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482" r:id="rId3"/>
    <p:sldId id="483" r:id="rId4"/>
    <p:sldId id="444" r:id="rId5"/>
    <p:sldId id="446" r:id="rId6"/>
    <p:sldId id="443" r:id="rId7"/>
    <p:sldId id="449" r:id="rId8"/>
    <p:sldId id="450" r:id="rId9"/>
    <p:sldId id="466" r:id="rId10"/>
    <p:sldId id="469" r:id="rId11"/>
    <p:sldId id="470" r:id="rId12"/>
    <p:sldId id="471" r:id="rId13"/>
    <p:sldId id="478"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Roboto Condensed"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4"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2" d="100"/>
          <a:sy n="62" d="100"/>
        </p:scale>
        <p:origin x="162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5" Type="http://schemas.openxmlformats.org/officeDocument/2006/relationships/slideLayout" Target="../slideLayouts/slideLayout2.xml"/><Relationship Id="rId4" Type="http://schemas.openxmlformats.org/officeDocument/2006/relationships/tags" Target="../tags/tag8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7" Type="http://schemas.openxmlformats.org/officeDocument/2006/relationships/tags" Target="../tags/tag995.xml"/><Relationship Id="rId21" Type="http://schemas.openxmlformats.org/officeDocument/2006/relationships/tags" Target="../tags/tag899.xml"/><Relationship Id="rId63" Type="http://schemas.openxmlformats.org/officeDocument/2006/relationships/tags" Target="../tags/tag941.xml"/><Relationship Id="rId159" Type="http://schemas.openxmlformats.org/officeDocument/2006/relationships/tags" Target="../tags/tag1037.xml"/><Relationship Id="rId170" Type="http://schemas.openxmlformats.org/officeDocument/2006/relationships/tags" Target="../tags/tag1048.xml"/><Relationship Id="rId226" Type="http://schemas.openxmlformats.org/officeDocument/2006/relationships/tags" Target="../tags/tag1104.xml"/><Relationship Id="rId107" Type="http://schemas.openxmlformats.org/officeDocument/2006/relationships/tags" Target="../tags/tag985.xml"/><Relationship Id="rId11" Type="http://schemas.openxmlformats.org/officeDocument/2006/relationships/tags" Target="../tags/tag889.xml"/><Relationship Id="rId32" Type="http://schemas.openxmlformats.org/officeDocument/2006/relationships/tags" Target="../tags/tag910.xml"/><Relationship Id="rId53" Type="http://schemas.openxmlformats.org/officeDocument/2006/relationships/tags" Target="../tags/tag931.xml"/><Relationship Id="rId74" Type="http://schemas.openxmlformats.org/officeDocument/2006/relationships/tags" Target="../tags/tag952.xml"/><Relationship Id="rId128" Type="http://schemas.openxmlformats.org/officeDocument/2006/relationships/tags" Target="../tags/tag1006.xml"/><Relationship Id="rId149" Type="http://schemas.openxmlformats.org/officeDocument/2006/relationships/tags" Target="../tags/tag1027.xml"/><Relationship Id="rId5" Type="http://schemas.openxmlformats.org/officeDocument/2006/relationships/tags" Target="../tags/tag883.xml"/><Relationship Id="rId95" Type="http://schemas.openxmlformats.org/officeDocument/2006/relationships/tags" Target="../tags/tag973.xml"/><Relationship Id="rId160" Type="http://schemas.openxmlformats.org/officeDocument/2006/relationships/tags" Target="../tags/tag1038.xml"/><Relationship Id="rId181" Type="http://schemas.openxmlformats.org/officeDocument/2006/relationships/tags" Target="../tags/tag1059.xml"/><Relationship Id="rId216" Type="http://schemas.openxmlformats.org/officeDocument/2006/relationships/tags" Target="../tags/tag1094.xml"/><Relationship Id="rId237" Type="http://schemas.openxmlformats.org/officeDocument/2006/relationships/tags" Target="../tags/tag1115.xml"/><Relationship Id="rId258" Type="http://schemas.openxmlformats.org/officeDocument/2006/relationships/tags" Target="../tags/tag1136.xml"/><Relationship Id="rId22" Type="http://schemas.openxmlformats.org/officeDocument/2006/relationships/tags" Target="../tags/tag900.xml"/><Relationship Id="rId43" Type="http://schemas.openxmlformats.org/officeDocument/2006/relationships/tags" Target="../tags/tag921.xml"/><Relationship Id="rId64" Type="http://schemas.openxmlformats.org/officeDocument/2006/relationships/tags" Target="../tags/tag942.xml"/><Relationship Id="rId118" Type="http://schemas.openxmlformats.org/officeDocument/2006/relationships/tags" Target="../tags/tag996.xml"/><Relationship Id="rId139" Type="http://schemas.openxmlformats.org/officeDocument/2006/relationships/tags" Target="../tags/tag1017.xml"/><Relationship Id="rId85" Type="http://schemas.openxmlformats.org/officeDocument/2006/relationships/tags" Target="../tags/tag963.xml"/><Relationship Id="rId150" Type="http://schemas.openxmlformats.org/officeDocument/2006/relationships/tags" Target="../tags/tag1028.xml"/><Relationship Id="rId171" Type="http://schemas.openxmlformats.org/officeDocument/2006/relationships/tags" Target="../tags/tag1049.xml"/><Relationship Id="rId192" Type="http://schemas.openxmlformats.org/officeDocument/2006/relationships/tags" Target="../tags/tag1070.xml"/><Relationship Id="rId206" Type="http://schemas.openxmlformats.org/officeDocument/2006/relationships/tags" Target="../tags/tag1084.xml"/><Relationship Id="rId227" Type="http://schemas.openxmlformats.org/officeDocument/2006/relationships/tags" Target="../tags/tag1105.xml"/><Relationship Id="rId248" Type="http://schemas.openxmlformats.org/officeDocument/2006/relationships/tags" Target="../tags/tag1126.xml"/><Relationship Id="rId12" Type="http://schemas.openxmlformats.org/officeDocument/2006/relationships/tags" Target="../tags/tag890.xml"/><Relationship Id="rId33" Type="http://schemas.openxmlformats.org/officeDocument/2006/relationships/tags" Target="../tags/tag911.xml"/><Relationship Id="rId108" Type="http://schemas.openxmlformats.org/officeDocument/2006/relationships/tags" Target="../tags/tag986.xml"/><Relationship Id="rId129" Type="http://schemas.openxmlformats.org/officeDocument/2006/relationships/tags" Target="../tags/tag1007.xml"/><Relationship Id="rId54" Type="http://schemas.openxmlformats.org/officeDocument/2006/relationships/tags" Target="../tags/tag932.xml"/><Relationship Id="rId75" Type="http://schemas.openxmlformats.org/officeDocument/2006/relationships/tags" Target="../tags/tag953.xml"/><Relationship Id="rId96" Type="http://schemas.openxmlformats.org/officeDocument/2006/relationships/tags" Target="../tags/tag974.xml"/><Relationship Id="rId140" Type="http://schemas.openxmlformats.org/officeDocument/2006/relationships/tags" Target="../tags/tag1018.xml"/><Relationship Id="rId161" Type="http://schemas.openxmlformats.org/officeDocument/2006/relationships/tags" Target="../tags/tag1039.xml"/><Relationship Id="rId182" Type="http://schemas.openxmlformats.org/officeDocument/2006/relationships/tags" Target="../tags/tag1060.xml"/><Relationship Id="rId217" Type="http://schemas.openxmlformats.org/officeDocument/2006/relationships/tags" Target="../tags/tag1095.xml"/><Relationship Id="rId6" Type="http://schemas.openxmlformats.org/officeDocument/2006/relationships/tags" Target="../tags/tag884.xml"/><Relationship Id="rId238" Type="http://schemas.openxmlformats.org/officeDocument/2006/relationships/tags" Target="../tags/tag1116.xml"/><Relationship Id="rId259" Type="http://schemas.openxmlformats.org/officeDocument/2006/relationships/tags" Target="../tags/tag1137.xml"/><Relationship Id="rId23" Type="http://schemas.openxmlformats.org/officeDocument/2006/relationships/tags" Target="../tags/tag901.xml"/><Relationship Id="rId119" Type="http://schemas.openxmlformats.org/officeDocument/2006/relationships/tags" Target="../tags/tag997.xml"/><Relationship Id="rId44" Type="http://schemas.openxmlformats.org/officeDocument/2006/relationships/tags" Target="../tags/tag922.xml"/><Relationship Id="rId65" Type="http://schemas.openxmlformats.org/officeDocument/2006/relationships/tags" Target="../tags/tag943.xml"/><Relationship Id="rId86" Type="http://schemas.openxmlformats.org/officeDocument/2006/relationships/tags" Target="../tags/tag964.xml"/><Relationship Id="rId130" Type="http://schemas.openxmlformats.org/officeDocument/2006/relationships/tags" Target="../tags/tag1008.xml"/><Relationship Id="rId151" Type="http://schemas.openxmlformats.org/officeDocument/2006/relationships/tags" Target="../tags/tag1029.xml"/><Relationship Id="rId172" Type="http://schemas.openxmlformats.org/officeDocument/2006/relationships/tags" Target="../tags/tag1050.xml"/><Relationship Id="rId193" Type="http://schemas.openxmlformats.org/officeDocument/2006/relationships/tags" Target="../tags/tag1071.xml"/><Relationship Id="rId207" Type="http://schemas.openxmlformats.org/officeDocument/2006/relationships/tags" Target="../tags/tag1085.xml"/><Relationship Id="rId228" Type="http://schemas.openxmlformats.org/officeDocument/2006/relationships/tags" Target="../tags/tag1106.xml"/><Relationship Id="rId249" Type="http://schemas.openxmlformats.org/officeDocument/2006/relationships/tags" Target="../tags/tag1127.xml"/><Relationship Id="rId13" Type="http://schemas.openxmlformats.org/officeDocument/2006/relationships/tags" Target="../tags/tag891.xml"/><Relationship Id="rId109" Type="http://schemas.openxmlformats.org/officeDocument/2006/relationships/tags" Target="../tags/tag987.xml"/><Relationship Id="rId260" Type="http://schemas.openxmlformats.org/officeDocument/2006/relationships/tags" Target="../tags/tag1138.xml"/><Relationship Id="rId34" Type="http://schemas.openxmlformats.org/officeDocument/2006/relationships/tags" Target="../tags/tag912.xml"/><Relationship Id="rId55" Type="http://schemas.openxmlformats.org/officeDocument/2006/relationships/tags" Target="../tags/tag933.xml"/><Relationship Id="rId76" Type="http://schemas.openxmlformats.org/officeDocument/2006/relationships/tags" Target="../tags/tag954.xml"/><Relationship Id="rId97" Type="http://schemas.openxmlformats.org/officeDocument/2006/relationships/tags" Target="../tags/tag975.xml"/><Relationship Id="rId120" Type="http://schemas.openxmlformats.org/officeDocument/2006/relationships/tags" Target="../tags/tag998.xml"/><Relationship Id="rId141" Type="http://schemas.openxmlformats.org/officeDocument/2006/relationships/tags" Target="../tags/tag1019.xml"/><Relationship Id="rId7" Type="http://schemas.openxmlformats.org/officeDocument/2006/relationships/tags" Target="../tags/tag885.xml"/><Relationship Id="rId162" Type="http://schemas.openxmlformats.org/officeDocument/2006/relationships/tags" Target="../tags/tag1040.xml"/><Relationship Id="rId183" Type="http://schemas.openxmlformats.org/officeDocument/2006/relationships/tags" Target="../tags/tag1061.xml"/><Relationship Id="rId218" Type="http://schemas.openxmlformats.org/officeDocument/2006/relationships/tags" Target="../tags/tag1096.xml"/><Relationship Id="rId239" Type="http://schemas.openxmlformats.org/officeDocument/2006/relationships/tags" Target="../tags/tag1117.xml"/><Relationship Id="rId250" Type="http://schemas.openxmlformats.org/officeDocument/2006/relationships/tags" Target="../tags/tag1128.xml"/><Relationship Id="rId24" Type="http://schemas.openxmlformats.org/officeDocument/2006/relationships/tags" Target="../tags/tag902.xml"/><Relationship Id="rId45" Type="http://schemas.openxmlformats.org/officeDocument/2006/relationships/tags" Target="../tags/tag923.xml"/><Relationship Id="rId66" Type="http://schemas.openxmlformats.org/officeDocument/2006/relationships/tags" Target="../tags/tag944.xml"/><Relationship Id="rId87" Type="http://schemas.openxmlformats.org/officeDocument/2006/relationships/tags" Target="../tags/tag965.xml"/><Relationship Id="rId110" Type="http://schemas.openxmlformats.org/officeDocument/2006/relationships/tags" Target="../tags/tag988.xml"/><Relationship Id="rId131" Type="http://schemas.openxmlformats.org/officeDocument/2006/relationships/tags" Target="../tags/tag1009.xml"/><Relationship Id="rId152" Type="http://schemas.openxmlformats.org/officeDocument/2006/relationships/tags" Target="../tags/tag1030.xml"/><Relationship Id="rId173" Type="http://schemas.openxmlformats.org/officeDocument/2006/relationships/tags" Target="../tags/tag1051.xml"/><Relationship Id="rId194" Type="http://schemas.openxmlformats.org/officeDocument/2006/relationships/tags" Target="../tags/tag1072.xml"/><Relationship Id="rId208" Type="http://schemas.openxmlformats.org/officeDocument/2006/relationships/tags" Target="../tags/tag1086.xml"/><Relationship Id="rId229" Type="http://schemas.openxmlformats.org/officeDocument/2006/relationships/tags" Target="../tags/tag1107.xml"/><Relationship Id="rId240" Type="http://schemas.openxmlformats.org/officeDocument/2006/relationships/tags" Target="../tags/tag1118.xml"/><Relationship Id="rId261" Type="http://schemas.openxmlformats.org/officeDocument/2006/relationships/tags" Target="../tags/tag1139.xml"/><Relationship Id="rId14" Type="http://schemas.openxmlformats.org/officeDocument/2006/relationships/tags" Target="../tags/tag892.xml"/><Relationship Id="rId35" Type="http://schemas.openxmlformats.org/officeDocument/2006/relationships/tags" Target="../tags/tag913.xml"/><Relationship Id="rId56" Type="http://schemas.openxmlformats.org/officeDocument/2006/relationships/tags" Target="../tags/tag934.xml"/><Relationship Id="rId77" Type="http://schemas.openxmlformats.org/officeDocument/2006/relationships/tags" Target="../tags/tag955.xml"/><Relationship Id="rId100" Type="http://schemas.openxmlformats.org/officeDocument/2006/relationships/tags" Target="../tags/tag978.xml"/><Relationship Id="rId8" Type="http://schemas.openxmlformats.org/officeDocument/2006/relationships/tags" Target="../tags/tag886.xml"/><Relationship Id="rId98" Type="http://schemas.openxmlformats.org/officeDocument/2006/relationships/tags" Target="../tags/tag976.xml"/><Relationship Id="rId121" Type="http://schemas.openxmlformats.org/officeDocument/2006/relationships/tags" Target="../tags/tag999.xml"/><Relationship Id="rId142" Type="http://schemas.openxmlformats.org/officeDocument/2006/relationships/tags" Target="../tags/tag1020.xml"/><Relationship Id="rId163" Type="http://schemas.openxmlformats.org/officeDocument/2006/relationships/tags" Target="../tags/tag1041.xml"/><Relationship Id="rId184" Type="http://schemas.openxmlformats.org/officeDocument/2006/relationships/tags" Target="../tags/tag1062.xml"/><Relationship Id="rId219" Type="http://schemas.openxmlformats.org/officeDocument/2006/relationships/tags" Target="../tags/tag1097.xml"/><Relationship Id="rId230" Type="http://schemas.openxmlformats.org/officeDocument/2006/relationships/tags" Target="../tags/tag1108.xml"/><Relationship Id="rId251" Type="http://schemas.openxmlformats.org/officeDocument/2006/relationships/tags" Target="../tags/tag1129.xml"/><Relationship Id="rId25" Type="http://schemas.openxmlformats.org/officeDocument/2006/relationships/tags" Target="../tags/tag903.xml"/><Relationship Id="rId46" Type="http://schemas.openxmlformats.org/officeDocument/2006/relationships/tags" Target="../tags/tag924.xml"/><Relationship Id="rId67" Type="http://schemas.openxmlformats.org/officeDocument/2006/relationships/tags" Target="../tags/tag945.xml"/><Relationship Id="rId88" Type="http://schemas.openxmlformats.org/officeDocument/2006/relationships/tags" Target="../tags/tag966.xml"/><Relationship Id="rId111" Type="http://schemas.openxmlformats.org/officeDocument/2006/relationships/tags" Target="../tags/tag989.xml"/><Relationship Id="rId132" Type="http://schemas.openxmlformats.org/officeDocument/2006/relationships/tags" Target="../tags/tag1010.xml"/><Relationship Id="rId153" Type="http://schemas.openxmlformats.org/officeDocument/2006/relationships/tags" Target="../tags/tag1031.xml"/><Relationship Id="rId174" Type="http://schemas.openxmlformats.org/officeDocument/2006/relationships/tags" Target="../tags/tag1052.xml"/><Relationship Id="rId195" Type="http://schemas.openxmlformats.org/officeDocument/2006/relationships/tags" Target="../tags/tag1073.xml"/><Relationship Id="rId209" Type="http://schemas.openxmlformats.org/officeDocument/2006/relationships/tags" Target="../tags/tag1087.xml"/><Relationship Id="rId220" Type="http://schemas.openxmlformats.org/officeDocument/2006/relationships/tags" Target="../tags/tag1098.xml"/><Relationship Id="rId241" Type="http://schemas.openxmlformats.org/officeDocument/2006/relationships/tags" Target="../tags/tag1119.xml"/><Relationship Id="rId15" Type="http://schemas.openxmlformats.org/officeDocument/2006/relationships/tags" Target="../tags/tag893.xml"/><Relationship Id="rId36" Type="http://schemas.openxmlformats.org/officeDocument/2006/relationships/tags" Target="../tags/tag914.xml"/><Relationship Id="rId57" Type="http://schemas.openxmlformats.org/officeDocument/2006/relationships/tags" Target="../tags/tag935.xml"/><Relationship Id="rId262" Type="http://schemas.openxmlformats.org/officeDocument/2006/relationships/tags" Target="../tags/tag1140.xml"/><Relationship Id="rId78" Type="http://schemas.openxmlformats.org/officeDocument/2006/relationships/tags" Target="../tags/tag956.xml"/><Relationship Id="rId99" Type="http://schemas.openxmlformats.org/officeDocument/2006/relationships/tags" Target="../tags/tag977.xml"/><Relationship Id="rId101" Type="http://schemas.openxmlformats.org/officeDocument/2006/relationships/tags" Target="../tags/tag979.xml"/><Relationship Id="rId122" Type="http://schemas.openxmlformats.org/officeDocument/2006/relationships/tags" Target="../tags/tag1000.xml"/><Relationship Id="rId143" Type="http://schemas.openxmlformats.org/officeDocument/2006/relationships/tags" Target="../tags/tag1021.xml"/><Relationship Id="rId164" Type="http://schemas.openxmlformats.org/officeDocument/2006/relationships/tags" Target="../tags/tag1042.xml"/><Relationship Id="rId185" Type="http://schemas.openxmlformats.org/officeDocument/2006/relationships/tags" Target="../tags/tag1063.xml"/><Relationship Id="rId9" Type="http://schemas.openxmlformats.org/officeDocument/2006/relationships/tags" Target="../tags/tag887.xml"/><Relationship Id="rId210" Type="http://schemas.openxmlformats.org/officeDocument/2006/relationships/tags" Target="../tags/tag1088.xml"/><Relationship Id="rId26" Type="http://schemas.openxmlformats.org/officeDocument/2006/relationships/tags" Target="../tags/tag904.xml"/><Relationship Id="rId231" Type="http://schemas.openxmlformats.org/officeDocument/2006/relationships/tags" Target="../tags/tag1109.xml"/><Relationship Id="rId252" Type="http://schemas.openxmlformats.org/officeDocument/2006/relationships/tags" Target="../tags/tag1130.xml"/><Relationship Id="rId47" Type="http://schemas.openxmlformats.org/officeDocument/2006/relationships/tags" Target="../tags/tag925.xml"/><Relationship Id="rId68" Type="http://schemas.openxmlformats.org/officeDocument/2006/relationships/tags" Target="../tags/tag946.xml"/><Relationship Id="rId89" Type="http://schemas.openxmlformats.org/officeDocument/2006/relationships/tags" Target="../tags/tag967.xml"/><Relationship Id="rId112" Type="http://schemas.openxmlformats.org/officeDocument/2006/relationships/tags" Target="../tags/tag990.xml"/><Relationship Id="rId133" Type="http://schemas.openxmlformats.org/officeDocument/2006/relationships/tags" Target="../tags/tag1011.xml"/><Relationship Id="rId154" Type="http://schemas.openxmlformats.org/officeDocument/2006/relationships/tags" Target="../tags/tag1032.xml"/><Relationship Id="rId175" Type="http://schemas.openxmlformats.org/officeDocument/2006/relationships/tags" Target="../tags/tag1053.xml"/><Relationship Id="rId196" Type="http://schemas.openxmlformats.org/officeDocument/2006/relationships/tags" Target="../tags/tag1074.xml"/><Relationship Id="rId200" Type="http://schemas.openxmlformats.org/officeDocument/2006/relationships/tags" Target="../tags/tag1078.xml"/><Relationship Id="rId16" Type="http://schemas.openxmlformats.org/officeDocument/2006/relationships/tags" Target="../tags/tag894.xml"/><Relationship Id="rId221" Type="http://schemas.openxmlformats.org/officeDocument/2006/relationships/tags" Target="../tags/tag1099.xml"/><Relationship Id="rId242" Type="http://schemas.openxmlformats.org/officeDocument/2006/relationships/tags" Target="../tags/tag1120.xml"/><Relationship Id="rId263" Type="http://schemas.openxmlformats.org/officeDocument/2006/relationships/tags" Target="../tags/tag1141.xml"/><Relationship Id="rId37" Type="http://schemas.openxmlformats.org/officeDocument/2006/relationships/tags" Target="../tags/tag915.xml"/><Relationship Id="rId58" Type="http://schemas.openxmlformats.org/officeDocument/2006/relationships/tags" Target="../tags/tag936.xml"/><Relationship Id="rId79" Type="http://schemas.openxmlformats.org/officeDocument/2006/relationships/tags" Target="../tags/tag957.xml"/><Relationship Id="rId102" Type="http://schemas.openxmlformats.org/officeDocument/2006/relationships/tags" Target="../tags/tag980.xml"/><Relationship Id="rId123" Type="http://schemas.openxmlformats.org/officeDocument/2006/relationships/tags" Target="../tags/tag1001.xml"/><Relationship Id="rId144" Type="http://schemas.openxmlformats.org/officeDocument/2006/relationships/tags" Target="../tags/tag1022.xml"/><Relationship Id="rId90" Type="http://schemas.openxmlformats.org/officeDocument/2006/relationships/tags" Target="../tags/tag968.xml"/><Relationship Id="rId165" Type="http://schemas.openxmlformats.org/officeDocument/2006/relationships/tags" Target="../tags/tag1043.xml"/><Relationship Id="rId186" Type="http://schemas.openxmlformats.org/officeDocument/2006/relationships/tags" Target="../tags/tag1064.xml"/><Relationship Id="rId211" Type="http://schemas.openxmlformats.org/officeDocument/2006/relationships/tags" Target="../tags/tag1089.xml"/><Relationship Id="rId232" Type="http://schemas.openxmlformats.org/officeDocument/2006/relationships/tags" Target="../tags/tag1110.xml"/><Relationship Id="rId253" Type="http://schemas.openxmlformats.org/officeDocument/2006/relationships/tags" Target="../tags/tag1131.xml"/><Relationship Id="rId27" Type="http://schemas.openxmlformats.org/officeDocument/2006/relationships/tags" Target="../tags/tag905.xml"/><Relationship Id="rId48" Type="http://schemas.openxmlformats.org/officeDocument/2006/relationships/tags" Target="../tags/tag926.xml"/><Relationship Id="rId69" Type="http://schemas.openxmlformats.org/officeDocument/2006/relationships/tags" Target="../tags/tag947.xml"/><Relationship Id="rId113" Type="http://schemas.openxmlformats.org/officeDocument/2006/relationships/tags" Target="../tags/tag991.xml"/><Relationship Id="rId134" Type="http://schemas.openxmlformats.org/officeDocument/2006/relationships/tags" Target="../tags/tag1012.xml"/><Relationship Id="rId80" Type="http://schemas.openxmlformats.org/officeDocument/2006/relationships/tags" Target="../tags/tag958.xml"/><Relationship Id="rId155" Type="http://schemas.openxmlformats.org/officeDocument/2006/relationships/tags" Target="../tags/tag1033.xml"/><Relationship Id="rId176" Type="http://schemas.openxmlformats.org/officeDocument/2006/relationships/tags" Target="../tags/tag1054.xml"/><Relationship Id="rId197" Type="http://schemas.openxmlformats.org/officeDocument/2006/relationships/tags" Target="../tags/tag1075.xml"/><Relationship Id="rId201" Type="http://schemas.openxmlformats.org/officeDocument/2006/relationships/tags" Target="../tags/tag1079.xml"/><Relationship Id="rId222" Type="http://schemas.openxmlformats.org/officeDocument/2006/relationships/tags" Target="../tags/tag1100.xml"/><Relationship Id="rId243" Type="http://schemas.openxmlformats.org/officeDocument/2006/relationships/tags" Target="../tags/tag1121.xml"/><Relationship Id="rId264" Type="http://schemas.openxmlformats.org/officeDocument/2006/relationships/tags" Target="../tags/tag1142.xml"/><Relationship Id="rId17" Type="http://schemas.openxmlformats.org/officeDocument/2006/relationships/tags" Target="../tags/tag895.xml"/><Relationship Id="rId38" Type="http://schemas.openxmlformats.org/officeDocument/2006/relationships/tags" Target="../tags/tag916.xml"/><Relationship Id="rId59" Type="http://schemas.openxmlformats.org/officeDocument/2006/relationships/tags" Target="../tags/tag937.xml"/><Relationship Id="rId103" Type="http://schemas.openxmlformats.org/officeDocument/2006/relationships/tags" Target="../tags/tag981.xml"/><Relationship Id="rId124" Type="http://schemas.openxmlformats.org/officeDocument/2006/relationships/tags" Target="../tags/tag1002.xml"/><Relationship Id="rId70" Type="http://schemas.openxmlformats.org/officeDocument/2006/relationships/tags" Target="../tags/tag948.xml"/><Relationship Id="rId91" Type="http://schemas.openxmlformats.org/officeDocument/2006/relationships/tags" Target="../tags/tag969.xml"/><Relationship Id="rId145" Type="http://schemas.openxmlformats.org/officeDocument/2006/relationships/tags" Target="../tags/tag1023.xml"/><Relationship Id="rId166" Type="http://schemas.openxmlformats.org/officeDocument/2006/relationships/tags" Target="../tags/tag1044.xml"/><Relationship Id="rId187" Type="http://schemas.openxmlformats.org/officeDocument/2006/relationships/tags" Target="../tags/tag1065.xml"/><Relationship Id="rId1" Type="http://schemas.openxmlformats.org/officeDocument/2006/relationships/tags" Target="../tags/tag879.xml"/><Relationship Id="rId212" Type="http://schemas.openxmlformats.org/officeDocument/2006/relationships/tags" Target="../tags/tag1090.xml"/><Relationship Id="rId233" Type="http://schemas.openxmlformats.org/officeDocument/2006/relationships/tags" Target="../tags/tag1111.xml"/><Relationship Id="rId254" Type="http://schemas.openxmlformats.org/officeDocument/2006/relationships/tags" Target="../tags/tag1132.xml"/><Relationship Id="rId28" Type="http://schemas.openxmlformats.org/officeDocument/2006/relationships/tags" Target="../tags/tag906.xml"/><Relationship Id="rId49" Type="http://schemas.openxmlformats.org/officeDocument/2006/relationships/tags" Target="../tags/tag927.xml"/><Relationship Id="rId114" Type="http://schemas.openxmlformats.org/officeDocument/2006/relationships/tags" Target="../tags/tag992.xml"/><Relationship Id="rId60" Type="http://schemas.openxmlformats.org/officeDocument/2006/relationships/tags" Target="../tags/tag938.xml"/><Relationship Id="rId81" Type="http://schemas.openxmlformats.org/officeDocument/2006/relationships/tags" Target="../tags/tag959.xml"/><Relationship Id="rId135" Type="http://schemas.openxmlformats.org/officeDocument/2006/relationships/tags" Target="../tags/tag1013.xml"/><Relationship Id="rId156" Type="http://schemas.openxmlformats.org/officeDocument/2006/relationships/tags" Target="../tags/tag1034.xml"/><Relationship Id="rId177" Type="http://schemas.openxmlformats.org/officeDocument/2006/relationships/tags" Target="../tags/tag1055.xml"/><Relationship Id="rId198" Type="http://schemas.openxmlformats.org/officeDocument/2006/relationships/tags" Target="../tags/tag1076.xml"/><Relationship Id="rId202" Type="http://schemas.openxmlformats.org/officeDocument/2006/relationships/tags" Target="../tags/tag1080.xml"/><Relationship Id="rId223" Type="http://schemas.openxmlformats.org/officeDocument/2006/relationships/tags" Target="../tags/tag1101.xml"/><Relationship Id="rId244" Type="http://schemas.openxmlformats.org/officeDocument/2006/relationships/tags" Target="../tags/tag1122.xml"/><Relationship Id="rId18" Type="http://schemas.openxmlformats.org/officeDocument/2006/relationships/tags" Target="../tags/tag896.xml"/><Relationship Id="rId39" Type="http://schemas.openxmlformats.org/officeDocument/2006/relationships/tags" Target="../tags/tag917.xml"/><Relationship Id="rId265" Type="http://schemas.openxmlformats.org/officeDocument/2006/relationships/tags" Target="../tags/tag1143.xml"/><Relationship Id="rId50" Type="http://schemas.openxmlformats.org/officeDocument/2006/relationships/tags" Target="../tags/tag928.xml"/><Relationship Id="rId104" Type="http://schemas.openxmlformats.org/officeDocument/2006/relationships/tags" Target="../tags/tag982.xml"/><Relationship Id="rId125" Type="http://schemas.openxmlformats.org/officeDocument/2006/relationships/tags" Target="../tags/tag1003.xml"/><Relationship Id="rId146" Type="http://schemas.openxmlformats.org/officeDocument/2006/relationships/tags" Target="../tags/tag1024.xml"/><Relationship Id="rId167" Type="http://schemas.openxmlformats.org/officeDocument/2006/relationships/tags" Target="../tags/tag1045.xml"/><Relationship Id="rId188" Type="http://schemas.openxmlformats.org/officeDocument/2006/relationships/tags" Target="../tags/tag1066.xml"/><Relationship Id="rId71" Type="http://schemas.openxmlformats.org/officeDocument/2006/relationships/tags" Target="../tags/tag949.xml"/><Relationship Id="rId92" Type="http://schemas.openxmlformats.org/officeDocument/2006/relationships/tags" Target="../tags/tag970.xml"/><Relationship Id="rId213" Type="http://schemas.openxmlformats.org/officeDocument/2006/relationships/tags" Target="../tags/tag1091.xml"/><Relationship Id="rId234" Type="http://schemas.openxmlformats.org/officeDocument/2006/relationships/tags" Target="../tags/tag1112.xml"/><Relationship Id="rId2" Type="http://schemas.openxmlformats.org/officeDocument/2006/relationships/tags" Target="../tags/tag880.xml"/><Relationship Id="rId29" Type="http://schemas.openxmlformats.org/officeDocument/2006/relationships/tags" Target="../tags/tag907.xml"/><Relationship Id="rId255" Type="http://schemas.openxmlformats.org/officeDocument/2006/relationships/tags" Target="../tags/tag1133.xml"/><Relationship Id="rId40" Type="http://schemas.openxmlformats.org/officeDocument/2006/relationships/tags" Target="../tags/tag918.xml"/><Relationship Id="rId115" Type="http://schemas.openxmlformats.org/officeDocument/2006/relationships/tags" Target="../tags/tag993.xml"/><Relationship Id="rId136" Type="http://schemas.openxmlformats.org/officeDocument/2006/relationships/tags" Target="../tags/tag1014.xml"/><Relationship Id="rId157" Type="http://schemas.openxmlformats.org/officeDocument/2006/relationships/tags" Target="../tags/tag1035.xml"/><Relationship Id="rId178" Type="http://schemas.openxmlformats.org/officeDocument/2006/relationships/tags" Target="../tags/tag1056.xml"/><Relationship Id="rId61" Type="http://schemas.openxmlformats.org/officeDocument/2006/relationships/tags" Target="../tags/tag939.xml"/><Relationship Id="rId82" Type="http://schemas.openxmlformats.org/officeDocument/2006/relationships/tags" Target="../tags/tag960.xml"/><Relationship Id="rId199" Type="http://schemas.openxmlformats.org/officeDocument/2006/relationships/tags" Target="../tags/tag1077.xml"/><Relationship Id="rId203" Type="http://schemas.openxmlformats.org/officeDocument/2006/relationships/tags" Target="../tags/tag1081.xml"/><Relationship Id="rId19" Type="http://schemas.openxmlformats.org/officeDocument/2006/relationships/tags" Target="../tags/tag897.xml"/><Relationship Id="rId224" Type="http://schemas.openxmlformats.org/officeDocument/2006/relationships/tags" Target="../tags/tag1102.xml"/><Relationship Id="rId245" Type="http://schemas.openxmlformats.org/officeDocument/2006/relationships/tags" Target="../tags/tag1123.xml"/><Relationship Id="rId266" Type="http://schemas.openxmlformats.org/officeDocument/2006/relationships/slideLayout" Target="../slideLayouts/slideLayout2.xml"/><Relationship Id="rId30" Type="http://schemas.openxmlformats.org/officeDocument/2006/relationships/tags" Target="../tags/tag908.xml"/><Relationship Id="rId105" Type="http://schemas.openxmlformats.org/officeDocument/2006/relationships/tags" Target="../tags/tag983.xml"/><Relationship Id="rId126" Type="http://schemas.openxmlformats.org/officeDocument/2006/relationships/tags" Target="../tags/tag1004.xml"/><Relationship Id="rId147" Type="http://schemas.openxmlformats.org/officeDocument/2006/relationships/tags" Target="../tags/tag1025.xml"/><Relationship Id="rId168" Type="http://schemas.openxmlformats.org/officeDocument/2006/relationships/tags" Target="../tags/tag1046.xml"/><Relationship Id="rId51" Type="http://schemas.openxmlformats.org/officeDocument/2006/relationships/tags" Target="../tags/tag929.xml"/><Relationship Id="rId72" Type="http://schemas.openxmlformats.org/officeDocument/2006/relationships/tags" Target="../tags/tag950.xml"/><Relationship Id="rId93" Type="http://schemas.openxmlformats.org/officeDocument/2006/relationships/tags" Target="../tags/tag971.xml"/><Relationship Id="rId189" Type="http://schemas.openxmlformats.org/officeDocument/2006/relationships/tags" Target="../tags/tag1067.xml"/><Relationship Id="rId3" Type="http://schemas.openxmlformats.org/officeDocument/2006/relationships/tags" Target="../tags/tag881.xml"/><Relationship Id="rId214" Type="http://schemas.openxmlformats.org/officeDocument/2006/relationships/tags" Target="../tags/tag1092.xml"/><Relationship Id="rId235" Type="http://schemas.openxmlformats.org/officeDocument/2006/relationships/tags" Target="../tags/tag1113.xml"/><Relationship Id="rId256" Type="http://schemas.openxmlformats.org/officeDocument/2006/relationships/tags" Target="../tags/tag1134.xml"/><Relationship Id="rId116" Type="http://schemas.openxmlformats.org/officeDocument/2006/relationships/tags" Target="../tags/tag994.xml"/><Relationship Id="rId137" Type="http://schemas.openxmlformats.org/officeDocument/2006/relationships/tags" Target="../tags/tag1015.xml"/><Relationship Id="rId158" Type="http://schemas.openxmlformats.org/officeDocument/2006/relationships/tags" Target="../tags/tag1036.xml"/><Relationship Id="rId20" Type="http://schemas.openxmlformats.org/officeDocument/2006/relationships/tags" Target="../tags/tag898.xml"/><Relationship Id="rId41" Type="http://schemas.openxmlformats.org/officeDocument/2006/relationships/tags" Target="../tags/tag919.xml"/><Relationship Id="rId62" Type="http://schemas.openxmlformats.org/officeDocument/2006/relationships/tags" Target="../tags/tag940.xml"/><Relationship Id="rId83" Type="http://schemas.openxmlformats.org/officeDocument/2006/relationships/tags" Target="../tags/tag961.xml"/><Relationship Id="rId179" Type="http://schemas.openxmlformats.org/officeDocument/2006/relationships/tags" Target="../tags/tag1057.xml"/><Relationship Id="rId190" Type="http://schemas.openxmlformats.org/officeDocument/2006/relationships/tags" Target="../tags/tag1068.xml"/><Relationship Id="rId204" Type="http://schemas.openxmlformats.org/officeDocument/2006/relationships/tags" Target="../tags/tag1082.xml"/><Relationship Id="rId225" Type="http://schemas.openxmlformats.org/officeDocument/2006/relationships/tags" Target="../tags/tag1103.xml"/><Relationship Id="rId246" Type="http://schemas.openxmlformats.org/officeDocument/2006/relationships/tags" Target="../tags/tag1124.xml"/><Relationship Id="rId106" Type="http://schemas.openxmlformats.org/officeDocument/2006/relationships/tags" Target="../tags/tag984.xml"/><Relationship Id="rId127" Type="http://schemas.openxmlformats.org/officeDocument/2006/relationships/tags" Target="../tags/tag1005.xml"/><Relationship Id="rId10" Type="http://schemas.openxmlformats.org/officeDocument/2006/relationships/tags" Target="../tags/tag888.xml"/><Relationship Id="rId31" Type="http://schemas.openxmlformats.org/officeDocument/2006/relationships/tags" Target="../tags/tag909.xml"/><Relationship Id="rId52" Type="http://schemas.openxmlformats.org/officeDocument/2006/relationships/tags" Target="../tags/tag930.xml"/><Relationship Id="rId73" Type="http://schemas.openxmlformats.org/officeDocument/2006/relationships/tags" Target="../tags/tag951.xml"/><Relationship Id="rId94" Type="http://schemas.openxmlformats.org/officeDocument/2006/relationships/tags" Target="../tags/tag972.xml"/><Relationship Id="rId148" Type="http://schemas.openxmlformats.org/officeDocument/2006/relationships/tags" Target="../tags/tag1026.xml"/><Relationship Id="rId169" Type="http://schemas.openxmlformats.org/officeDocument/2006/relationships/tags" Target="../tags/tag1047.xml"/><Relationship Id="rId4" Type="http://schemas.openxmlformats.org/officeDocument/2006/relationships/tags" Target="../tags/tag882.xml"/><Relationship Id="rId180" Type="http://schemas.openxmlformats.org/officeDocument/2006/relationships/tags" Target="../tags/tag1058.xml"/><Relationship Id="rId215" Type="http://schemas.openxmlformats.org/officeDocument/2006/relationships/tags" Target="../tags/tag1093.xml"/><Relationship Id="rId236" Type="http://schemas.openxmlformats.org/officeDocument/2006/relationships/tags" Target="../tags/tag1114.xml"/><Relationship Id="rId257" Type="http://schemas.openxmlformats.org/officeDocument/2006/relationships/tags" Target="../tags/tag1135.xml"/><Relationship Id="rId42" Type="http://schemas.openxmlformats.org/officeDocument/2006/relationships/tags" Target="../tags/tag920.xml"/><Relationship Id="rId84" Type="http://schemas.openxmlformats.org/officeDocument/2006/relationships/tags" Target="../tags/tag962.xml"/><Relationship Id="rId138" Type="http://schemas.openxmlformats.org/officeDocument/2006/relationships/tags" Target="../tags/tag1016.xml"/><Relationship Id="rId191" Type="http://schemas.openxmlformats.org/officeDocument/2006/relationships/tags" Target="../tags/tag1069.xml"/><Relationship Id="rId205" Type="http://schemas.openxmlformats.org/officeDocument/2006/relationships/tags" Target="../tags/tag1083.xml"/><Relationship Id="rId247" Type="http://schemas.openxmlformats.org/officeDocument/2006/relationships/tags" Target="../tags/tag112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slideLayout" Target="../slideLayouts/slideLayout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117" Type="http://schemas.openxmlformats.org/officeDocument/2006/relationships/tags" Target="../tags/tag244.xml"/><Relationship Id="rId21" Type="http://schemas.openxmlformats.org/officeDocument/2006/relationships/tags" Target="../tags/tag148.xml"/><Relationship Id="rId42" Type="http://schemas.openxmlformats.org/officeDocument/2006/relationships/tags" Target="../tags/tag169.xml"/><Relationship Id="rId63" Type="http://schemas.openxmlformats.org/officeDocument/2006/relationships/tags" Target="../tags/tag190.xml"/><Relationship Id="rId84" Type="http://schemas.openxmlformats.org/officeDocument/2006/relationships/tags" Target="../tags/tag211.xml"/><Relationship Id="rId138" Type="http://schemas.openxmlformats.org/officeDocument/2006/relationships/tags" Target="../tags/tag265.xml"/><Relationship Id="rId159" Type="http://schemas.openxmlformats.org/officeDocument/2006/relationships/tags" Target="../tags/tag286.xml"/><Relationship Id="rId170" Type="http://schemas.openxmlformats.org/officeDocument/2006/relationships/tags" Target="../tags/tag297.xml"/><Relationship Id="rId107" Type="http://schemas.openxmlformats.org/officeDocument/2006/relationships/tags" Target="../tags/tag234.xml"/><Relationship Id="rId11" Type="http://schemas.openxmlformats.org/officeDocument/2006/relationships/tags" Target="../tags/tag138.xml"/><Relationship Id="rId32" Type="http://schemas.openxmlformats.org/officeDocument/2006/relationships/tags" Target="../tags/tag159.xml"/><Relationship Id="rId53" Type="http://schemas.openxmlformats.org/officeDocument/2006/relationships/tags" Target="../tags/tag180.xml"/><Relationship Id="rId74" Type="http://schemas.openxmlformats.org/officeDocument/2006/relationships/tags" Target="../tags/tag201.xml"/><Relationship Id="rId128" Type="http://schemas.openxmlformats.org/officeDocument/2006/relationships/tags" Target="../tags/tag255.xml"/><Relationship Id="rId149" Type="http://schemas.openxmlformats.org/officeDocument/2006/relationships/tags" Target="../tags/tag276.xml"/><Relationship Id="rId5" Type="http://schemas.openxmlformats.org/officeDocument/2006/relationships/tags" Target="../tags/tag132.xml"/><Relationship Id="rId95" Type="http://schemas.openxmlformats.org/officeDocument/2006/relationships/tags" Target="../tags/tag222.xml"/><Relationship Id="rId160" Type="http://schemas.openxmlformats.org/officeDocument/2006/relationships/tags" Target="../tags/tag287.xml"/><Relationship Id="rId22" Type="http://schemas.openxmlformats.org/officeDocument/2006/relationships/tags" Target="../tags/tag149.xml"/><Relationship Id="rId43" Type="http://schemas.openxmlformats.org/officeDocument/2006/relationships/tags" Target="../tags/tag170.xml"/><Relationship Id="rId64" Type="http://schemas.openxmlformats.org/officeDocument/2006/relationships/tags" Target="../tags/tag191.xml"/><Relationship Id="rId118" Type="http://schemas.openxmlformats.org/officeDocument/2006/relationships/tags" Target="../tags/tag245.xml"/><Relationship Id="rId139" Type="http://schemas.openxmlformats.org/officeDocument/2006/relationships/tags" Target="../tags/tag266.xml"/><Relationship Id="rId85" Type="http://schemas.openxmlformats.org/officeDocument/2006/relationships/tags" Target="../tags/tag212.xml"/><Relationship Id="rId150" Type="http://schemas.openxmlformats.org/officeDocument/2006/relationships/tags" Target="../tags/tag277.xml"/><Relationship Id="rId171" Type="http://schemas.openxmlformats.org/officeDocument/2006/relationships/tags" Target="../tags/tag298.xml"/><Relationship Id="rId12" Type="http://schemas.openxmlformats.org/officeDocument/2006/relationships/tags" Target="../tags/tag139.xml"/><Relationship Id="rId33" Type="http://schemas.openxmlformats.org/officeDocument/2006/relationships/tags" Target="../tags/tag160.xml"/><Relationship Id="rId108" Type="http://schemas.openxmlformats.org/officeDocument/2006/relationships/tags" Target="../tags/tag235.xml"/><Relationship Id="rId129" Type="http://schemas.openxmlformats.org/officeDocument/2006/relationships/tags" Target="../tags/tag256.xml"/><Relationship Id="rId54" Type="http://schemas.openxmlformats.org/officeDocument/2006/relationships/tags" Target="../tags/tag181.xml"/><Relationship Id="rId75" Type="http://schemas.openxmlformats.org/officeDocument/2006/relationships/tags" Target="../tags/tag202.xml"/><Relationship Id="rId96" Type="http://schemas.openxmlformats.org/officeDocument/2006/relationships/tags" Target="../tags/tag223.xml"/><Relationship Id="rId140" Type="http://schemas.openxmlformats.org/officeDocument/2006/relationships/tags" Target="../tags/tag267.xml"/><Relationship Id="rId161" Type="http://schemas.openxmlformats.org/officeDocument/2006/relationships/tags" Target="../tags/tag288.xml"/><Relationship Id="rId6" Type="http://schemas.openxmlformats.org/officeDocument/2006/relationships/tags" Target="../tags/tag133.xml"/><Relationship Id="rId23" Type="http://schemas.openxmlformats.org/officeDocument/2006/relationships/tags" Target="../tags/tag150.xml"/><Relationship Id="rId28" Type="http://schemas.openxmlformats.org/officeDocument/2006/relationships/tags" Target="../tags/tag155.xml"/><Relationship Id="rId49" Type="http://schemas.openxmlformats.org/officeDocument/2006/relationships/tags" Target="../tags/tag176.xml"/><Relationship Id="rId114" Type="http://schemas.openxmlformats.org/officeDocument/2006/relationships/tags" Target="../tags/tag241.xml"/><Relationship Id="rId119" Type="http://schemas.openxmlformats.org/officeDocument/2006/relationships/tags" Target="../tags/tag246.xml"/><Relationship Id="rId44" Type="http://schemas.openxmlformats.org/officeDocument/2006/relationships/tags" Target="../tags/tag171.xml"/><Relationship Id="rId60" Type="http://schemas.openxmlformats.org/officeDocument/2006/relationships/tags" Target="../tags/tag187.xml"/><Relationship Id="rId65" Type="http://schemas.openxmlformats.org/officeDocument/2006/relationships/tags" Target="../tags/tag192.xml"/><Relationship Id="rId81" Type="http://schemas.openxmlformats.org/officeDocument/2006/relationships/tags" Target="../tags/tag208.xml"/><Relationship Id="rId86" Type="http://schemas.openxmlformats.org/officeDocument/2006/relationships/tags" Target="../tags/tag213.xml"/><Relationship Id="rId130" Type="http://schemas.openxmlformats.org/officeDocument/2006/relationships/tags" Target="../tags/tag257.xml"/><Relationship Id="rId135" Type="http://schemas.openxmlformats.org/officeDocument/2006/relationships/tags" Target="../tags/tag262.xml"/><Relationship Id="rId151" Type="http://schemas.openxmlformats.org/officeDocument/2006/relationships/tags" Target="../tags/tag278.xml"/><Relationship Id="rId156" Type="http://schemas.openxmlformats.org/officeDocument/2006/relationships/tags" Target="../tags/tag283.xml"/><Relationship Id="rId177" Type="http://schemas.openxmlformats.org/officeDocument/2006/relationships/slideLayout" Target="../slideLayouts/slideLayout2.xml"/><Relationship Id="rId172" Type="http://schemas.openxmlformats.org/officeDocument/2006/relationships/tags" Target="../tags/tag299.xml"/><Relationship Id="rId13" Type="http://schemas.openxmlformats.org/officeDocument/2006/relationships/tags" Target="../tags/tag140.xml"/><Relationship Id="rId18" Type="http://schemas.openxmlformats.org/officeDocument/2006/relationships/tags" Target="../tags/tag145.xml"/><Relationship Id="rId39" Type="http://schemas.openxmlformats.org/officeDocument/2006/relationships/tags" Target="../tags/tag166.xml"/><Relationship Id="rId109" Type="http://schemas.openxmlformats.org/officeDocument/2006/relationships/tags" Target="../tags/tag236.xml"/><Relationship Id="rId34" Type="http://schemas.openxmlformats.org/officeDocument/2006/relationships/tags" Target="../tags/tag161.xml"/><Relationship Id="rId50" Type="http://schemas.openxmlformats.org/officeDocument/2006/relationships/tags" Target="../tags/tag177.xml"/><Relationship Id="rId55" Type="http://schemas.openxmlformats.org/officeDocument/2006/relationships/tags" Target="../tags/tag182.xml"/><Relationship Id="rId76" Type="http://schemas.openxmlformats.org/officeDocument/2006/relationships/tags" Target="../tags/tag203.xml"/><Relationship Id="rId97" Type="http://schemas.openxmlformats.org/officeDocument/2006/relationships/tags" Target="../tags/tag224.xml"/><Relationship Id="rId104" Type="http://schemas.openxmlformats.org/officeDocument/2006/relationships/tags" Target="../tags/tag231.xml"/><Relationship Id="rId120" Type="http://schemas.openxmlformats.org/officeDocument/2006/relationships/tags" Target="../tags/tag247.xml"/><Relationship Id="rId125" Type="http://schemas.openxmlformats.org/officeDocument/2006/relationships/tags" Target="../tags/tag252.xml"/><Relationship Id="rId141" Type="http://schemas.openxmlformats.org/officeDocument/2006/relationships/tags" Target="../tags/tag268.xml"/><Relationship Id="rId146" Type="http://schemas.openxmlformats.org/officeDocument/2006/relationships/tags" Target="../tags/tag273.xml"/><Relationship Id="rId167" Type="http://schemas.openxmlformats.org/officeDocument/2006/relationships/tags" Target="../tags/tag294.xml"/><Relationship Id="rId7" Type="http://schemas.openxmlformats.org/officeDocument/2006/relationships/tags" Target="../tags/tag134.xml"/><Relationship Id="rId71" Type="http://schemas.openxmlformats.org/officeDocument/2006/relationships/tags" Target="../tags/tag198.xml"/><Relationship Id="rId92" Type="http://schemas.openxmlformats.org/officeDocument/2006/relationships/tags" Target="../tags/tag219.xml"/><Relationship Id="rId162" Type="http://schemas.openxmlformats.org/officeDocument/2006/relationships/tags" Target="../tags/tag289.xml"/><Relationship Id="rId2" Type="http://schemas.openxmlformats.org/officeDocument/2006/relationships/tags" Target="../tags/tag129.xml"/><Relationship Id="rId29" Type="http://schemas.openxmlformats.org/officeDocument/2006/relationships/tags" Target="../tags/tag156.xml"/><Relationship Id="rId24" Type="http://schemas.openxmlformats.org/officeDocument/2006/relationships/tags" Target="../tags/tag151.xml"/><Relationship Id="rId40" Type="http://schemas.openxmlformats.org/officeDocument/2006/relationships/tags" Target="../tags/tag167.xml"/><Relationship Id="rId45" Type="http://schemas.openxmlformats.org/officeDocument/2006/relationships/tags" Target="../tags/tag172.xml"/><Relationship Id="rId66" Type="http://schemas.openxmlformats.org/officeDocument/2006/relationships/tags" Target="../tags/tag193.xml"/><Relationship Id="rId87" Type="http://schemas.openxmlformats.org/officeDocument/2006/relationships/tags" Target="../tags/tag214.xml"/><Relationship Id="rId110" Type="http://schemas.openxmlformats.org/officeDocument/2006/relationships/tags" Target="../tags/tag237.xml"/><Relationship Id="rId115" Type="http://schemas.openxmlformats.org/officeDocument/2006/relationships/tags" Target="../tags/tag242.xml"/><Relationship Id="rId131" Type="http://schemas.openxmlformats.org/officeDocument/2006/relationships/tags" Target="../tags/tag258.xml"/><Relationship Id="rId136" Type="http://schemas.openxmlformats.org/officeDocument/2006/relationships/tags" Target="../tags/tag263.xml"/><Relationship Id="rId157" Type="http://schemas.openxmlformats.org/officeDocument/2006/relationships/tags" Target="../tags/tag284.xml"/><Relationship Id="rId178" Type="http://schemas.openxmlformats.org/officeDocument/2006/relationships/image" Target="../media/image2.PNG"/><Relationship Id="rId61" Type="http://schemas.openxmlformats.org/officeDocument/2006/relationships/tags" Target="../tags/tag188.xml"/><Relationship Id="rId82" Type="http://schemas.openxmlformats.org/officeDocument/2006/relationships/tags" Target="../tags/tag209.xml"/><Relationship Id="rId152" Type="http://schemas.openxmlformats.org/officeDocument/2006/relationships/tags" Target="../tags/tag279.xml"/><Relationship Id="rId173" Type="http://schemas.openxmlformats.org/officeDocument/2006/relationships/tags" Target="../tags/tag300.xml"/><Relationship Id="rId19" Type="http://schemas.openxmlformats.org/officeDocument/2006/relationships/tags" Target="../tags/tag146.xml"/><Relationship Id="rId14" Type="http://schemas.openxmlformats.org/officeDocument/2006/relationships/tags" Target="../tags/tag141.xml"/><Relationship Id="rId30" Type="http://schemas.openxmlformats.org/officeDocument/2006/relationships/tags" Target="../tags/tag157.xml"/><Relationship Id="rId35" Type="http://schemas.openxmlformats.org/officeDocument/2006/relationships/tags" Target="../tags/tag162.xml"/><Relationship Id="rId56" Type="http://schemas.openxmlformats.org/officeDocument/2006/relationships/tags" Target="../tags/tag183.xml"/><Relationship Id="rId77" Type="http://schemas.openxmlformats.org/officeDocument/2006/relationships/tags" Target="../tags/tag204.xml"/><Relationship Id="rId100" Type="http://schemas.openxmlformats.org/officeDocument/2006/relationships/tags" Target="../tags/tag227.xml"/><Relationship Id="rId105" Type="http://schemas.openxmlformats.org/officeDocument/2006/relationships/tags" Target="../tags/tag232.xml"/><Relationship Id="rId126" Type="http://schemas.openxmlformats.org/officeDocument/2006/relationships/tags" Target="../tags/tag253.xml"/><Relationship Id="rId147" Type="http://schemas.openxmlformats.org/officeDocument/2006/relationships/tags" Target="../tags/tag274.xml"/><Relationship Id="rId168" Type="http://schemas.openxmlformats.org/officeDocument/2006/relationships/tags" Target="../tags/tag295.xml"/><Relationship Id="rId8" Type="http://schemas.openxmlformats.org/officeDocument/2006/relationships/tags" Target="../tags/tag135.xml"/><Relationship Id="rId51" Type="http://schemas.openxmlformats.org/officeDocument/2006/relationships/tags" Target="../tags/tag178.xml"/><Relationship Id="rId72" Type="http://schemas.openxmlformats.org/officeDocument/2006/relationships/tags" Target="../tags/tag199.xml"/><Relationship Id="rId93" Type="http://schemas.openxmlformats.org/officeDocument/2006/relationships/tags" Target="../tags/tag220.xml"/><Relationship Id="rId98" Type="http://schemas.openxmlformats.org/officeDocument/2006/relationships/tags" Target="../tags/tag225.xml"/><Relationship Id="rId121" Type="http://schemas.openxmlformats.org/officeDocument/2006/relationships/tags" Target="../tags/tag248.xml"/><Relationship Id="rId142" Type="http://schemas.openxmlformats.org/officeDocument/2006/relationships/tags" Target="../tags/tag269.xml"/><Relationship Id="rId163" Type="http://schemas.openxmlformats.org/officeDocument/2006/relationships/tags" Target="../tags/tag290.xml"/><Relationship Id="rId3" Type="http://schemas.openxmlformats.org/officeDocument/2006/relationships/tags" Target="../tags/tag130.xml"/><Relationship Id="rId25" Type="http://schemas.openxmlformats.org/officeDocument/2006/relationships/tags" Target="../tags/tag152.xml"/><Relationship Id="rId46" Type="http://schemas.openxmlformats.org/officeDocument/2006/relationships/tags" Target="../tags/tag173.xml"/><Relationship Id="rId67" Type="http://schemas.openxmlformats.org/officeDocument/2006/relationships/tags" Target="../tags/tag194.xml"/><Relationship Id="rId116" Type="http://schemas.openxmlformats.org/officeDocument/2006/relationships/tags" Target="../tags/tag243.xml"/><Relationship Id="rId137" Type="http://schemas.openxmlformats.org/officeDocument/2006/relationships/tags" Target="../tags/tag264.xml"/><Relationship Id="rId158" Type="http://schemas.openxmlformats.org/officeDocument/2006/relationships/tags" Target="../tags/tag285.xml"/><Relationship Id="rId20" Type="http://schemas.openxmlformats.org/officeDocument/2006/relationships/tags" Target="../tags/tag147.xml"/><Relationship Id="rId41" Type="http://schemas.openxmlformats.org/officeDocument/2006/relationships/tags" Target="../tags/tag168.xml"/><Relationship Id="rId62" Type="http://schemas.openxmlformats.org/officeDocument/2006/relationships/tags" Target="../tags/tag189.xml"/><Relationship Id="rId83" Type="http://schemas.openxmlformats.org/officeDocument/2006/relationships/tags" Target="../tags/tag210.xml"/><Relationship Id="rId88" Type="http://schemas.openxmlformats.org/officeDocument/2006/relationships/tags" Target="../tags/tag215.xml"/><Relationship Id="rId111" Type="http://schemas.openxmlformats.org/officeDocument/2006/relationships/tags" Target="../tags/tag238.xml"/><Relationship Id="rId132" Type="http://schemas.openxmlformats.org/officeDocument/2006/relationships/tags" Target="../tags/tag259.xml"/><Relationship Id="rId153" Type="http://schemas.openxmlformats.org/officeDocument/2006/relationships/tags" Target="../tags/tag280.xml"/><Relationship Id="rId174" Type="http://schemas.openxmlformats.org/officeDocument/2006/relationships/tags" Target="../tags/tag301.xml"/><Relationship Id="rId15" Type="http://schemas.openxmlformats.org/officeDocument/2006/relationships/tags" Target="../tags/tag142.xml"/><Relationship Id="rId36" Type="http://schemas.openxmlformats.org/officeDocument/2006/relationships/tags" Target="../tags/tag163.xml"/><Relationship Id="rId57" Type="http://schemas.openxmlformats.org/officeDocument/2006/relationships/tags" Target="../tags/tag184.xml"/><Relationship Id="rId106" Type="http://schemas.openxmlformats.org/officeDocument/2006/relationships/tags" Target="../tags/tag233.xml"/><Relationship Id="rId127" Type="http://schemas.openxmlformats.org/officeDocument/2006/relationships/tags" Target="../tags/tag254.xml"/><Relationship Id="rId10" Type="http://schemas.openxmlformats.org/officeDocument/2006/relationships/tags" Target="../tags/tag137.xml"/><Relationship Id="rId31" Type="http://schemas.openxmlformats.org/officeDocument/2006/relationships/tags" Target="../tags/tag158.xml"/><Relationship Id="rId52" Type="http://schemas.openxmlformats.org/officeDocument/2006/relationships/tags" Target="../tags/tag179.xml"/><Relationship Id="rId73" Type="http://schemas.openxmlformats.org/officeDocument/2006/relationships/tags" Target="../tags/tag200.xml"/><Relationship Id="rId78" Type="http://schemas.openxmlformats.org/officeDocument/2006/relationships/tags" Target="../tags/tag205.xml"/><Relationship Id="rId94" Type="http://schemas.openxmlformats.org/officeDocument/2006/relationships/tags" Target="../tags/tag221.xml"/><Relationship Id="rId99" Type="http://schemas.openxmlformats.org/officeDocument/2006/relationships/tags" Target="../tags/tag226.xml"/><Relationship Id="rId101" Type="http://schemas.openxmlformats.org/officeDocument/2006/relationships/tags" Target="../tags/tag228.xml"/><Relationship Id="rId122" Type="http://schemas.openxmlformats.org/officeDocument/2006/relationships/tags" Target="../tags/tag249.xml"/><Relationship Id="rId143" Type="http://schemas.openxmlformats.org/officeDocument/2006/relationships/tags" Target="../tags/tag270.xml"/><Relationship Id="rId148" Type="http://schemas.openxmlformats.org/officeDocument/2006/relationships/tags" Target="../tags/tag275.xml"/><Relationship Id="rId164" Type="http://schemas.openxmlformats.org/officeDocument/2006/relationships/tags" Target="../tags/tag291.xml"/><Relationship Id="rId169" Type="http://schemas.openxmlformats.org/officeDocument/2006/relationships/tags" Target="../tags/tag296.xml"/><Relationship Id="rId4" Type="http://schemas.openxmlformats.org/officeDocument/2006/relationships/tags" Target="../tags/tag131.xml"/><Relationship Id="rId9" Type="http://schemas.openxmlformats.org/officeDocument/2006/relationships/tags" Target="../tags/tag136.xml"/><Relationship Id="rId26" Type="http://schemas.openxmlformats.org/officeDocument/2006/relationships/tags" Target="../tags/tag153.xml"/><Relationship Id="rId47" Type="http://schemas.openxmlformats.org/officeDocument/2006/relationships/tags" Target="../tags/tag174.xml"/><Relationship Id="rId68" Type="http://schemas.openxmlformats.org/officeDocument/2006/relationships/tags" Target="../tags/tag195.xml"/><Relationship Id="rId89" Type="http://schemas.openxmlformats.org/officeDocument/2006/relationships/tags" Target="../tags/tag216.xml"/><Relationship Id="rId112" Type="http://schemas.openxmlformats.org/officeDocument/2006/relationships/tags" Target="../tags/tag239.xml"/><Relationship Id="rId133" Type="http://schemas.openxmlformats.org/officeDocument/2006/relationships/tags" Target="../tags/tag260.xml"/><Relationship Id="rId154" Type="http://schemas.openxmlformats.org/officeDocument/2006/relationships/tags" Target="../tags/tag281.xml"/><Relationship Id="rId175" Type="http://schemas.openxmlformats.org/officeDocument/2006/relationships/tags" Target="../tags/tag302.xml"/><Relationship Id="rId16" Type="http://schemas.openxmlformats.org/officeDocument/2006/relationships/tags" Target="../tags/tag143.xml"/><Relationship Id="rId37" Type="http://schemas.openxmlformats.org/officeDocument/2006/relationships/tags" Target="../tags/tag164.xml"/><Relationship Id="rId58" Type="http://schemas.openxmlformats.org/officeDocument/2006/relationships/tags" Target="../tags/tag185.xml"/><Relationship Id="rId79" Type="http://schemas.openxmlformats.org/officeDocument/2006/relationships/tags" Target="../tags/tag206.xml"/><Relationship Id="rId102" Type="http://schemas.openxmlformats.org/officeDocument/2006/relationships/tags" Target="../tags/tag229.xml"/><Relationship Id="rId123" Type="http://schemas.openxmlformats.org/officeDocument/2006/relationships/tags" Target="../tags/tag250.xml"/><Relationship Id="rId144" Type="http://schemas.openxmlformats.org/officeDocument/2006/relationships/tags" Target="../tags/tag271.xml"/><Relationship Id="rId90" Type="http://schemas.openxmlformats.org/officeDocument/2006/relationships/tags" Target="../tags/tag217.xml"/><Relationship Id="rId165" Type="http://schemas.openxmlformats.org/officeDocument/2006/relationships/tags" Target="../tags/tag292.xml"/><Relationship Id="rId27" Type="http://schemas.openxmlformats.org/officeDocument/2006/relationships/tags" Target="../tags/tag154.xml"/><Relationship Id="rId48" Type="http://schemas.openxmlformats.org/officeDocument/2006/relationships/tags" Target="../tags/tag175.xml"/><Relationship Id="rId69" Type="http://schemas.openxmlformats.org/officeDocument/2006/relationships/tags" Target="../tags/tag196.xml"/><Relationship Id="rId113" Type="http://schemas.openxmlformats.org/officeDocument/2006/relationships/tags" Target="../tags/tag240.xml"/><Relationship Id="rId134" Type="http://schemas.openxmlformats.org/officeDocument/2006/relationships/tags" Target="../tags/tag261.xml"/><Relationship Id="rId80" Type="http://schemas.openxmlformats.org/officeDocument/2006/relationships/tags" Target="../tags/tag207.xml"/><Relationship Id="rId155" Type="http://schemas.openxmlformats.org/officeDocument/2006/relationships/tags" Target="../tags/tag282.xml"/><Relationship Id="rId176" Type="http://schemas.openxmlformats.org/officeDocument/2006/relationships/tags" Target="../tags/tag303.xml"/><Relationship Id="rId17" Type="http://schemas.openxmlformats.org/officeDocument/2006/relationships/tags" Target="../tags/tag144.xml"/><Relationship Id="rId38" Type="http://schemas.openxmlformats.org/officeDocument/2006/relationships/tags" Target="../tags/tag165.xml"/><Relationship Id="rId59" Type="http://schemas.openxmlformats.org/officeDocument/2006/relationships/tags" Target="../tags/tag186.xml"/><Relationship Id="rId103" Type="http://schemas.openxmlformats.org/officeDocument/2006/relationships/tags" Target="../tags/tag230.xml"/><Relationship Id="rId124" Type="http://schemas.openxmlformats.org/officeDocument/2006/relationships/tags" Target="../tags/tag251.xml"/><Relationship Id="rId70" Type="http://schemas.openxmlformats.org/officeDocument/2006/relationships/tags" Target="../tags/tag197.xml"/><Relationship Id="rId91" Type="http://schemas.openxmlformats.org/officeDocument/2006/relationships/tags" Target="../tags/tag218.xml"/><Relationship Id="rId145" Type="http://schemas.openxmlformats.org/officeDocument/2006/relationships/tags" Target="../tags/tag272.xml"/><Relationship Id="rId166" Type="http://schemas.openxmlformats.org/officeDocument/2006/relationships/tags" Target="../tags/tag293.xml"/><Relationship Id="rId1" Type="http://schemas.openxmlformats.org/officeDocument/2006/relationships/tags" Target="../tags/tag128.xml"/></Relationships>
</file>

<file path=ppt/slides/_rels/slide4.xml.rels><?xml version="1.0" encoding="UTF-8" standalone="yes"?>
<Relationships xmlns="http://schemas.openxmlformats.org/package/2006/relationships"><Relationship Id="rId26" Type="http://schemas.openxmlformats.org/officeDocument/2006/relationships/tags" Target="../tags/tag329.xml"/><Relationship Id="rId21" Type="http://schemas.openxmlformats.org/officeDocument/2006/relationships/tags" Target="../tags/tag324.xml"/><Relationship Id="rId42" Type="http://schemas.openxmlformats.org/officeDocument/2006/relationships/tags" Target="../tags/tag345.xml"/><Relationship Id="rId47" Type="http://schemas.openxmlformats.org/officeDocument/2006/relationships/tags" Target="../tags/tag350.xml"/><Relationship Id="rId63" Type="http://schemas.openxmlformats.org/officeDocument/2006/relationships/tags" Target="../tags/tag366.xml"/><Relationship Id="rId68" Type="http://schemas.openxmlformats.org/officeDocument/2006/relationships/tags" Target="../tags/tag371.xml"/><Relationship Id="rId84" Type="http://schemas.openxmlformats.org/officeDocument/2006/relationships/tags" Target="../tags/tag387.xml"/><Relationship Id="rId89" Type="http://schemas.openxmlformats.org/officeDocument/2006/relationships/tags" Target="../tags/tag392.xml"/><Relationship Id="rId16" Type="http://schemas.openxmlformats.org/officeDocument/2006/relationships/tags" Target="../tags/tag319.xml"/><Relationship Id="rId11" Type="http://schemas.openxmlformats.org/officeDocument/2006/relationships/tags" Target="../tags/tag314.xml"/><Relationship Id="rId32" Type="http://schemas.openxmlformats.org/officeDocument/2006/relationships/tags" Target="../tags/tag335.xml"/><Relationship Id="rId37" Type="http://schemas.openxmlformats.org/officeDocument/2006/relationships/tags" Target="../tags/tag340.xml"/><Relationship Id="rId53" Type="http://schemas.openxmlformats.org/officeDocument/2006/relationships/tags" Target="../tags/tag356.xml"/><Relationship Id="rId58" Type="http://schemas.openxmlformats.org/officeDocument/2006/relationships/tags" Target="../tags/tag361.xml"/><Relationship Id="rId74" Type="http://schemas.openxmlformats.org/officeDocument/2006/relationships/tags" Target="../tags/tag377.xml"/><Relationship Id="rId79" Type="http://schemas.openxmlformats.org/officeDocument/2006/relationships/tags" Target="../tags/tag382.xml"/><Relationship Id="rId5" Type="http://schemas.openxmlformats.org/officeDocument/2006/relationships/tags" Target="../tags/tag308.xml"/><Relationship Id="rId90" Type="http://schemas.openxmlformats.org/officeDocument/2006/relationships/tags" Target="../tags/tag393.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tags" Target="../tags/tag338.xml"/><Relationship Id="rId43" Type="http://schemas.openxmlformats.org/officeDocument/2006/relationships/tags" Target="../tags/tag346.xml"/><Relationship Id="rId48" Type="http://schemas.openxmlformats.org/officeDocument/2006/relationships/tags" Target="../tags/tag351.xml"/><Relationship Id="rId56" Type="http://schemas.openxmlformats.org/officeDocument/2006/relationships/tags" Target="../tags/tag359.xml"/><Relationship Id="rId64" Type="http://schemas.openxmlformats.org/officeDocument/2006/relationships/tags" Target="../tags/tag367.xml"/><Relationship Id="rId69" Type="http://schemas.openxmlformats.org/officeDocument/2006/relationships/tags" Target="../tags/tag372.xml"/><Relationship Id="rId77" Type="http://schemas.openxmlformats.org/officeDocument/2006/relationships/tags" Target="../tags/tag380.xml"/><Relationship Id="rId8" Type="http://schemas.openxmlformats.org/officeDocument/2006/relationships/tags" Target="../tags/tag311.xml"/><Relationship Id="rId51" Type="http://schemas.openxmlformats.org/officeDocument/2006/relationships/tags" Target="../tags/tag354.xml"/><Relationship Id="rId72" Type="http://schemas.openxmlformats.org/officeDocument/2006/relationships/tags" Target="../tags/tag375.xml"/><Relationship Id="rId80" Type="http://schemas.openxmlformats.org/officeDocument/2006/relationships/tags" Target="../tags/tag383.xml"/><Relationship Id="rId85" Type="http://schemas.openxmlformats.org/officeDocument/2006/relationships/tags" Target="../tags/tag388.xml"/><Relationship Id="rId3" Type="http://schemas.openxmlformats.org/officeDocument/2006/relationships/tags" Target="../tags/tag306.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tags" Target="../tags/tag336.xml"/><Relationship Id="rId38" Type="http://schemas.openxmlformats.org/officeDocument/2006/relationships/tags" Target="../tags/tag341.xml"/><Relationship Id="rId46" Type="http://schemas.openxmlformats.org/officeDocument/2006/relationships/tags" Target="../tags/tag349.xml"/><Relationship Id="rId59" Type="http://schemas.openxmlformats.org/officeDocument/2006/relationships/tags" Target="../tags/tag362.xml"/><Relationship Id="rId67" Type="http://schemas.openxmlformats.org/officeDocument/2006/relationships/tags" Target="../tags/tag370.xml"/><Relationship Id="rId20" Type="http://schemas.openxmlformats.org/officeDocument/2006/relationships/tags" Target="../tags/tag323.xml"/><Relationship Id="rId41" Type="http://schemas.openxmlformats.org/officeDocument/2006/relationships/tags" Target="../tags/tag344.xml"/><Relationship Id="rId54" Type="http://schemas.openxmlformats.org/officeDocument/2006/relationships/tags" Target="../tags/tag357.xml"/><Relationship Id="rId62" Type="http://schemas.openxmlformats.org/officeDocument/2006/relationships/tags" Target="../tags/tag365.xml"/><Relationship Id="rId70" Type="http://schemas.openxmlformats.org/officeDocument/2006/relationships/tags" Target="../tags/tag373.xml"/><Relationship Id="rId75" Type="http://schemas.openxmlformats.org/officeDocument/2006/relationships/tags" Target="../tags/tag378.xml"/><Relationship Id="rId83" Type="http://schemas.openxmlformats.org/officeDocument/2006/relationships/tags" Target="../tags/tag386.xml"/><Relationship Id="rId88" Type="http://schemas.openxmlformats.org/officeDocument/2006/relationships/tags" Target="../tags/tag391.xml"/><Relationship Id="rId91" Type="http://schemas.openxmlformats.org/officeDocument/2006/relationships/tags" Target="../tags/tag394.xml"/><Relationship Id="rId1" Type="http://schemas.openxmlformats.org/officeDocument/2006/relationships/tags" Target="../tags/tag304.xml"/><Relationship Id="rId6" Type="http://schemas.openxmlformats.org/officeDocument/2006/relationships/tags" Target="../tags/tag309.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tags" Target="../tags/tag339.xml"/><Relationship Id="rId49" Type="http://schemas.openxmlformats.org/officeDocument/2006/relationships/tags" Target="../tags/tag352.xml"/><Relationship Id="rId57" Type="http://schemas.openxmlformats.org/officeDocument/2006/relationships/tags" Target="../tags/tag360.xml"/><Relationship Id="rId10" Type="http://schemas.openxmlformats.org/officeDocument/2006/relationships/tags" Target="../tags/tag313.xml"/><Relationship Id="rId31" Type="http://schemas.openxmlformats.org/officeDocument/2006/relationships/tags" Target="../tags/tag334.xml"/><Relationship Id="rId44" Type="http://schemas.openxmlformats.org/officeDocument/2006/relationships/tags" Target="../tags/tag347.xml"/><Relationship Id="rId52" Type="http://schemas.openxmlformats.org/officeDocument/2006/relationships/tags" Target="../tags/tag355.xml"/><Relationship Id="rId60" Type="http://schemas.openxmlformats.org/officeDocument/2006/relationships/tags" Target="../tags/tag363.xml"/><Relationship Id="rId65" Type="http://schemas.openxmlformats.org/officeDocument/2006/relationships/tags" Target="../tags/tag368.xml"/><Relationship Id="rId73" Type="http://schemas.openxmlformats.org/officeDocument/2006/relationships/tags" Target="../tags/tag376.xml"/><Relationship Id="rId78" Type="http://schemas.openxmlformats.org/officeDocument/2006/relationships/tags" Target="../tags/tag381.xml"/><Relationship Id="rId81" Type="http://schemas.openxmlformats.org/officeDocument/2006/relationships/tags" Target="../tags/tag384.xml"/><Relationship Id="rId86" Type="http://schemas.openxmlformats.org/officeDocument/2006/relationships/tags" Target="../tags/tag389.xml"/><Relationship Id="rId4" Type="http://schemas.openxmlformats.org/officeDocument/2006/relationships/tags" Target="../tags/tag307.xml"/><Relationship Id="rId9" Type="http://schemas.openxmlformats.org/officeDocument/2006/relationships/tags" Target="../tags/tag312.xml"/><Relationship Id="rId13" Type="http://schemas.openxmlformats.org/officeDocument/2006/relationships/tags" Target="../tags/tag316.xml"/><Relationship Id="rId18" Type="http://schemas.openxmlformats.org/officeDocument/2006/relationships/tags" Target="../tags/tag321.xml"/><Relationship Id="rId39" Type="http://schemas.openxmlformats.org/officeDocument/2006/relationships/tags" Target="../tags/tag342.xml"/><Relationship Id="rId34" Type="http://schemas.openxmlformats.org/officeDocument/2006/relationships/tags" Target="../tags/tag337.xml"/><Relationship Id="rId50" Type="http://schemas.openxmlformats.org/officeDocument/2006/relationships/tags" Target="../tags/tag353.xml"/><Relationship Id="rId55" Type="http://schemas.openxmlformats.org/officeDocument/2006/relationships/tags" Target="../tags/tag358.xml"/><Relationship Id="rId76" Type="http://schemas.openxmlformats.org/officeDocument/2006/relationships/tags" Target="../tags/tag379.xml"/><Relationship Id="rId7" Type="http://schemas.openxmlformats.org/officeDocument/2006/relationships/tags" Target="../tags/tag310.xml"/><Relationship Id="rId71" Type="http://schemas.openxmlformats.org/officeDocument/2006/relationships/tags" Target="../tags/tag374.xml"/><Relationship Id="rId92" Type="http://schemas.openxmlformats.org/officeDocument/2006/relationships/slideLayout" Target="../slideLayouts/slideLayout2.xml"/><Relationship Id="rId2" Type="http://schemas.openxmlformats.org/officeDocument/2006/relationships/tags" Target="../tags/tag305.xml"/><Relationship Id="rId29" Type="http://schemas.openxmlformats.org/officeDocument/2006/relationships/tags" Target="../tags/tag332.xml"/><Relationship Id="rId24" Type="http://schemas.openxmlformats.org/officeDocument/2006/relationships/tags" Target="../tags/tag327.xml"/><Relationship Id="rId40" Type="http://schemas.openxmlformats.org/officeDocument/2006/relationships/tags" Target="../tags/tag343.xml"/><Relationship Id="rId45" Type="http://schemas.openxmlformats.org/officeDocument/2006/relationships/tags" Target="../tags/tag348.xml"/><Relationship Id="rId66" Type="http://schemas.openxmlformats.org/officeDocument/2006/relationships/tags" Target="../tags/tag369.xml"/><Relationship Id="rId87" Type="http://schemas.openxmlformats.org/officeDocument/2006/relationships/tags" Target="../tags/tag390.xml"/><Relationship Id="rId61" Type="http://schemas.openxmlformats.org/officeDocument/2006/relationships/tags" Target="../tags/tag364.xml"/><Relationship Id="rId82" Type="http://schemas.openxmlformats.org/officeDocument/2006/relationships/tags" Target="../tags/tag385.xml"/><Relationship Id="rId19" Type="http://schemas.openxmlformats.org/officeDocument/2006/relationships/tags" Target="../tags/tag322.xml"/></Relationships>
</file>

<file path=ppt/slides/_rels/slide5.xml.rels><?xml version="1.0" encoding="UTF-8" standalone="yes"?>
<Relationships xmlns="http://schemas.openxmlformats.org/package/2006/relationships"><Relationship Id="rId26" Type="http://schemas.openxmlformats.org/officeDocument/2006/relationships/tags" Target="../tags/tag420.xml"/><Relationship Id="rId21" Type="http://schemas.openxmlformats.org/officeDocument/2006/relationships/tags" Target="../tags/tag415.xml"/><Relationship Id="rId42" Type="http://schemas.openxmlformats.org/officeDocument/2006/relationships/tags" Target="../tags/tag436.xml"/><Relationship Id="rId47" Type="http://schemas.openxmlformats.org/officeDocument/2006/relationships/tags" Target="../tags/tag441.xml"/><Relationship Id="rId63" Type="http://schemas.openxmlformats.org/officeDocument/2006/relationships/tags" Target="../tags/tag457.xml"/><Relationship Id="rId68" Type="http://schemas.openxmlformats.org/officeDocument/2006/relationships/tags" Target="../tags/tag462.xml"/><Relationship Id="rId16" Type="http://schemas.openxmlformats.org/officeDocument/2006/relationships/tags" Target="../tags/tag410.xml"/><Relationship Id="rId11" Type="http://schemas.openxmlformats.org/officeDocument/2006/relationships/tags" Target="../tags/tag405.xml"/><Relationship Id="rId24" Type="http://schemas.openxmlformats.org/officeDocument/2006/relationships/tags" Target="../tags/tag418.xml"/><Relationship Id="rId32" Type="http://schemas.openxmlformats.org/officeDocument/2006/relationships/tags" Target="../tags/tag426.xml"/><Relationship Id="rId37" Type="http://schemas.openxmlformats.org/officeDocument/2006/relationships/tags" Target="../tags/tag431.xml"/><Relationship Id="rId40" Type="http://schemas.openxmlformats.org/officeDocument/2006/relationships/tags" Target="../tags/tag434.xml"/><Relationship Id="rId45" Type="http://schemas.openxmlformats.org/officeDocument/2006/relationships/tags" Target="../tags/tag439.xml"/><Relationship Id="rId53" Type="http://schemas.openxmlformats.org/officeDocument/2006/relationships/tags" Target="../tags/tag447.xml"/><Relationship Id="rId58" Type="http://schemas.openxmlformats.org/officeDocument/2006/relationships/tags" Target="../tags/tag452.xml"/><Relationship Id="rId66" Type="http://schemas.openxmlformats.org/officeDocument/2006/relationships/tags" Target="../tags/tag460.xml"/><Relationship Id="rId74" Type="http://schemas.openxmlformats.org/officeDocument/2006/relationships/tags" Target="../tags/tag468.xml"/><Relationship Id="rId79" Type="http://schemas.openxmlformats.org/officeDocument/2006/relationships/tags" Target="../tags/tag473.xml"/><Relationship Id="rId5" Type="http://schemas.openxmlformats.org/officeDocument/2006/relationships/tags" Target="../tags/tag399.xml"/><Relationship Id="rId61" Type="http://schemas.openxmlformats.org/officeDocument/2006/relationships/tags" Target="../tags/tag455.xml"/><Relationship Id="rId19" Type="http://schemas.openxmlformats.org/officeDocument/2006/relationships/tags" Target="../tags/tag413.xml"/><Relationship Id="rId14" Type="http://schemas.openxmlformats.org/officeDocument/2006/relationships/tags" Target="../tags/tag408.xml"/><Relationship Id="rId22" Type="http://schemas.openxmlformats.org/officeDocument/2006/relationships/tags" Target="../tags/tag416.xml"/><Relationship Id="rId27" Type="http://schemas.openxmlformats.org/officeDocument/2006/relationships/tags" Target="../tags/tag421.xml"/><Relationship Id="rId30" Type="http://schemas.openxmlformats.org/officeDocument/2006/relationships/tags" Target="../tags/tag424.xml"/><Relationship Id="rId35" Type="http://schemas.openxmlformats.org/officeDocument/2006/relationships/tags" Target="../tags/tag429.xml"/><Relationship Id="rId43" Type="http://schemas.openxmlformats.org/officeDocument/2006/relationships/tags" Target="../tags/tag437.xml"/><Relationship Id="rId48" Type="http://schemas.openxmlformats.org/officeDocument/2006/relationships/tags" Target="../tags/tag442.xml"/><Relationship Id="rId56" Type="http://schemas.openxmlformats.org/officeDocument/2006/relationships/tags" Target="../tags/tag450.xml"/><Relationship Id="rId64" Type="http://schemas.openxmlformats.org/officeDocument/2006/relationships/tags" Target="../tags/tag458.xml"/><Relationship Id="rId69" Type="http://schemas.openxmlformats.org/officeDocument/2006/relationships/tags" Target="../tags/tag463.xml"/><Relationship Id="rId77" Type="http://schemas.openxmlformats.org/officeDocument/2006/relationships/tags" Target="../tags/tag471.xml"/><Relationship Id="rId8" Type="http://schemas.openxmlformats.org/officeDocument/2006/relationships/tags" Target="../tags/tag402.xml"/><Relationship Id="rId51" Type="http://schemas.openxmlformats.org/officeDocument/2006/relationships/tags" Target="../tags/tag445.xml"/><Relationship Id="rId72" Type="http://schemas.openxmlformats.org/officeDocument/2006/relationships/tags" Target="../tags/tag466.xml"/><Relationship Id="rId80" Type="http://schemas.openxmlformats.org/officeDocument/2006/relationships/slideLayout" Target="../slideLayouts/slideLayout2.xml"/><Relationship Id="rId3" Type="http://schemas.openxmlformats.org/officeDocument/2006/relationships/tags" Target="../tags/tag397.xml"/><Relationship Id="rId12" Type="http://schemas.openxmlformats.org/officeDocument/2006/relationships/tags" Target="../tags/tag406.xml"/><Relationship Id="rId17" Type="http://schemas.openxmlformats.org/officeDocument/2006/relationships/tags" Target="../tags/tag411.xml"/><Relationship Id="rId25" Type="http://schemas.openxmlformats.org/officeDocument/2006/relationships/tags" Target="../tags/tag419.xml"/><Relationship Id="rId33" Type="http://schemas.openxmlformats.org/officeDocument/2006/relationships/tags" Target="../tags/tag427.xml"/><Relationship Id="rId38" Type="http://schemas.openxmlformats.org/officeDocument/2006/relationships/tags" Target="../tags/tag432.xml"/><Relationship Id="rId46" Type="http://schemas.openxmlformats.org/officeDocument/2006/relationships/tags" Target="../tags/tag440.xml"/><Relationship Id="rId59" Type="http://schemas.openxmlformats.org/officeDocument/2006/relationships/tags" Target="../tags/tag453.xml"/><Relationship Id="rId67" Type="http://schemas.openxmlformats.org/officeDocument/2006/relationships/tags" Target="../tags/tag461.xml"/><Relationship Id="rId20" Type="http://schemas.openxmlformats.org/officeDocument/2006/relationships/tags" Target="../tags/tag414.xml"/><Relationship Id="rId41" Type="http://schemas.openxmlformats.org/officeDocument/2006/relationships/tags" Target="../tags/tag435.xml"/><Relationship Id="rId54" Type="http://schemas.openxmlformats.org/officeDocument/2006/relationships/tags" Target="../tags/tag448.xml"/><Relationship Id="rId62" Type="http://schemas.openxmlformats.org/officeDocument/2006/relationships/tags" Target="../tags/tag456.xml"/><Relationship Id="rId70" Type="http://schemas.openxmlformats.org/officeDocument/2006/relationships/tags" Target="../tags/tag464.xml"/><Relationship Id="rId75" Type="http://schemas.openxmlformats.org/officeDocument/2006/relationships/tags" Target="../tags/tag469.xml"/><Relationship Id="rId1" Type="http://schemas.openxmlformats.org/officeDocument/2006/relationships/tags" Target="../tags/tag395.xml"/><Relationship Id="rId6" Type="http://schemas.openxmlformats.org/officeDocument/2006/relationships/tags" Target="../tags/tag400.xml"/><Relationship Id="rId15" Type="http://schemas.openxmlformats.org/officeDocument/2006/relationships/tags" Target="../tags/tag409.xml"/><Relationship Id="rId23" Type="http://schemas.openxmlformats.org/officeDocument/2006/relationships/tags" Target="../tags/tag417.xml"/><Relationship Id="rId28" Type="http://schemas.openxmlformats.org/officeDocument/2006/relationships/tags" Target="../tags/tag422.xml"/><Relationship Id="rId36" Type="http://schemas.openxmlformats.org/officeDocument/2006/relationships/tags" Target="../tags/tag430.xml"/><Relationship Id="rId49" Type="http://schemas.openxmlformats.org/officeDocument/2006/relationships/tags" Target="../tags/tag443.xml"/><Relationship Id="rId57" Type="http://schemas.openxmlformats.org/officeDocument/2006/relationships/tags" Target="../tags/tag451.xml"/><Relationship Id="rId10" Type="http://schemas.openxmlformats.org/officeDocument/2006/relationships/tags" Target="../tags/tag404.xml"/><Relationship Id="rId31" Type="http://schemas.openxmlformats.org/officeDocument/2006/relationships/tags" Target="../tags/tag425.xml"/><Relationship Id="rId44" Type="http://schemas.openxmlformats.org/officeDocument/2006/relationships/tags" Target="../tags/tag438.xml"/><Relationship Id="rId52" Type="http://schemas.openxmlformats.org/officeDocument/2006/relationships/tags" Target="../tags/tag446.xml"/><Relationship Id="rId60" Type="http://schemas.openxmlformats.org/officeDocument/2006/relationships/tags" Target="../tags/tag454.xml"/><Relationship Id="rId65" Type="http://schemas.openxmlformats.org/officeDocument/2006/relationships/tags" Target="../tags/tag459.xml"/><Relationship Id="rId73" Type="http://schemas.openxmlformats.org/officeDocument/2006/relationships/tags" Target="../tags/tag467.xml"/><Relationship Id="rId78" Type="http://schemas.openxmlformats.org/officeDocument/2006/relationships/tags" Target="../tags/tag472.xml"/><Relationship Id="rId4" Type="http://schemas.openxmlformats.org/officeDocument/2006/relationships/tags" Target="../tags/tag398.xml"/><Relationship Id="rId9" Type="http://schemas.openxmlformats.org/officeDocument/2006/relationships/tags" Target="../tags/tag403.xml"/><Relationship Id="rId13" Type="http://schemas.openxmlformats.org/officeDocument/2006/relationships/tags" Target="../tags/tag407.xml"/><Relationship Id="rId18" Type="http://schemas.openxmlformats.org/officeDocument/2006/relationships/tags" Target="../tags/tag412.xml"/><Relationship Id="rId39" Type="http://schemas.openxmlformats.org/officeDocument/2006/relationships/tags" Target="../tags/tag433.xml"/><Relationship Id="rId34" Type="http://schemas.openxmlformats.org/officeDocument/2006/relationships/tags" Target="../tags/tag428.xml"/><Relationship Id="rId50" Type="http://schemas.openxmlformats.org/officeDocument/2006/relationships/tags" Target="../tags/tag444.xml"/><Relationship Id="rId55" Type="http://schemas.openxmlformats.org/officeDocument/2006/relationships/tags" Target="../tags/tag449.xml"/><Relationship Id="rId76" Type="http://schemas.openxmlformats.org/officeDocument/2006/relationships/tags" Target="../tags/tag470.xml"/><Relationship Id="rId7" Type="http://schemas.openxmlformats.org/officeDocument/2006/relationships/tags" Target="../tags/tag401.xml"/><Relationship Id="rId71" Type="http://schemas.openxmlformats.org/officeDocument/2006/relationships/tags" Target="../tags/tag465.xml"/><Relationship Id="rId2" Type="http://schemas.openxmlformats.org/officeDocument/2006/relationships/tags" Target="../tags/tag396.xml"/><Relationship Id="rId29" Type="http://schemas.openxmlformats.org/officeDocument/2006/relationships/tags" Target="../tags/tag42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5.xml"/><Relationship Id="rId1" Type="http://schemas.openxmlformats.org/officeDocument/2006/relationships/tags" Target="../tags/tag47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slideLayout" Target="../slideLayouts/slideLayout2.xml"/><Relationship Id="rId5" Type="http://schemas.openxmlformats.org/officeDocument/2006/relationships/tags" Target="../tags/tag480.xml"/><Relationship Id="rId4" Type="http://schemas.openxmlformats.org/officeDocument/2006/relationships/tags" Target="../tags/tag479.xml"/></Relationships>
</file>

<file path=ppt/slides/_rels/slide8.xml.rels><?xml version="1.0" encoding="UTF-8" standalone="yes"?>
<Relationships xmlns="http://schemas.openxmlformats.org/package/2006/relationships"><Relationship Id="rId117" Type="http://schemas.openxmlformats.org/officeDocument/2006/relationships/tags" Target="../tags/tag597.xml"/><Relationship Id="rId21" Type="http://schemas.openxmlformats.org/officeDocument/2006/relationships/tags" Target="../tags/tag501.xml"/><Relationship Id="rId42" Type="http://schemas.openxmlformats.org/officeDocument/2006/relationships/tags" Target="../tags/tag522.xml"/><Relationship Id="rId63" Type="http://schemas.openxmlformats.org/officeDocument/2006/relationships/tags" Target="../tags/tag543.xml"/><Relationship Id="rId84" Type="http://schemas.openxmlformats.org/officeDocument/2006/relationships/tags" Target="../tags/tag564.xml"/><Relationship Id="rId138" Type="http://schemas.openxmlformats.org/officeDocument/2006/relationships/tags" Target="../tags/tag618.xml"/><Relationship Id="rId159" Type="http://schemas.openxmlformats.org/officeDocument/2006/relationships/tags" Target="../tags/tag639.xml"/><Relationship Id="rId170" Type="http://schemas.openxmlformats.org/officeDocument/2006/relationships/tags" Target="../tags/tag650.xml"/><Relationship Id="rId191" Type="http://schemas.openxmlformats.org/officeDocument/2006/relationships/tags" Target="../tags/tag671.xml"/><Relationship Id="rId205" Type="http://schemas.openxmlformats.org/officeDocument/2006/relationships/tags" Target="../tags/tag685.xml"/><Relationship Id="rId107" Type="http://schemas.openxmlformats.org/officeDocument/2006/relationships/tags" Target="../tags/tag587.xml"/><Relationship Id="rId11" Type="http://schemas.openxmlformats.org/officeDocument/2006/relationships/tags" Target="../tags/tag491.xml"/><Relationship Id="rId32" Type="http://schemas.openxmlformats.org/officeDocument/2006/relationships/tags" Target="../tags/tag512.xml"/><Relationship Id="rId53" Type="http://schemas.openxmlformats.org/officeDocument/2006/relationships/tags" Target="../tags/tag533.xml"/><Relationship Id="rId74" Type="http://schemas.openxmlformats.org/officeDocument/2006/relationships/tags" Target="../tags/tag554.xml"/><Relationship Id="rId128" Type="http://schemas.openxmlformats.org/officeDocument/2006/relationships/tags" Target="../tags/tag608.xml"/><Relationship Id="rId149" Type="http://schemas.openxmlformats.org/officeDocument/2006/relationships/tags" Target="../tags/tag629.xml"/><Relationship Id="rId5" Type="http://schemas.openxmlformats.org/officeDocument/2006/relationships/tags" Target="../tags/tag485.xml"/><Relationship Id="rId95" Type="http://schemas.openxmlformats.org/officeDocument/2006/relationships/tags" Target="../tags/tag575.xml"/><Relationship Id="rId160" Type="http://schemas.openxmlformats.org/officeDocument/2006/relationships/tags" Target="../tags/tag640.xml"/><Relationship Id="rId181" Type="http://schemas.openxmlformats.org/officeDocument/2006/relationships/tags" Target="../tags/tag661.xml"/><Relationship Id="rId22" Type="http://schemas.openxmlformats.org/officeDocument/2006/relationships/tags" Target="../tags/tag502.xml"/><Relationship Id="rId43" Type="http://schemas.openxmlformats.org/officeDocument/2006/relationships/tags" Target="../tags/tag523.xml"/><Relationship Id="rId64" Type="http://schemas.openxmlformats.org/officeDocument/2006/relationships/tags" Target="../tags/tag544.xml"/><Relationship Id="rId118" Type="http://schemas.openxmlformats.org/officeDocument/2006/relationships/tags" Target="../tags/tag598.xml"/><Relationship Id="rId139" Type="http://schemas.openxmlformats.org/officeDocument/2006/relationships/tags" Target="../tags/tag619.xml"/><Relationship Id="rId85" Type="http://schemas.openxmlformats.org/officeDocument/2006/relationships/tags" Target="../tags/tag565.xml"/><Relationship Id="rId150" Type="http://schemas.openxmlformats.org/officeDocument/2006/relationships/tags" Target="../tags/tag630.xml"/><Relationship Id="rId171" Type="http://schemas.openxmlformats.org/officeDocument/2006/relationships/tags" Target="../tags/tag651.xml"/><Relationship Id="rId192" Type="http://schemas.openxmlformats.org/officeDocument/2006/relationships/tags" Target="../tags/tag672.xml"/><Relationship Id="rId206" Type="http://schemas.openxmlformats.org/officeDocument/2006/relationships/tags" Target="../tags/tag686.xml"/><Relationship Id="rId12" Type="http://schemas.openxmlformats.org/officeDocument/2006/relationships/tags" Target="../tags/tag492.xml"/><Relationship Id="rId33" Type="http://schemas.openxmlformats.org/officeDocument/2006/relationships/tags" Target="../tags/tag513.xml"/><Relationship Id="rId108" Type="http://schemas.openxmlformats.org/officeDocument/2006/relationships/tags" Target="../tags/tag588.xml"/><Relationship Id="rId129" Type="http://schemas.openxmlformats.org/officeDocument/2006/relationships/tags" Target="../tags/tag609.xml"/><Relationship Id="rId54" Type="http://schemas.openxmlformats.org/officeDocument/2006/relationships/tags" Target="../tags/tag534.xml"/><Relationship Id="rId75" Type="http://schemas.openxmlformats.org/officeDocument/2006/relationships/tags" Target="../tags/tag555.xml"/><Relationship Id="rId96" Type="http://schemas.openxmlformats.org/officeDocument/2006/relationships/tags" Target="../tags/tag576.xml"/><Relationship Id="rId140" Type="http://schemas.openxmlformats.org/officeDocument/2006/relationships/tags" Target="../tags/tag620.xml"/><Relationship Id="rId161" Type="http://schemas.openxmlformats.org/officeDocument/2006/relationships/tags" Target="../tags/tag641.xml"/><Relationship Id="rId182" Type="http://schemas.openxmlformats.org/officeDocument/2006/relationships/tags" Target="../tags/tag662.xml"/><Relationship Id="rId6" Type="http://schemas.openxmlformats.org/officeDocument/2006/relationships/tags" Target="../tags/tag486.xml"/><Relationship Id="rId23" Type="http://schemas.openxmlformats.org/officeDocument/2006/relationships/tags" Target="../tags/tag503.xml"/><Relationship Id="rId119" Type="http://schemas.openxmlformats.org/officeDocument/2006/relationships/tags" Target="../tags/tag599.xml"/><Relationship Id="rId44" Type="http://schemas.openxmlformats.org/officeDocument/2006/relationships/tags" Target="../tags/tag524.xml"/><Relationship Id="rId65" Type="http://schemas.openxmlformats.org/officeDocument/2006/relationships/tags" Target="../tags/tag545.xml"/><Relationship Id="rId86" Type="http://schemas.openxmlformats.org/officeDocument/2006/relationships/tags" Target="../tags/tag566.xml"/><Relationship Id="rId130" Type="http://schemas.openxmlformats.org/officeDocument/2006/relationships/tags" Target="../tags/tag610.xml"/><Relationship Id="rId151" Type="http://schemas.openxmlformats.org/officeDocument/2006/relationships/tags" Target="../tags/tag631.xml"/><Relationship Id="rId172" Type="http://schemas.openxmlformats.org/officeDocument/2006/relationships/tags" Target="../tags/tag652.xml"/><Relationship Id="rId193" Type="http://schemas.openxmlformats.org/officeDocument/2006/relationships/tags" Target="../tags/tag673.xml"/><Relationship Id="rId207" Type="http://schemas.openxmlformats.org/officeDocument/2006/relationships/tags" Target="../tags/tag687.xml"/><Relationship Id="rId13" Type="http://schemas.openxmlformats.org/officeDocument/2006/relationships/tags" Target="../tags/tag493.xml"/><Relationship Id="rId109" Type="http://schemas.openxmlformats.org/officeDocument/2006/relationships/tags" Target="../tags/tag589.xml"/><Relationship Id="rId34" Type="http://schemas.openxmlformats.org/officeDocument/2006/relationships/tags" Target="../tags/tag514.xml"/><Relationship Id="rId55" Type="http://schemas.openxmlformats.org/officeDocument/2006/relationships/tags" Target="../tags/tag535.xml"/><Relationship Id="rId76" Type="http://schemas.openxmlformats.org/officeDocument/2006/relationships/tags" Target="../tags/tag556.xml"/><Relationship Id="rId97" Type="http://schemas.openxmlformats.org/officeDocument/2006/relationships/tags" Target="../tags/tag577.xml"/><Relationship Id="rId120" Type="http://schemas.openxmlformats.org/officeDocument/2006/relationships/tags" Target="../tags/tag600.xml"/><Relationship Id="rId141" Type="http://schemas.openxmlformats.org/officeDocument/2006/relationships/tags" Target="../tags/tag621.xml"/><Relationship Id="rId7" Type="http://schemas.openxmlformats.org/officeDocument/2006/relationships/tags" Target="../tags/tag487.xml"/><Relationship Id="rId162" Type="http://schemas.openxmlformats.org/officeDocument/2006/relationships/tags" Target="../tags/tag642.xml"/><Relationship Id="rId183" Type="http://schemas.openxmlformats.org/officeDocument/2006/relationships/tags" Target="../tags/tag663.xml"/><Relationship Id="rId24" Type="http://schemas.openxmlformats.org/officeDocument/2006/relationships/tags" Target="../tags/tag504.xml"/><Relationship Id="rId45" Type="http://schemas.openxmlformats.org/officeDocument/2006/relationships/tags" Target="../tags/tag525.xml"/><Relationship Id="rId66" Type="http://schemas.openxmlformats.org/officeDocument/2006/relationships/tags" Target="../tags/tag546.xml"/><Relationship Id="rId87" Type="http://schemas.openxmlformats.org/officeDocument/2006/relationships/tags" Target="../tags/tag567.xml"/><Relationship Id="rId110" Type="http://schemas.openxmlformats.org/officeDocument/2006/relationships/tags" Target="../tags/tag590.xml"/><Relationship Id="rId131" Type="http://schemas.openxmlformats.org/officeDocument/2006/relationships/tags" Target="../tags/tag611.xml"/><Relationship Id="rId152" Type="http://schemas.openxmlformats.org/officeDocument/2006/relationships/tags" Target="../tags/tag632.xml"/><Relationship Id="rId173" Type="http://schemas.openxmlformats.org/officeDocument/2006/relationships/tags" Target="../tags/tag653.xml"/><Relationship Id="rId194" Type="http://schemas.openxmlformats.org/officeDocument/2006/relationships/tags" Target="../tags/tag674.xml"/><Relationship Id="rId208" Type="http://schemas.openxmlformats.org/officeDocument/2006/relationships/tags" Target="../tags/tag688.xml"/><Relationship Id="rId19" Type="http://schemas.openxmlformats.org/officeDocument/2006/relationships/tags" Target="../tags/tag499.xml"/><Relationship Id="rId14" Type="http://schemas.openxmlformats.org/officeDocument/2006/relationships/tags" Target="../tags/tag494.xml"/><Relationship Id="rId30" Type="http://schemas.openxmlformats.org/officeDocument/2006/relationships/tags" Target="../tags/tag510.xml"/><Relationship Id="rId35" Type="http://schemas.openxmlformats.org/officeDocument/2006/relationships/tags" Target="../tags/tag515.xml"/><Relationship Id="rId56" Type="http://schemas.openxmlformats.org/officeDocument/2006/relationships/tags" Target="../tags/tag536.xml"/><Relationship Id="rId77" Type="http://schemas.openxmlformats.org/officeDocument/2006/relationships/tags" Target="../tags/tag557.xml"/><Relationship Id="rId100" Type="http://schemas.openxmlformats.org/officeDocument/2006/relationships/tags" Target="../tags/tag580.xml"/><Relationship Id="rId105" Type="http://schemas.openxmlformats.org/officeDocument/2006/relationships/tags" Target="../tags/tag585.xml"/><Relationship Id="rId126" Type="http://schemas.openxmlformats.org/officeDocument/2006/relationships/tags" Target="../tags/tag606.xml"/><Relationship Id="rId147" Type="http://schemas.openxmlformats.org/officeDocument/2006/relationships/tags" Target="../tags/tag627.xml"/><Relationship Id="rId168" Type="http://schemas.openxmlformats.org/officeDocument/2006/relationships/tags" Target="../tags/tag648.xml"/><Relationship Id="rId8" Type="http://schemas.openxmlformats.org/officeDocument/2006/relationships/tags" Target="../tags/tag488.xml"/><Relationship Id="rId51" Type="http://schemas.openxmlformats.org/officeDocument/2006/relationships/tags" Target="../tags/tag531.xml"/><Relationship Id="rId72" Type="http://schemas.openxmlformats.org/officeDocument/2006/relationships/tags" Target="../tags/tag552.xml"/><Relationship Id="rId93" Type="http://schemas.openxmlformats.org/officeDocument/2006/relationships/tags" Target="../tags/tag573.xml"/><Relationship Id="rId98" Type="http://schemas.openxmlformats.org/officeDocument/2006/relationships/tags" Target="../tags/tag578.xml"/><Relationship Id="rId121" Type="http://schemas.openxmlformats.org/officeDocument/2006/relationships/tags" Target="../tags/tag601.xml"/><Relationship Id="rId142" Type="http://schemas.openxmlformats.org/officeDocument/2006/relationships/tags" Target="../tags/tag622.xml"/><Relationship Id="rId163" Type="http://schemas.openxmlformats.org/officeDocument/2006/relationships/tags" Target="../tags/tag643.xml"/><Relationship Id="rId184" Type="http://schemas.openxmlformats.org/officeDocument/2006/relationships/tags" Target="../tags/tag664.xml"/><Relationship Id="rId189" Type="http://schemas.openxmlformats.org/officeDocument/2006/relationships/tags" Target="../tags/tag669.xml"/><Relationship Id="rId3" Type="http://schemas.openxmlformats.org/officeDocument/2006/relationships/tags" Target="../tags/tag483.xml"/><Relationship Id="rId214" Type="http://schemas.openxmlformats.org/officeDocument/2006/relationships/slideLayout" Target="../slideLayouts/slideLayout2.xml"/><Relationship Id="rId25" Type="http://schemas.openxmlformats.org/officeDocument/2006/relationships/tags" Target="../tags/tag505.xml"/><Relationship Id="rId46" Type="http://schemas.openxmlformats.org/officeDocument/2006/relationships/tags" Target="../tags/tag526.xml"/><Relationship Id="rId67" Type="http://schemas.openxmlformats.org/officeDocument/2006/relationships/tags" Target="../tags/tag547.xml"/><Relationship Id="rId116" Type="http://schemas.openxmlformats.org/officeDocument/2006/relationships/tags" Target="../tags/tag596.xml"/><Relationship Id="rId137" Type="http://schemas.openxmlformats.org/officeDocument/2006/relationships/tags" Target="../tags/tag617.xml"/><Relationship Id="rId158" Type="http://schemas.openxmlformats.org/officeDocument/2006/relationships/tags" Target="../tags/tag638.xml"/><Relationship Id="rId20" Type="http://schemas.openxmlformats.org/officeDocument/2006/relationships/tags" Target="../tags/tag500.xml"/><Relationship Id="rId41" Type="http://schemas.openxmlformats.org/officeDocument/2006/relationships/tags" Target="../tags/tag521.xml"/><Relationship Id="rId62" Type="http://schemas.openxmlformats.org/officeDocument/2006/relationships/tags" Target="../tags/tag542.xml"/><Relationship Id="rId83" Type="http://schemas.openxmlformats.org/officeDocument/2006/relationships/tags" Target="../tags/tag563.xml"/><Relationship Id="rId88" Type="http://schemas.openxmlformats.org/officeDocument/2006/relationships/tags" Target="../tags/tag568.xml"/><Relationship Id="rId111" Type="http://schemas.openxmlformats.org/officeDocument/2006/relationships/tags" Target="../tags/tag591.xml"/><Relationship Id="rId132" Type="http://schemas.openxmlformats.org/officeDocument/2006/relationships/tags" Target="../tags/tag612.xml"/><Relationship Id="rId153" Type="http://schemas.openxmlformats.org/officeDocument/2006/relationships/tags" Target="../tags/tag633.xml"/><Relationship Id="rId174" Type="http://schemas.openxmlformats.org/officeDocument/2006/relationships/tags" Target="../tags/tag654.xml"/><Relationship Id="rId179" Type="http://schemas.openxmlformats.org/officeDocument/2006/relationships/tags" Target="../tags/tag659.xml"/><Relationship Id="rId195" Type="http://schemas.openxmlformats.org/officeDocument/2006/relationships/tags" Target="../tags/tag675.xml"/><Relationship Id="rId209" Type="http://schemas.openxmlformats.org/officeDocument/2006/relationships/tags" Target="../tags/tag689.xml"/><Relationship Id="rId190" Type="http://schemas.openxmlformats.org/officeDocument/2006/relationships/tags" Target="../tags/tag670.xml"/><Relationship Id="rId204" Type="http://schemas.openxmlformats.org/officeDocument/2006/relationships/tags" Target="../tags/tag684.xml"/><Relationship Id="rId15" Type="http://schemas.openxmlformats.org/officeDocument/2006/relationships/tags" Target="../tags/tag495.xml"/><Relationship Id="rId36" Type="http://schemas.openxmlformats.org/officeDocument/2006/relationships/tags" Target="../tags/tag516.xml"/><Relationship Id="rId57" Type="http://schemas.openxmlformats.org/officeDocument/2006/relationships/tags" Target="../tags/tag537.xml"/><Relationship Id="rId106" Type="http://schemas.openxmlformats.org/officeDocument/2006/relationships/tags" Target="../tags/tag586.xml"/><Relationship Id="rId127" Type="http://schemas.openxmlformats.org/officeDocument/2006/relationships/tags" Target="../tags/tag607.xml"/><Relationship Id="rId10" Type="http://schemas.openxmlformats.org/officeDocument/2006/relationships/tags" Target="../tags/tag490.xml"/><Relationship Id="rId31" Type="http://schemas.openxmlformats.org/officeDocument/2006/relationships/tags" Target="../tags/tag511.xml"/><Relationship Id="rId52" Type="http://schemas.openxmlformats.org/officeDocument/2006/relationships/tags" Target="../tags/tag532.xml"/><Relationship Id="rId73" Type="http://schemas.openxmlformats.org/officeDocument/2006/relationships/tags" Target="../tags/tag553.xml"/><Relationship Id="rId78" Type="http://schemas.openxmlformats.org/officeDocument/2006/relationships/tags" Target="../tags/tag558.xml"/><Relationship Id="rId94" Type="http://schemas.openxmlformats.org/officeDocument/2006/relationships/tags" Target="../tags/tag574.xml"/><Relationship Id="rId99" Type="http://schemas.openxmlformats.org/officeDocument/2006/relationships/tags" Target="../tags/tag579.xml"/><Relationship Id="rId101" Type="http://schemas.openxmlformats.org/officeDocument/2006/relationships/tags" Target="../tags/tag581.xml"/><Relationship Id="rId122" Type="http://schemas.openxmlformats.org/officeDocument/2006/relationships/tags" Target="../tags/tag602.xml"/><Relationship Id="rId143" Type="http://schemas.openxmlformats.org/officeDocument/2006/relationships/tags" Target="../tags/tag623.xml"/><Relationship Id="rId148" Type="http://schemas.openxmlformats.org/officeDocument/2006/relationships/tags" Target="../tags/tag628.xml"/><Relationship Id="rId164" Type="http://schemas.openxmlformats.org/officeDocument/2006/relationships/tags" Target="../tags/tag644.xml"/><Relationship Id="rId169" Type="http://schemas.openxmlformats.org/officeDocument/2006/relationships/tags" Target="../tags/tag649.xml"/><Relationship Id="rId185" Type="http://schemas.openxmlformats.org/officeDocument/2006/relationships/tags" Target="../tags/tag665.xml"/><Relationship Id="rId4" Type="http://schemas.openxmlformats.org/officeDocument/2006/relationships/tags" Target="../tags/tag484.xml"/><Relationship Id="rId9" Type="http://schemas.openxmlformats.org/officeDocument/2006/relationships/tags" Target="../tags/tag489.xml"/><Relationship Id="rId180" Type="http://schemas.openxmlformats.org/officeDocument/2006/relationships/tags" Target="../tags/tag660.xml"/><Relationship Id="rId210" Type="http://schemas.openxmlformats.org/officeDocument/2006/relationships/tags" Target="../tags/tag690.xml"/><Relationship Id="rId26" Type="http://schemas.openxmlformats.org/officeDocument/2006/relationships/tags" Target="../tags/tag506.xml"/><Relationship Id="rId47" Type="http://schemas.openxmlformats.org/officeDocument/2006/relationships/tags" Target="../tags/tag527.xml"/><Relationship Id="rId68" Type="http://schemas.openxmlformats.org/officeDocument/2006/relationships/tags" Target="../tags/tag548.xml"/><Relationship Id="rId89" Type="http://schemas.openxmlformats.org/officeDocument/2006/relationships/tags" Target="../tags/tag569.xml"/><Relationship Id="rId112" Type="http://schemas.openxmlformats.org/officeDocument/2006/relationships/tags" Target="../tags/tag592.xml"/><Relationship Id="rId133" Type="http://schemas.openxmlformats.org/officeDocument/2006/relationships/tags" Target="../tags/tag613.xml"/><Relationship Id="rId154" Type="http://schemas.openxmlformats.org/officeDocument/2006/relationships/tags" Target="../tags/tag634.xml"/><Relationship Id="rId175" Type="http://schemas.openxmlformats.org/officeDocument/2006/relationships/tags" Target="../tags/tag655.xml"/><Relationship Id="rId196" Type="http://schemas.openxmlformats.org/officeDocument/2006/relationships/tags" Target="../tags/tag676.xml"/><Relationship Id="rId200" Type="http://schemas.openxmlformats.org/officeDocument/2006/relationships/tags" Target="../tags/tag680.xml"/><Relationship Id="rId16" Type="http://schemas.openxmlformats.org/officeDocument/2006/relationships/tags" Target="../tags/tag496.xml"/><Relationship Id="rId37" Type="http://schemas.openxmlformats.org/officeDocument/2006/relationships/tags" Target="../tags/tag517.xml"/><Relationship Id="rId58" Type="http://schemas.openxmlformats.org/officeDocument/2006/relationships/tags" Target="../tags/tag538.xml"/><Relationship Id="rId79" Type="http://schemas.openxmlformats.org/officeDocument/2006/relationships/tags" Target="../tags/tag559.xml"/><Relationship Id="rId102" Type="http://schemas.openxmlformats.org/officeDocument/2006/relationships/tags" Target="../tags/tag582.xml"/><Relationship Id="rId123" Type="http://schemas.openxmlformats.org/officeDocument/2006/relationships/tags" Target="../tags/tag603.xml"/><Relationship Id="rId144" Type="http://schemas.openxmlformats.org/officeDocument/2006/relationships/tags" Target="../tags/tag624.xml"/><Relationship Id="rId90" Type="http://schemas.openxmlformats.org/officeDocument/2006/relationships/tags" Target="../tags/tag570.xml"/><Relationship Id="rId165" Type="http://schemas.openxmlformats.org/officeDocument/2006/relationships/tags" Target="../tags/tag645.xml"/><Relationship Id="rId186" Type="http://schemas.openxmlformats.org/officeDocument/2006/relationships/tags" Target="../tags/tag666.xml"/><Relationship Id="rId211" Type="http://schemas.openxmlformats.org/officeDocument/2006/relationships/tags" Target="../tags/tag691.xml"/><Relationship Id="rId27" Type="http://schemas.openxmlformats.org/officeDocument/2006/relationships/tags" Target="../tags/tag507.xml"/><Relationship Id="rId48" Type="http://schemas.openxmlformats.org/officeDocument/2006/relationships/tags" Target="../tags/tag528.xml"/><Relationship Id="rId69" Type="http://schemas.openxmlformats.org/officeDocument/2006/relationships/tags" Target="../tags/tag549.xml"/><Relationship Id="rId113" Type="http://schemas.openxmlformats.org/officeDocument/2006/relationships/tags" Target="../tags/tag593.xml"/><Relationship Id="rId134" Type="http://schemas.openxmlformats.org/officeDocument/2006/relationships/tags" Target="../tags/tag614.xml"/><Relationship Id="rId80" Type="http://schemas.openxmlformats.org/officeDocument/2006/relationships/tags" Target="../tags/tag560.xml"/><Relationship Id="rId155" Type="http://schemas.openxmlformats.org/officeDocument/2006/relationships/tags" Target="../tags/tag635.xml"/><Relationship Id="rId176" Type="http://schemas.openxmlformats.org/officeDocument/2006/relationships/tags" Target="../tags/tag656.xml"/><Relationship Id="rId197" Type="http://schemas.openxmlformats.org/officeDocument/2006/relationships/tags" Target="../tags/tag677.xml"/><Relationship Id="rId201" Type="http://schemas.openxmlformats.org/officeDocument/2006/relationships/tags" Target="../tags/tag681.xml"/><Relationship Id="rId17" Type="http://schemas.openxmlformats.org/officeDocument/2006/relationships/tags" Target="../tags/tag497.xml"/><Relationship Id="rId38" Type="http://schemas.openxmlformats.org/officeDocument/2006/relationships/tags" Target="../tags/tag518.xml"/><Relationship Id="rId59" Type="http://schemas.openxmlformats.org/officeDocument/2006/relationships/tags" Target="../tags/tag539.xml"/><Relationship Id="rId103" Type="http://schemas.openxmlformats.org/officeDocument/2006/relationships/tags" Target="../tags/tag583.xml"/><Relationship Id="rId124" Type="http://schemas.openxmlformats.org/officeDocument/2006/relationships/tags" Target="../tags/tag604.xml"/><Relationship Id="rId70" Type="http://schemas.openxmlformats.org/officeDocument/2006/relationships/tags" Target="../tags/tag550.xml"/><Relationship Id="rId91" Type="http://schemas.openxmlformats.org/officeDocument/2006/relationships/tags" Target="../tags/tag571.xml"/><Relationship Id="rId145" Type="http://schemas.openxmlformats.org/officeDocument/2006/relationships/tags" Target="../tags/tag625.xml"/><Relationship Id="rId166" Type="http://schemas.openxmlformats.org/officeDocument/2006/relationships/tags" Target="../tags/tag646.xml"/><Relationship Id="rId187" Type="http://schemas.openxmlformats.org/officeDocument/2006/relationships/tags" Target="../tags/tag667.xml"/><Relationship Id="rId1" Type="http://schemas.openxmlformats.org/officeDocument/2006/relationships/tags" Target="../tags/tag481.xml"/><Relationship Id="rId212" Type="http://schemas.openxmlformats.org/officeDocument/2006/relationships/tags" Target="../tags/tag692.xml"/><Relationship Id="rId28" Type="http://schemas.openxmlformats.org/officeDocument/2006/relationships/tags" Target="../tags/tag508.xml"/><Relationship Id="rId49" Type="http://schemas.openxmlformats.org/officeDocument/2006/relationships/tags" Target="../tags/tag529.xml"/><Relationship Id="rId114" Type="http://schemas.openxmlformats.org/officeDocument/2006/relationships/tags" Target="../tags/tag594.xml"/><Relationship Id="rId60" Type="http://schemas.openxmlformats.org/officeDocument/2006/relationships/tags" Target="../tags/tag540.xml"/><Relationship Id="rId81" Type="http://schemas.openxmlformats.org/officeDocument/2006/relationships/tags" Target="../tags/tag561.xml"/><Relationship Id="rId135" Type="http://schemas.openxmlformats.org/officeDocument/2006/relationships/tags" Target="../tags/tag615.xml"/><Relationship Id="rId156" Type="http://schemas.openxmlformats.org/officeDocument/2006/relationships/tags" Target="../tags/tag636.xml"/><Relationship Id="rId177" Type="http://schemas.openxmlformats.org/officeDocument/2006/relationships/tags" Target="../tags/tag657.xml"/><Relationship Id="rId198" Type="http://schemas.openxmlformats.org/officeDocument/2006/relationships/tags" Target="../tags/tag678.xml"/><Relationship Id="rId202" Type="http://schemas.openxmlformats.org/officeDocument/2006/relationships/tags" Target="../tags/tag682.xml"/><Relationship Id="rId18" Type="http://schemas.openxmlformats.org/officeDocument/2006/relationships/tags" Target="../tags/tag498.xml"/><Relationship Id="rId39" Type="http://schemas.openxmlformats.org/officeDocument/2006/relationships/tags" Target="../tags/tag519.xml"/><Relationship Id="rId50" Type="http://schemas.openxmlformats.org/officeDocument/2006/relationships/tags" Target="../tags/tag530.xml"/><Relationship Id="rId104" Type="http://schemas.openxmlformats.org/officeDocument/2006/relationships/tags" Target="../tags/tag584.xml"/><Relationship Id="rId125" Type="http://schemas.openxmlformats.org/officeDocument/2006/relationships/tags" Target="../tags/tag605.xml"/><Relationship Id="rId146" Type="http://schemas.openxmlformats.org/officeDocument/2006/relationships/tags" Target="../tags/tag626.xml"/><Relationship Id="rId167" Type="http://schemas.openxmlformats.org/officeDocument/2006/relationships/tags" Target="../tags/tag647.xml"/><Relationship Id="rId188" Type="http://schemas.openxmlformats.org/officeDocument/2006/relationships/tags" Target="../tags/tag668.xml"/><Relationship Id="rId71" Type="http://schemas.openxmlformats.org/officeDocument/2006/relationships/tags" Target="../tags/tag551.xml"/><Relationship Id="rId92" Type="http://schemas.openxmlformats.org/officeDocument/2006/relationships/tags" Target="../tags/tag572.xml"/><Relationship Id="rId213" Type="http://schemas.openxmlformats.org/officeDocument/2006/relationships/tags" Target="../tags/tag693.xml"/><Relationship Id="rId2" Type="http://schemas.openxmlformats.org/officeDocument/2006/relationships/tags" Target="../tags/tag482.xml"/><Relationship Id="rId29" Type="http://schemas.openxmlformats.org/officeDocument/2006/relationships/tags" Target="../tags/tag509.xml"/><Relationship Id="rId40" Type="http://schemas.openxmlformats.org/officeDocument/2006/relationships/tags" Target="../tags/tag520.xml"/><Relationship Id="rId115" Type="http://schemas.openxmlformats.org/officeDocument/2006/relationships/tags" Target="../tags/tag595.xml"/><Relationship Id="rId136" Type="http://schemas.openxmlformats.org/officeDocument/2006/relationships/tags" Target="../tags/tag616.xml"/><Relationship Id="rId157" Type="http://schemas.openxmlformats.org/officeDocument/2006/relationships/tags" Target="../tags/tag637.xml"/><Relationship Id="rId178" Type="http://schemas.openxmlformats.org/officeDocument/2006/relationships/tags" Target="../tags/tag658.xml"/><Relationship Id="rId61" Type="http://schemas.openxmlformats.org/officeDocument/2006/relationships/tags" Target="../tags/tag541.xml"/><Relationship Id="rId82" Type="http://schemas.openxmlformats.org/officeDocument/2006/relationships/tags" Target="../tags/tag562.xml"/><Relationship Id="rId199" Type="http://schemas.openxmlformats.org/officeDocument/2006/relationships/tags" Target="../tags/tag679.xml"/><Relationship Id="rId203" Type="http://schemas.openxmlformats.org/officeDocument/2006/relationships/tags" Target="../tags/tag683.xml"/></Relationships>
</file>

<file path=ppt/slides/_rels/slide9.xml.rels><?xml version="1.0" encoding="UTF-8" standalone="yes"?>
<Relationships xmlns="http://schemas.openxmlformats.org/package/2006/relationships"><Relationship Id="rId117" Type="http://schemas.openxmlformats.org/officeDocument/2006/relationships/tags" Target="../tags/tag810.xml"/><Relationship Id="rId21" Type="http://schemas.openxmlformats.org/officeDocument/2006/relationships/tags" Target="../tags/tag714.xml"/><Relationship Id="rId42" Type="http://schemas.openxmlformats.org/officeDocument/2006/relationships/tags" Target="../tags/tag735.xml"/><Relationship Id="rId63" Type="http://schemas.openxmlformats.org/officeDocument/2006/relationships/tags" Target="../tags/tag756.xml"/><Relationship Id="rId84" Type="http://schemas.openxmlformats.org/officeDocument/2006/relationships/tags" Target="../tags/tag777.xml"/><Relationship Id="rId138" Type="http://schemas.openxmlformats.org/officeDocument/2006/relationships/tags" Target="../tags/tag831.xml"/><Relationship Id="rId159" Type="http://schemas.openxmlformats.org/officeDocument/2006/relationships/tags" Target="../tags/tag852.xml"/><Relationship Id="rId170" Type="http://schemas.openxmlformats.org/officeDocument/2006/relationships/tags" Target="../tags/tag863.xml"/><Relationship Id="rId107" Type="http://schemas.openxmlformats.org/officeDocument/2006/relationships/tags" Target="../tags/tag800.xml"/><Relationship Id="rId11" Type="http://schemas.openxmlformats.org/officeDocument/2006/relationships/tags" Target="../tags/tag704.xml"/><Relationship Id="rId32" Type="http://schemas.openxmlformats.org/officeDocument/2006/relationships/tags" Target="../tags/tag725.xml"/><Relationship Id="rId53" Type="http://schemas.openxmlformats.org/officeDocument/2006/relationships/tags" Target="../tags/tag746.xml"/><Relationship Id="rId74" Type="http://schemas.openxmlformats.org/officeDocument/2006/relationships/tags" Target="../tags/tag767.xml"/><Relationship Id="rId128" Type="http://schemas.openxmlformats.org/officeDocument/2006/relationships/tags" Target="../tags/tag821.xml"/><Relationship Id="rId149" Type="http://schemas.openxmlformats.org/officeDocument/2006/relationships/tags" Target="../tags/tag842.xml"/><Relationship Id="rId5" Type="http://schemas.openxmlformats.org/officeDocument/2006/relationships/tags" Target="../tags/tag698.xml"/><Relationship Id="rId95" Type="http://schemas.openxmlformats.org/officeDocument/2006/relationships/tags" Target="../tags/tag788.xml"/><Relationship Id="rId160" Type="http://schemas.openxmlformats.org/officeDocument/2006/relationships/tags" Target="../tags/tag853.xml"/><Relationship Id="rId181" Type="http://schemas.openxmlformats.org/officeDocument/2006/relationships/tags" Target="../tags/tag874.xml"/><Relationship Id="rId22" Type="http://schemas.openxmlformats.org/officeDocument/2006/relationships/tags" Target="../tags/tag715.xml"/><Relationship Id="rId43" Type="http://schemas.openxmlformats.org/officeDocument/2006/relationships/tags" Target="../tags/tag736.xml"/><Relationship Id="rId64" Type="http://schemas.openxmlformats.org/officeDocument/2006/relationships/tags" Target="../tags/tag757.xml"/><Relationship Id="rId118" Type="http://schemas.openxmlformats.org/officeDocument/2006/relationships/tags" Target="../tags/tag811.xml"/><Relationship Id="rId139" Type="http://schemas.openxmlformats.org/officeDocument/2006/relationships/tags" Target="../tags/tag832.xml"/><Relationship Id="rId85" Type="http://schemas.openxmlformats.org/officeDocument/2006/relationships/tags" Target="../tags/tag778.xml"/><Relationship Id="rId150" Type="http://schemas.openxmlformats.org/officeDocument/2006/relationships/tags" Target="../tags/tag843.xml"/><Relationship Id="rId171" Type="http://schemas.openxmlformats.org/officeDocument/2006/relationships/tags" Target="../tags/tag864.xml"/><Relationship Id="rId12" Type="http://schemas.openxmlformats.org/officeDocument/2006/relationships/tags" Target="../tags/tag705.xml"/><Relationship Id="rId33" Type="http://schemas.openxmlformats.org/officeDocument/2006/relationships/tags" Target="../tags/tag726.xml"/><Relationship Id="rId108" Type="http://schemas.openxmlformats.org/officeDocument/2006/relationships/tags" Target="../tags/tag801.xml"/><Relationship Id="rId129" Type="http://schemas.openxmlformats.org/officeDocument/2006/relationships/tags" Target="../tags/tag822.xml"/><Relationship Id="rId54" Type="http://schemas.openxmlformats.org/officeDocument/2006/relationships/tags" Target="../tags/tag747.xml"/><Relationship Id="rId75" Type="http://schemas.openxmlformats.org/officeDocument/2006/relationships/tags" Target="../tags/tag768.xml"/><Relationship Id="rId96" Type="http://schemas.openxmlformats.org/officeDocument/2006/relationships/tags" Target="../tags/tag789.xml"/><Relationship Id="rId140" Type="http://schemas.openxmlformats.org/officeDocument/2006/relationships/tags" Target="../tags/tag833.xml"/><Relationship Id="rId161" Type="http://schemas.openxmlformats.org/officeDocument/2006/relationships/tags" Target="../tags/tag854.xml"/><Relationship Id="rId182" Type="http://schemas.openxmlformats.org/officeDocument/2006/relationships/slideLayout" Target="../slideLayouts/slideLayout2.xml"/><Relationship Id="rId6" Type="http://schemas.openxmlformats.org/officeDocument/2006/relationships/tags" Target="../tags/tag699.xml"/><Relationship Id="rId23" Type="http://schemas.openxmlformats.org/officeDocument/2006/relationships/tags" Target="../tags/tag716.xml"/><Relationship Id="rId119" Type="http://schemas.openxmlformats.org/officeDocument/2006/relationships/tags" Target="../tags/tag812.xml"/><Relationship Id="rId44" Type="http://schemas.openxmlformats.org/officeDocument/2006/relationships/tags" Target="../tags/tag737.xml"/><Relationship Id="rId60" Type="http://schemas.openxmlformats.org/officeDocument/2006/relationships/tags" Target="../tags/tag753.xml"/><Relationship Id="rId65" Type="http://schemas.openxmlformats.org/officeDocument/2006/relationships/tags" Target="../tags/tag758.xml"/><Relationship Id="rId81" Type="http://schemas.openxmlformats.org/officeDocument/2006/relationships/tags" Target="../tags/tag774.xml"/><Relationship Id="rId86" Type="http://schemas.openxmlformats.org/officeDocument/2006/relationships/tags" Target="../tags/tag779.xml"/><Relationship Id="rId130" Type="http://schemas.openxmlformats.org/officeDocument/2006/relationships/tags" Target="../tags/tag823.xml"/><Relationship Id="rId135" Type="http://schemas.openxmlformats.org/officeDocument/2006/relationships/tags" Target="../tags/tag828.xml"/><Relationship Id="rId151" Type="http://schemas.openxmlformats.org/officeDocument/2006/relationships/tags" Target="../tags/tag844.xml"/><Relationship Id="rId156" Type="http://schemas.openxmlformats.org/officeDocument/2006/relationships/tags" Target="../tags/tag849.xml"/><Relationship Id="rId177" Type="http://schemas.openxmlformats.org/officeDocument/2006/relationships/tags" Target="../tags/tag870.xml"/><Relationship Id="rId172" Type="http://schemas.openxmlformats.org/officeDocument/2006/relationships/tags" Target="../tags/tag865.xml"/><Relationship Id="rId13" Type="http://schemas.openxmlformats.org/officeDocument/2006/relationships/tags" Target="../tags/tag706.xml"/><Relationship Id="rId18" Type="http://schemas.openxmlformats.org/officeDocument/2006/relationships/tags" Target="../tags/tag711.xml"/><Relationship Id="rId39" Type="http://schemas.openxmlformats.org/officeDocument/2006/relationships/tags" Target="../tags/tag732.xml"/><Relationship Id="rId109" Type="http://schemas.openxmlformats.org/officeDocument/2006/relationships/tags" Target="../tags/tag802.xml"/><Relationship Id="rId34" Type="http://schemas.openxmlformats.org/officeDocument/2006/relationships/tags" Target="../tags/tag727.xml"/><Relationship Id="rId50" Type="http://schemas.openxmlformats.org/officeDocument/2006/relationships/tags" Target="../tags/tag743.xml"/><Relationship Id="rId55" Type="http://schemas.openxmlformats.org/officeDocument/2006/relationships/tags" Target="../tags/tag748.xml"/><Relationship Id="rId76" Type="http://schemas.openxmlformats.org/officeDocument/2006/relationships/tags" Target="../tags/tag769.xml"/><Relationship Id="rId97" Type="http://schemas.openxmlformats.org/officeDocument/2006/relationships/tags" Target="../tags/tag790.xml"/><Relationship Id="rId104" Type="http://schemas.openxmlformats.org/officeDocument/2006/relationships/tags" Target="../tags/tag797.xml"/><Relationship Id="rId120" Type="http://schemas.openxmlformats.org/officeDocument/2006/relationships/tags" Target="../tags/tag813.xml"/><Relationship Id="rId125" Type="http://schemas.openxmlformats.org/officeDocument/2006/relationships/tags" Target="../tags/tag818.xml"/><Relationship Id="rId141" Type="http://schemas.openxmlformats.org/officeDocument/2006/relationships/tags" Target="../tags/tag834.xml"/><Relationship Id="rId146" Type="http://schemas.openxmlformats.org/officeDocument/2006/relationships/tags" Target="../tags/tag839.xml"/><Relationship Id="rId167" Type="http://schemas.openxmlformats.org/officeDocument/2006/relationships/tags" Target="../tags/tag860.xml"/><Relationship Id="rId7" Type="http://schemas.openxmlformats.org/officeDocument/2006/relationships/tags" Target="../tags/tag700.xml"/><Relationship Id="rId71" Type="http://schemas.openxmlformats.org/officeDocument/2006/relationships/tags" Target="../tags/tag764.xml"/><Relationship Id="rId92" Type="http://schemas.openxmlformats.org/officeDocument/2006/relationships/tags" Target="../tags/tag785.xml"/><Relationship Id="rId162" Type="http://schemas.openxmlformats.org/officeDocument/2006/relationships/tags" Target="../tags/tag855.xml"/><Relationship Id="rId183" Type="http://schemas.openxmlformats.org/officeDocument/2006/relationships/image" Target="../media/image4.png"/><Relationship Id="rId2" Type="http://schemas.openxmlformats.org/officeDocument/2006/relationships/tags" Target="../tags/tag695.xml"/><Relationship Id="rId29" Type="http://schemas.openxmlformats.org/officeDocument/2006/relationships/tags" Target="../tags/tag722.xml"/><Relationship Id="rId24" Type="http://schemas.openxmlformats.org/officeDocument/2006/relationships/tags" Target="../tags/tag717.xml"/><Relationship Id="rId40" Type="http://schemas.openxmlformats.org/officeDocument/2006/relationships/tags" Target="../tags/tag733.xml"/><Relationship Id="rId45" Type="http://schemas.openxmlformats.org/officeDocument/2006/relationships/tags" Target="../tags/tag738.xml"/><Relationship Id="rId66" Type="http://schemas.openxmlformats.org/officeDocument/2006/relationships/tags" Target="../tags/tag759.xml"/><Relationship Id="rId87" Type="http://schemas.openxmlformats.org/officeDocument/2006/relationships/tags" Target="../tags/tag780.xml"/><Relationship Id="rId110" Type="http://schemas.openxmlformats.org/officeDocument/2006/relationships/tags" Target="../tags/tag803.xml"/><Relationship Id="rId115" Type="http://schemas.openxmlformats.org/officeDocument/2006/relationships/tags" Target="../tags/tag808.xml"/><Relationship Id="rId131" Type="http://schemas.openxmlformats.org/officeDocument/2006/relationships/tags" Target="../tags/tag824.xml"/><Relationship Id="rId136" Type="http://schemas.openxmlformats.org/officeDocument/2006/relationships/tags" Target="../tags/tag829.xml"/><Relationship Id="rId157" Type="http://schemas.openxmlformats.org/officeDocument/2006/relationships/tags" Target="../tags/tag850.xml"/><Relationship Id="rId178" Type="http://schemas.openxmlformats.org/officeDocument/2006/relationships/tags" Target="../tags/tag871.xml"/><Relationship Id="rId61" Type="http://schemas.openxmlformats.org/officeDocument/2006/relationships/tags" Target="../tags/tag754.xml"/><Relationship Id="rId82" Type="http://schemas.openxmlformats.org/officeDocument/2006/relationships/tags" Target="../tags/tag775.xml"/><Relationship Id="rId152" Type="http://schemas.openxmlformats.org/officeDocument/2006/relationships/tags" Target="../tags/tag845.xml"/><Relationship Id="rId173" Type="http://schemas.openxmlformats.org/officeDocument/2006/relationships/tags" Target="../tags/tag866.xml"/><Relationship Id="rId19" Type="http://schemas.openxmlformats.org/officeDocument/2006/relationships/tags" Target="../tags/tag712.xml"/><Relationship Id="rId14" Type="http://schemas.openxmlformats.org/officeDocument/2006/relationships/tags" Target="../tags/tag707.xml"/><Relationship Id="rId30" Type="http://schemas.openxmlformats.org/officeDocument/2006/relationships/tags" Target="../tags/tag723.xml"/><Relationship Id="rId35" Type="http://schemas.openxmlformats.org/officeDocument/2006/relationships/tags" Target="../tags/tag728.xml"/><Relationship Id="rId56" Type="http://schemas.openxmlformats.org/officeDocument/2006/relationships/tags" Target="../tags/tag749.xml"/><Relationship Id="rId77" Type="http://schemas.openxmlformats.org/officeDocument/2006/relationships/tags" Target="../tags/tag770.xml"/><Relationship Id="rId100" Type="http://schemas.openxmlformats.org/officeDocument/2006/relationships/tags" Target="../tags/tag793.xml"/><Relationship Id="rId105" Type="http://schemas.openxmlformats.org/officeDocument/2006/relationships/tags" Target="../tags/tag798.xml"/><Relationship Id="rId126" Type="http://schemas.openxmlformats.org/officeDocument/2006/relationships/tags" Target="../tags/tag819.xml"/><Relationship Id="rId147" Type="http://schemas.openxmlformats.org/officeDocument/2006/relationships/tags" Target="../tags/tag840.xml"/><Relationship Id="rId168" Type="http://schemas.openxmlformats.org/officeDocument/2006/relationships/tags" Target="../tags/tag861.xml"/><Relationship Id="rId8" Type="http://schemas.openxmlformats.org/officeDocument/2006/relationships/tags" Target="../tags/tag701.xml"/><Relationship Id="rId51" Type="http://schemas.openxmlformats.org/officeDocument/2006/relationships/tags" Target="../tags/tag744.xml"/><Relationship Id="rId72" Type="http://schemas.openxmlformats.org/officeDocument/2006/relationships/tags" Target="../tags/tag765.xml"/><Relationship Id="rId93" Type="http://schemas.openxmlformats.org/officeDocument/2006/relationships/tags" Target="../tags/tag786.xml"/><Relationship Id="rId98" Type="http://schemas.openxmlformats.org/officeDocument/2006/relationships/tags" Target="../tags/tag791.xml"/><Relationship Id="rId121" Type="http://schemas.openxmlformats.org/officeDocument/2006/relationships/tags" Target="../tags/tag814.xml"/><Relationship Id="rId142" Type="http://schemas.openxmlformats.org/officeDocument/2006/relationships/tags" Target="../tags/tag835.xml"/><Relationship Id="rId163" Type="http://schemas.openxmlformats.org/officeDocument/2006/relationships/tags" Target="../tags/tag856.xml"/><Relationship Id="rId3" Type="http://schemas.openxmlformats.org/officeDocument/2006/relationships/tags" Target="../tags/tag696.xml"/><Relationship Id="rId25" Type="http://schemas.openxmlformats.org/officeDocument/2006/relationships/tags" Target="../tags/tag718.xml"/><Relationship Id="rId46" Type="http://schemas.openxmlformats.org/officeDocument/2006/relationships/tags" Target="../tags/tag739.xml"/><Relationship Id="rId67" Type="http://schemas.openxmlformats.org/officeDocument/2006/relationships/tags" Target="../tags/tag760.xml"/><Relationship Id="rId116" Type="http://schemas.openxmlformats.org/officeDocument/2006/relationships/tags" Target="../tags/tag809.xml"/><Relationship Id="rId137" Type="http://schemas.openxmlformats.org/officeDocument/2006/relationships/tags" Target="../tags/tag830.xml"/><Relationship Id="rId158" Type="http://schemas.openxmlformats.org/officeDocument/2006/relationships/tags" Target="../tags/tag851.xml"/><Relationship Id="rId20" Type="http://schemas.openxmlformats.org/officeDocument/2006/relationships/tags" Target="../tags/tag713.xml"/><Relationship Id="rId41" Type="http://schemas.openxmlformats.org/officeDocument/2006/relationships/tags" Target="../tags/tag734.xml"/><Relationship Id="rId62" Type="http://schemas.openxmlformats.org/officeDocument/2006/relationships/tags" Target="../tags/tag755.xml"/><Relationship Id="rId83" Type="http://schemas.openxmlformats.org/officeDocument/2006/relationships/tags" Target="../tags/tag776.xml"/><Relationship Id="rId88" Type="http://schemas.openxmlformats.org/officeDocument/2006/relationships/tags" Target="../tags/tag781.xml"/><Relationship Id="rId111" Type="http://schemas.openxmlformats.org/officeDocument/2006/relationships/tags" Target="../tags/tag804.xml"/><Relationship Id="rId132" Type="http://schemas.openxmlformats.org/officeDocument/2006/relationships/tags" Target="../tags/tag825.xml"/><Relationship Id="rId153" Type="http://schemas.openxmlformats.org/officeDocument/2006/relationships/tags" Target="../tags/tag846.xml"/><Relationship Id="rId174" Type="http://schemas.openxmlformats.org/officeDocument/2006/relationships/tags" Target="../tags/tag867.xml"/><Relationship Id="rId179" Type="http://schemas.openxmlformats.org/officeDocument/2006/relationships/tags" Target="../tags/tag872.xml"/><Relationship Id="rId15" Type="http://schemas.openxmlformats.org/officeDocument/2006/relationships/tags" Target="../tags/tag708.xml"/><Relationship Id="rId36" Type="http://schemas.openxmlformats.org/officeDocument/2006/relationships/tags" Target="../tags/tag729.xml"/><Relationship Id="rId57" Type="http://schemas.openxmlformats.org/officeDocument/2006/relationships/tags" Target="../tags/tag750.xml"/><Relationship Id="rId106" Type="http://schemas.openxmlformats.org/officeDocument/2006/relationships/tags" Target="../tags/tag799.xml"/><Relationship Id="rId127" Type="http://schemas.openxmlformats.org/officeDocument/2006/relationships/tags" Target="../tags/tag820.xml"/><Relationship Id="rId10" Type="http://schemas.openxmlformats.org/officeDocument/2006/relationships/tags" Target="../tags/tag703.xml"/><Relationship Id="rId31" Type="http://schemas.openxmlformats.org/officeDocument/2006/relationships/tags" Target="../tags/tag724.xml"/><Relationship Id="rId52" Type="http://schemas.openxmlformats.org/officeDocument/2006/relationships/tags" Target="../tags/tag745.xml"/><Relationship Id="rId73" Type="http://schemas.openxmlformats.org/officeDocument/2006/relationships/tags" Target="../tags/tag766.xml"/><Relationship Id="rId78" Type="http://schemas.openxmlformats.org/officeDocument/2006/relationships/tags" Target="../tags/tag771.xml"/><Relationship Id="rId94" Type="http://schemas.openxmlformats.org/officeDocument/2006/relationships/tags" Target="../tags/tag787.xml"/><Relationship Id="rId99" Type="http://schemas.openxmlformats.org/officeDocument/2006/relationships/tags" Target="../tags/tag792.xml"/><Relationship Id="rId101" Type="http://schemas.openxmlformats.org/officeDocument/2006/relationships/tags" Target="../tags/tag794.xml"/><Relationship Id="rId122" Type="http://schemas.openxmlformats.org/officeDocument/2006/relationships/tags" Target="../tags/tag815.xml"/><Relationship Id="rId143" Type="http://schemas.openxmlformats.org/officeDocument/2006/relationships/tags" Target="../tags/tag836.xml"/><Relationship Id="rId148" Type="http://schemas.openxmlformats.org/officeDocument/2006/relationships/tags" Target="../tags/tag841.xml"/><Relationship Id="rId164" Type="http://schemas.openxmlformats.org/officeDocument/2006/relationships/tags" Target="../tags/tag857.xml"/><Relationship Id="rId169" Type="http://schemas.openxmlformats.org/officeDocument/2006/relationships/tags" Target="../tags/tag862.xml"/><Relationship Id="rId4" Type="http://schemas.openxmlformats.org/officeDocument/2006/relationships/tags" Target="../tags/tag697.xml"/><Relationship Id="rId9" Type="http://schemas.openxmlformats.org/officeDocument/2006/relationships/tags" Target="../tags/tag702.xml"/><Relationship Id="rId180" Type="http://schemas.openxmlformats.org/officeDocument/2006/relationships/tags" Target="../tags/tag873.xml"/><Relationship Id="rId26" Type="http://schemas.openxmlformats.org/officeDocument/2006/relationships/tags" Target="../tags/tag719.xml"/><Relationship Id="rId47" Type="http://schemas.openxmlformats.org/officeDocument/2006/relationships/tags" Target="../tags/tag740.xml"/><Relationship Id="rId68" Type="http://schemas.openxmlformats.org/officeDocument/2006/relationships/tags" Target="../tags/tag761.xml"/><Relationship Id="rId89" Type="http://schemas.openxmlformats.org/officeDocument/2006/relationships/tags" Target="../tags/tag782.xml"/><Relationship Id="rId112" Type="http://schemas.openxmlformats.org/officeDocument/2006/relationships/tags" Target="../tags/tag805.xml"/><Relationship Id="rId133" Type="http://schemas.openxmlformats.org/officeDocument/2006/relationships/tags" Target="../tags/tag826.xml"/><Relationship Id="rId154" Type="http://schemas.openxmlformats.org/officeDocument/2006/relationships/tags" Target="../tags/tag847.xml"/><Relationship Id="rId175" Type="http://schemas.openxmlformats.org/officeDocument/2006/relationships/tags" Target="../tags/tag868.xml"/><Relationship Id="rId16" Type="http://schemas.openxmlformats.org/officeDocument/2006/relationships/tags" Target="../tags/tag709.xml"/><Relationship Id="rId37" Type="http://schemas.openxmlformats.org/officeDocument/2006/relationships/tags" Target="../tags/tag730.xml"/><Relationship Id="rId58" Type="http://schemas.openxmlformats.org/officeDocument/2006/relationships/tags" Target="../tags/tag751.xml"/><Relationship Id="rId79" Type="http://schemas.openxmlformats.org/officeDocument/2006/relationships/tags" Target="../tags/tag772.xml"/><Relationship Id="rId102" Type="http://schemas.openxmlformats.org/officeDocument/2006/relationships/tags" Target="../tags/tag795.xml"/><Relationship Id="rId123" Type="http://schemas.openxmlformats.org/officeDocument/2006/relationships/tags" Target="../tags/tag816.xml"/><Relationship Id="rId144" Type="http://schemas.openxmlformats.org/officeDocument/2006/relationships/tags" Target="../tags/tag837.xml"/><Relationship Id="rId90" Type="http://schemas.openxmlformats.org/officeDocument/2006/relationships/tags" Target="../tags/tag783.xml"/><Relationship Id="rId165" Type="http://schemas.openxmlformats.org/officeDocument/2006/relationships/tags" Target="../tags/tag858.xml"/><Relationship Id="rId27" Type="http://schemas.openxmlformats.org/officeDocument/2006/relationships/tags" Target="../tags/tag720.xml"/><Relationship Id="rId48" Type="http://schemas.openxmlformats.org/officeDocument/2006/relationships/tags" Target="../tags/tag741.xml"/><Relationship Id="rId69" Type="http://schemas.openxmlformats.org/officeDocument/2006/relationships/tags" Target="../tags/tag762.xml"/><Relationship Id="rId113" Type="http://schemas.openxmlformats.org/officeDocument/2006/relationships/tags" Target="../tags/tag806.xml"/><Relationship Id="rId134" Type="http://schemas.openxmlformats.org/officeDocument/2006/relationships/tags" Target="../tags/tag827.xml"/><Relationship Id="rId80" Type="http://schemas.openxmlformats.org/officeDocument/2006/relationships/tags" Target="../tags/tag773.xml"/><Relationship Id="rId155" Type="http://schemas.openxmlformats.org/officeDocument/2006/relationships/tags" Target="../tags/tag848.xml"/><Relationship Id="rId176" Type="http://schemas.openxmlformats.org/officeDocument/2006/relationships/tags" Target="../tags/tag869.xml"/><Relationship Id="rId17" Type="http://schemas.openxmlformats.org/officeDocument/2006/relationships/tags" Target="../tags/tag710.xml"/><Relationship Id="rId38" Type="http://schemas.openxmlformats.org/officeDocument/2006/relationships/tags" Target="../tags/tag731.xml"/><Relationship Id="rId59" Type="http://schemas.openxmlformats.org/officeDocument/2006/relationships/tags" Target="../tags/tag752.xml"/><Relationship Id="rId103" Type="http://schemas.openxmlformats.org/officeDocument/2006/relationships/tags" Target="../tags/tag796.xml"/><Relationship Id="rId124" Type="http://schemas.openxmlformats.org/officeDocument/2006/relationships/tags" Target="../tags/tag817.xml"/><Relationship Id="rId70" Type="http://schemas.openxmlformats.org/officeDocument/2006/relationships/tags" Target="../tags/tag763.xml"/><Relationship Id="rId91" Type="http://schemas.openxmlformats.org/officeDocument/2006/relationships/tags" Target="../tags/tag784.xml"/><Relationship Id="rId145" Type="http://schemas.openxmlformats.org/officeDocument/2006/relationships/tags" Target="../tags/tag838.xml"/><Relationship Id="rId166" Type="http://schemas.openxmlformats.org/officeDocument/2006/relationships/tags" Target="../tags/tag859.xml"/><Relationship Id="rId1" Type="http://schemas.openxmlformats.org/officeDocument/2006/relationships/tags" Target="../tags/tag694.xml"/><Relationship Id="rId28" Type="http://schemas.openxmlformats.org/officeDocument/2006/relationships/tags" Target="../tags/tag721.xml"/><Relationship Id="rId49" Type="http://schemas.openxmlformats.org/officeDocument/2006/relationships/tags" Target="../tags/tag742.xml"/><Relationship Id="rId114" Type="http://schemas.openxmlformats.org/officeDocument/2006/relationships/tags" Target="../tags/tag8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Means: Dependent Samples </a:t>
            </a:r>
            <a:br>
              <a:rPr lang="en-US" b="1" i="1" dirty="0">
                <a:solidFill>
                  <a:srgbClr val="1F497D"/>
                </a:solidFill>
              </a:rPr>
            </a:br>
            <a:r>
              <a:rPr lang="en-US" b="1" dirty="0">
                <a:solidFill>
                  <a:srgbClr val="1F497D"/>
                </a:solidFill>
              </a:rPr>
              <a:t>(</a:t>
            </a:r>
            <a:r>
              <a:rPr lang="en-US" b="1" i="1" dirty="0">
                <a:solidFill>
                  <a:srgbClr val="1F497D"/>
                </a:solidFill>
              </a:rPr>
              <a:t>Paired Difference</a:t>
            </a:r>
            <a:r>
              <a:rPr lang="en-US" b="1" dirty="0">
                <a:solidFill>
                  <a:srgbClr val="1F497D"/>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a:t>
            </a:r>
          </a:p>
        </p:txBody>
      </p:sp>
      <p:sp>
        <p:nvSpPr>
          <p:cNvPr id="3" name="Content Placeholder 2"/>
          <p:cNvSpPr>
            <a:spLocks noGrp="1"/>
          </p:cNvSpPr>
          <p:nvPr>
            <p:ph idx="1"/>
          </p:nvPr>
        </p:nvSpPr>
        <p:spPr/>
        <p:txBody>
          <a:bodyPr/>
          <a:lstStyle/>
          <a:p>
            <a:r>
              <a:rPr lang="en-US" dirty="0"/>
              <a:t>A researcher is interested in knowing the effect which one ounce of 100-proof alcohol has on his subjects. To study this effect the researcher randomly selects 10 subjects and records their reaction times (in seconds) both before and after drinking one ounce of 100-proof alcohol. The results of the study are displayed in the following table.</a:t>
            </a:r>
          </a:p>
          <a:p>
            <a:r>
              <a:rPr lang="en-US" dirty="0"/>
              <a:t>Can the researcher conclude at </a:t>
            </a:r>
            <a:r>
              <a:rPr lang="el-GR" i="1" dirty="0">
                <a:latin typeface="Cambria Math" panose="02040503050406030204" pitchFamily="18" charset="0"/>
                <a:ea typeface="Cambria Math" panose="02040503050406030204" pitchFamily="18" charset="0"/>
              </a:rPr>
              <a:t>α</a:t>
            </a:r>
            <a:r>
              <a:rPr lang="en-US" dirty="0"/>
              <a:t> = 0.01 that the average reaction time is longer after consuming one ounce of 100-proof alcohol? </a:t>
            </a:r>
          </a:p>
        </p:txBody>
      </p:sp>
      <p:sp>
        <p:nvSpPr>
          <p:cNvPr id="8" name="SMARTInkShape-3096">
            <a:extLst>
              <a:ext uri="{FF2B5EF4-FFF2-40B4-BE49-F238E27FC236}">
                <a16:creationId xmlns:a16="http://schemas.microsoft.com/office/drawing/2014/main" id="{BD6C6A52-D3AF-4DC7-598A-FC8BB0FB1806}"/>
              </a:ext>
            </a:extLst>
          </p:cNvPr>
          <p:cNvSpPr/>
          <p:nvPr>
            <p:custDataLst>
              <p:tags r:id="rId1"/>
            </p:custDataLst>
          </p:nvPr>
        </p:nvSpPr>
        <p:spPr>
          <a:xfrm>
            <a:off x="3914905" y="4700724"/>
            <a:ext cx="1169098" cy="652063"/>
          </a:xfrm>
          <a:custGeom>
            <a:avLst/>
            <a:gdLst/>
            <a:ahLst/>
            <a:cxnLst/>
            <a:rect l="0" t="0" r="0" b="0"/>
            <a:pathLst>
              <a:path w="1169098" h="652063">
                <a:moveTo>
                  <a:pt x="714245" y="99876"/>
                </a:moveTo>
                <a:lnTo>
                  <a:pt x="714245" y="99876"/>
                </a:lnTo>
                <a:lnTo>
                  <a:pt x="714245" y="94819"/>
                </a:lnTo>
                <a:lnTo>
                  <a:pt x="713187" y="93330"/>
                </a:lnTo>
                <a:lnTo>
                  <a:pt x="711423" y="92337"/>
                </a:lnTo>
                <a:lnTo>
                  <a:pt x="706044" y="90743"/>
                </a:lnTo>
                <a:lnTo>
                  <a:pt x="697377" y="83883"/>
                </a:lnTo>
                <a:lnTo>
                  <a:pt x="687421" y="81229"/>
                </a:lnTo>
                <a:lnTo>
                  <a:pt x="677353" y="79847"/>
                </a:lnTo>
                <a:lnTo>
                  <a:pt x="632795" y="63960"/>
                </a:lnTo>
                <a:lnTo>
                  <a:pt x="598908" y="54878"/>
                </a:lnTo>
                <a:lnTo>
                  <a:pt x="558729" y="51538"/>
                </a:lnTo>
                <a:lnTo>
                  <a:pt x="517485" y="41958"/>
                </a:lnTo>
                <a:lnTo>
                  <a:pt x="474178" y="34931"/>
                </a:lnTo>
                <a:lnTo>
                  <a:pt x="435519" y="26997"/>
                </a:lnTo>
                <a:lnTo>
                  <a:pt x="396239" y="23602"/>
                </a:lnTo>
                <a:lnTo>
                  <a:pt x="353450" y="16331"/>
                </a:lnTo>
                <a:lnTo>
                  <a:pt x="305880" y="7892"/>
                </a:lnTo>
                <a:lnTo>
                  <a:pt x="265266" y="0"/>
                </a:lnTo>
                <a:lnTo>
                  <a:pt x="249763" y="101"/>
                </a:lnTo>
                <a:lnTo>
                  <a:pt x="204032" y="4030"/>
                </a:lnTo>
                <a:lnTo>
                  <a:pt x="167811" y="5632"/>
                </a:lnTo>
                <a:lnTo>
                  <a:pt x="150054" y="12215"/>
                </a:lnTo>
                <a:lnTo>
                  <a:pt x="134036" y="21098"/>
                </a:lnTo>
                <a:lnTo>
                  <a:pt x="115625" y="28223"/>
                </a:lnTo>
                <a:lnTo>
                  <a:pt x="102842" y="36783"/>
                </a:lnTo>
                <a:lnTo>
                  <a:pt x="98552" y="42907"/>
                </a:lnTo>
                <a:lnTo>
                  <a:pt x="97408" y="46022"/>
                </a:lnTo>
                <a:lnTo>
                  <a:pt x="95587" y="48098"/>
                </a:lnTo>
                <a:lnTo>
                  <a:pt x="90741" y="50405"/>
                </a:lnTo>
                <a:lnTo>
                  <a:pt x="89025" y="52079"/>
                </a:lnTo>
                <a:lnTo>
                  <a:pt x="69137" y="97490"/>
                </a:lnTo>
                <a:lnTo>
                  <a:pt x="59282" y="128529"/>
                </a:lnTo>
                <a:lnTo>
                  <a:pt x="42123" y="161963"/>
                </a:lnTo>
                <a:lnTo>
                  <a:pt x="35968" y="190457"/>
                </a:lnTo>
                <a:lnTo>
                  <a:pt x="31789" y="200459"/>
                </a:lnTo>
                <a:lnTo>
                  <a:pt x="21134" y="243137"/>
                </a:lnTo>
                <a:lnTo>
                  <a:pt x="12027" y="270775"/>
                </a:lnTo>
                <a:lnTo>
                  <a:pt x="2087" y="314094"/>
                </a:lnTo>
                <a:lnTo>
                  <a:pt x="0" y="340892"/>
                </a:lnTo>
                <a:lnTo>
                  <a:pt x="13139" y="381659"/>
                </a:lnTo>
                <a:lnTo>
                  <a:pt x="31342" y="421635"/>
                </a:lnTo>
                <a:lnTo>
                  <a:pt x="73065" y="468054"/>
                </a:lnTo>
                <a:lnTo>
                  <a:pt x="116163" y="511432"/>
                </a:lnTo>
                <a:lnTo>
                  <a:pt x="139455" y="529087"/>
                </a:lnTo>
                <a:lnTo>
                  <a:pt x="185252" y="554017"/>
                </a:lnTo>
                <a:lnTo>
                  <a:pt x="226400" y="578265"/>
                </a:lnTo>
                <a:lnTo>
                  <a:pt x="264476" y="597167"/>
                </a:lnTo>
                <a:lnTo>
                  <a:pt x="304049" y="611994"/>
                </a:lnTo>
                <a:lnTo>
                  <a:pt x="350291" y="626485"/>
                </a:lnTo>
                <a:lnTo>
                  <a:pt x="390390" y="631265"/>
                </a:lnTo>
                <a:lnTo>
                  <a:pt x="435079" y="639425"/>
                </a:lnTo>
                <a:lnTo>
                  <a:pt x="476676" y="642133"/>
                </a:lnTo>
                <a:lnTo>
                  <a:pt x="518265" y="642604"/>
                </a:lnTo>
                <a:lnTo>
                  <a:pt x="559163" y="645565"/>
                </a:lnTo>
                <a:lnTo>
                  <a:pt x="592403" y="649321"/>
                </a:lnTo>
                <a:lnTo>
                  <a:pt x="639808" y="651436"/>
                </a:lnTo>
                <a:lnTo>
                  <a:pt x="682195" y="652062"/>
                </a:lnTo>
                <a:lnTo>
                  <a:pt x="728855" y="651190"/>
                </a:lnTo>
                <a:lnTo>
                  <a:pt x="764130" y="647235"/>
                </a:lnTo>
                <a:lnTo>
                  <a:pt x="800975" y="641950"/>
                </a:lnTo>
                <a:lnTo>
                  <a:pt x="838516" y="636072"/>
                </a:lnTo>
                <a:lnTo>
                  <a:pt x="876368" y="629932"/>
                </a:lnTo>
                <a:lnTo>
                  <a:pt x="918210" y="620525"/>
                </a:lnTo>
                <a:lnTo>
                  <a:pt x="960828" y="605980"/>
                </a:lnTo>
                <a:lnTo>
                  <a:pt x="1001913" y="588264"/>
                </a:lnTo>
                <a:lnTo>
                  <a:pt x="1039571" y="568802"/>
                </a:lnTo>
                <a:lnTo>
                  <a:pt x="1085914" y="527537"/>
                </a:lnTo>
                <a:lnTo>
                  <a:pt x="1123009" y="488288"/>
                </a:lnTo>
                <a:lnTo>
                  <a:pt x="1151488" y="448144"/>
                </a:lnTo>
                <a:lnTo>
                  <a:pt x="1167092" y="403070"/>
                </a:lnTo>
                <a:lnTo>
                  <a:pt x="1169097" y="369393"/>
                </a:lnTo>
                <a:lnTo>
                  <a:pt x="1160830" y="329033"/>
                </a:lnTo>
                <a:lnTo>
                  <a:pt x="1140413" y="281984"/>
                </a:lnTo>
                <a:lnTo>
                  <a:pt x="1132265" y="258843"/>
                </a:lnTo>
                <a:lnTo>
                  <a:pt x="1098905" y="218844"/>
                </a:lnTo>
                <a:lnTo>
                  <a:pt x="1066734" y="181082"/>
                </a:lnTo>
                <a:lnTo>
                  <a:pt x="1047639" y="162390"/>
                </a:lnTo>
                <a:lnTo>
                  <a:pt x="1032812" y="146710"/>
                </a:lnTo>
                <a:lnTo>
                  <a:pt x="991621" y="119397"/>
                </a:lnTo>
                <a:lnTo>
                  <a:pt x="944055" y="88296"/>
                </a:lnTo>
                <a:lnTo>
                  <a:pt x="903442" y="68691"/>
                </a:lnTo>
                <a:lnTo>
                  <a:pt x="861958" y="55538"/>
                </a:lnTo>
                <a:lnTo>
                  <a:pt x="818551" y="36386"/>
                </a:lnTo>
                <a:lnTo>
                  <a:pt x="795480" y="27913"/>
                </a:lnTo>
                <a:lnTo>
                  <a:pt x="750831" y="21690"/>
                </a:lnTo>
                <a:lnTo>
                  <a:pt x="706302" y="15640"/>
                </a:lnTo>
                <a:lnTo>
                  <a:pt x="660387" y="8958"/>
                </a:lnTo>
                <a:lnTo>
                  <a:pt x="619646" y="15633"/>
                </a:lnTo>
                <a:lnTo>
                  <a:pt x="581023" y="22087"/>
                </a:lnTo>
                <a:lnTo>
                  <a:pt x="536109" y="31006"/>
                </a:lnTo>
                <a:lnTo>
                  <a:pt x="528813" y="31738"/>
                </a:lnTo>
                <a:lnTo>
                  <a:pt x="515061" y="38195"/>
                </a:lnTo>
                <a:lnTo>
                  <a:pt x="485645" y="52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097">
            <a:extLst>
              <a:ext uri="{FF2B5EF4-FFF2-40B4-BE49-F238E27FC236}">
                <a16:creationId xmlns:a16="http://schemas.microsoft.com/office/drawing/2014/main" id="{E649E5D6-BF49-7A12-929F-651265E5A175}"/>
              </a:ext>
            </a:extLst>
          </p:cNvPr>
          <p:cNvSpPr/>
          <p:nvPr>
            <p:custDataLst>
              <p:tags r:id="rId2"/>
            </p:custDataLst>
          </p:nvPr>
        </p:nvSpPr>
        <p:spPr>
          <a:xfrm>
            <a:off x="2857694" y="2838615"/>
            <a:ext cx="884644" cy="723540"/>
          </a:xfrm>
          <a:custGeom>
            <a:avLst/>
            <a:gdLst/>
            <a:ahLst/>
            <a:cxnLst/>
            <a:rect l="0" t="0" r="0" b="0"/>
            <a:pathLst>
              <a:path w="884644" h="723540">
                <a:moveTo>
                  <a:pt x="580831" y="56985"/>
                </a:moveTo>
                <a:lnTo>
                  <a:pt x="580831" y="56985"/>
                </a:lnTo>
                <a:lnTo>
                  <a:pt x="575775" y="56985"/>
                </a:lnTo>
                <a:lnTo>
                  <a:pt x="574285" y="55927"/>
                </a:lnTo>
                <a:lnTo>
                  <a:pt x="573292" y="54163"/>
                </a:lnTo>
                <a:lnTo>
                  <a:pt x="570510" y="40739"/>
                </a:lnTo>
                <a:lnTo>
                  <a:pt x="552023" y="18863"/>
                </a:lnTo>
                <a:lnTo>
                  <a:pt x="548926" y="15695"/>
                </a:lnTo>
                <a:lnTo>
                  <a:pt x="529397" y="6181"/>
                </a:lnTo>
                <a:lnTo>
                  <a:pt x="488866" y="1088"/>
                </a:lnTo>
                <a:lnTo>
                  <a:pt x="441394" y="0"/>
                </a:lnTo>
                <a:lnTo>
                  <a:pt x="398323" y="2679"/>
                </a:lnTo>
                <a:lnTo>
                  <a:pt x="354145" y="15026"/>
                </a:lnTo>
                <a:lnTo>
                  <a:pt x="315925" y="28490"/>
                </a:lnTo>
                <a:lnTo>
                  <a:pt x="268484" y="50363"/>
                </a:lnTo>
                <a:lnTo>
                  <a:pt x="222788" y="77862"/>
                </a:lnTo>
                <a:lnTo>
                  <a:pt x="180876" y="106343"/>
                </a:lnTo>
                <a:lnTo>
                  <a:pt x="133900" y="141370"/>
                </a:lnTo>
                <a:lnTo>
                  <a:pt x="110446" y="161363"/>
                </a:lnTo>
                <a:lnTo>
                  <a:pt x="78507" y="204542"/>
                </a:lnTo>
                <a:lnTo>
                  <a:pt x="46815" y="251555"/>
                </a:lnTo>
                <a:lnTo>
                  <a:pt x="28692" y="291883"/>
                </a:lnTo>
                <a:lnTo>
                  <a:pt x="10960" y="335081"/>
                </a:lnTo>
                <a:lnTo>
                  <a:pt x="3111" y="371864"/>
                </a:lnTo>
                <a:lnTo>
                  <a:pt x="785" y="409574"/>
                </a:lnTo>
                <a:lnTo>
                  <a:pt x="0" y="450130"/>
                </a:lnTo>
                <a:lnTo>
                  <a:pt x="7448" y="493732"/>
                </a:lnTo>
                <a:lnTo>
                  <a:pt x="18181" y="529527"/>
                </a:lnTo>
                <a:lnTo>
                  <a:pt x="48008" y="575315"/>
                </a:lnTo>
                <a:lnTo>
                  <a:pt x="86861" y="619484"/>
                </a:lnTo>
                <a:lnTo>
                  <a:pt x="105172" y="636126"/>
                </a:lnTo>
                <a:lnTo>
                  <a:pt x="147227" y="664207"/>
                </a:lnTo>
                <a:lnTo>
                  <a:pt x="167547" y="677640"/>
                </a:lnTo>
                <a:lnTo>
                  <a:pt x="207198" y="688323"/>
                </a:lnTo>
                <a:lnTo>
                  <a:pt x="254673" y="701413"/>
                </a:lnTo>
                <a:lnTo>
                  <a:pt x="297448" y="711369"/>
                </a:lnTo>
                <a:lnTo>
                  <a:pt x="341292" y="718705"/>
                </a:lnTo>
                <a:lnTo>
                  <a:pt x="383702" y="722742"/>
                </a:lnTo>
                <a:lnTo>
                  <a:pt x="414901" y="723294"/>
                </a:lnTo>
                <a:lnTo>
                  <a:pt x="449935" y="723539"/>
                </a:lnTo>
                <a:lnTo>
                  <a:pt x="486672" y="722589"/>
                </a:lnTo>
                <a:lnTo>
                  <a:pt x="524166" y="718640"/>
                </a:lnTo>
                <a:lnTo>
                  <a:pt x="565805" y="710466"/>
                </a:lnTo>
                <a:lnTo>
                  <a:pt x="611494" y="698223"/>
                </a:lnTo>
                <a:lnTo>
                  <a:pt x="656238" y="687718"/>
                </a:lnTo>
                <a:lnTo>
                  <a:pt x="698110" y="665742"/>
                </a:lnTo>
                <a:lnTo>
                  <a:pt x="744873" y="641270"/>
                </a:lnTo>
                <a:lnTo>
                  <a:pt x="791429" y="607047"/>
                </a:lnTo>
                <a:lnTo>
                  <a:pt x="826185" y="570731"/>
                </a:lnTo>
                <a:lnTo>
                  <a:pt x="854868" y="525643"/>
                </a:lnTo>
                <a:lnTo>
                  <a:pt x="874381" y="488579"/>
                </a:lnTo>
                <a:lnTo>
                  <a:pt x="882297" y="452858"/>
                </a:lnTo>
                <a:lnTo>
                  <a:pt x="884643" y="415463"/>
                </a:lnTo>
                <a:lnTo>
                  <a:pt x="884378" y="377994"/>
                </a:lnTo>
                <a:lnTo>
                  <a:pt x="877969" y="343069"/>
                </a:lnTo>
                <a:lnTo>
                  <a:pt x="869367" y="301794"/>
                </a:lnTo>
                <a:lnTo>
                  <a:pt x="856979" y="261153"/>
                </a:lnTo>
                <a:lnTo>
                  <a:pt x="840113" y="218201"/>
                </a:lnTo>
                <a:lnTo>
                  <a:pt x="817104" y="176248"/>
                </a:lnTo>
                <a:lnTo>
                  <a:pt x="778674" y="131269"/>
                </a:lnTo>
                <a:lnTo>
                  <a:pt x="731222" y="88623"/>
                </a:lnTo>
                <a:lnTo>
                  <a:pt x="684106" y="63883"/>
                </a:lnTo>
                <a:lnTo>
                  <a:pt x="639605" y="51802"/>
                </a:lnTo>
                <a:lnTo>
                  <a:pt x="604713" y="49805"/>
                </a:lnTo>
                <a:lnTo>
                  <a:pt x="560954" y="55830"/>
                </a:lnTo>
                <a:lnTo>
                  <a:pt x="495106" y="760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098">
            <a:extLst>
              <a:ext uri="{FF2B5EF4-FFF2-40B4-BE49-F238E27FC236}">
                <a16:creationId xmlns:a16="http://schemas.microsoft.com/office/drawing/2014/main" id="{D194A781-1B2B-5ABC-6682-2FDE07BE0F76}"/>
              </a:ext>
            </a:extLst>
          </p:cNvPr>
          <p:cNvSpPr/>
          <p:nvPr>
            <p:custDataLst>
              <p:tags r:id="rId3"/>
            </p:custDataLst>
          </p:nvPr>
        </p:nvSpPr>
        <p:spPr>
          <a:xfrm>
            <a:off x="1190996" y="2914650"/>
            <a:ext cx="947965" cy="681650"/>
          </a:xfrm>
          <a:custGeom>
            <a:avLst/>
            <a:gdLst/>
            <a:ahLst/>
            <a:cxnLst/>
            <a:rect l="0" t="0" r="0" b="0"/>
            <a:pathLst>
              <a:path w="947965" h="681650">
                <a:moveTo>
                  <a:pt x="714004" y="76200"/>
                </a:moveTo>
                <a:lnTo>
                  <a:pt x="714004" y="76200"/>
                </a:lnTo>
                <a:lnTo>
                  <a:pt x="714004" y="71144"/>
                </a:lnTo>
                <a:lnTo>
                  <a:pt x="712946" y="69654"/>
                </a:lnTo>
                <a:lnTo>
                  <a:pt x="711182" y="68661"/>
                </a:lnTo>
                <a:lnTo>
                  <a:pt x="700747" y="67067"/>
                </a:lnTo>
                <a:lnTo>
                  <a:pt x="691614" y="66791"/>
                </a:lnTo>
                <a:lnTo>
                  <a:pt x="685356" y="63905"/>
                </a:lnTo>
                <a:lnTo>
                  <a:pt x="679046" y="60152"/>
                </a:lnTo>
                <a:lnTo>
                  <a:pt x="632219" y="44010"/>
                </a:lnTo>
                <a:lnTo>
                  <a:pt x="589443" y="28517"/>
                </a:lnTo>
                <a:lnTo>
                  <a:pt x="549003" y="19238"/>
                </a:lnTo>
                <a:lnTo>
                  <a:pt x="510549" y="8935"/>
                </a:lnTo>
                <a:lnTo>
                  <a:pt x="474863" y="2647"/>
                </a:lnTo>
                <a:lnTo>
                  <a:pt x="431884" y="349"/>
                </a:lnTo>
                <a:lnTo>
                  <a:pt x="391184" y="69"/>
                </a:lnTo>
                <a:lnTo>
                  <a:pt x="344998" y="4"/>
                </a:lnTo>
                <a:lnTo>
                  <a:pt x="304527" y="0"/>
                </a:lnTo>
                <a:lnTo>
                  <a:pt x="269484" y="2822"/>
                </a:lnTo>
                <a:lnTo>
                  <a:pt x="227390" y="9701"/>
                </a:lnTo>
                <a:lnTo>
                  <a:pt x="184097" y="19148"/>
                </a:lnTo>
                <a:lnTo>
                  <a:pt x="138995" y="35213"/>
                </a:lnTo>
                <a:lnTo>
                  <a:pt x="109355" y="47682"/>
                </a:lnTo>
                <a:lnTo>
                  <a:pt x="67888" y="69502"/>
                </a:lnTo>
                <a:lnTo>
                  <a:pt x="51330" y="82520"/>
                </a:lnTo>
                <a:lnTo>
                  <a:pt x="34354" y="111958"/>
                </a:lnTo>
                <a:lnTo>
                  <a:pt x="18653" y="153346"/>
                </a:lnTo>
                <a:lnTo>
                  <a:pt x="5974" y="190687"/>
                </a:lnTo>
                <a:lnTo>
                  <a:pt x="882" y="237299"/>
                </a:lnTo>
                <a:lnTo>
                  <a:pt x="0" y="279978"/>
                </a:lnTo>
                <a:lnTo>
                  <a:pt x="797" y="319905"/>
                </a:lnTo>
                <a:lnTo>
                  <a:pt x="7266" y="358547"/>
                </a:lnTo>
                <a:lnTo>
                  <a:pt x="18933" y="403885"/>
                </a:lnTo>
                <a:lnTo>
                  <a:pt x="36486" y="443964"/>
                </a:lnTo>
                <a:lnTo>
                  <a:pt x="66559" y="487273"/>
                </a:lnTo>
                <a:lnTo>
                  <a:pt x="104633" y="532539"/>
                </a:lnTo>
                <a:lnTo>
                  <a:pt x="145420" y="574321"/>
                </a:lnTo>
                <a:lnTo>
                  <a:pt x="192564" y="611435"/>
                </a:lnTo>
                <a:lnTo>
                  <a:pt x="236241" y="633662"/>
                </a:lnTo>
                <a:lnTo>
                  <a:pt x="278770" y="652531"/>
                </a:lnTo>
                <a:lnTo>
                  <a:pt x="317758" y="663125"/>
                </a:lnTo>
                <a:lnTo>
                  <a:pt x="360449" y="673364"/>
                </a:lnTo>
                <a:lnTo>
                  <a:pt x="404512" y="675700"/>
                </a:lnTo>
                <a:lnTo>
                  <a:pt x="448494" y="681649"/>
                </a:lnTo>
                <a:lnTo>
                  <a:pt x="491871" y="677280"/>
                </a:lnTo>
                <a:lnTo>
                  <a:pt x="526378" y="672135"/>
                </a:lnTo>
                <a:lnTo>
                  <a:pt x="560059" y="666321"/>
                </a:lnTo>
                <a:lnTo>
                  <a:pt x="600305" y="657098"/>
                </a:lnTo>
                <a:lnTo>
                  <a:pt x="642979" y="644500"/>
                </a:lnTo>
                <a:lnTo>
                  <a:pt x="679671" y="629936"/>
                </a:lnTo>
                <a:lnTo>
                  <a:pt x="721333" y="613656"/>
                </a:lnTo>
                <a:lnTo>
                  <a:pt x="762803" y="591960"/>
                </a:lnTo>
                <a:lnTo>
                  <a:pt x="809409" y="554203"/>
                </a:lnTo>
                <a:lnTo>
                  <a:pt x="856057" y="519221"/>
                </a:lnTo>
                <a:lnTo>
                  <a:pt x="899624" y="473855"/>
                </a:lnTo>
                <a:lnTo>
                  <a:pt x="918409" y="433968"/>
                </a:lnTo>
                <a:lnTo>
                  <a:pt x="937693" y="392091"/>
                </a:lnTo>
                <a:lnTo>
                  <a:pt x="941634" y="367394"/>
                </a:lnTo>
                <a:lnTo>
                  <a:pt x="947964" y="324371"/>
                </a:lnTo>
                <a:lnTo>
                  <a:pt x="938462" y="279299"/>
                </a:lnTo>
                <a:lnTo>
                  <a:pt x="923427" y="231827"/>
                </a:lnTo>
                <a:lnTo>
                  <a:pt x="901671" y="185139"/>
                </a:lnTo>
                <a:lnTo>
                  <a:pt x="878927" y="141503"/>
                </a:lnTo>
                <a:lnTo>
                  <a:pt x="861861" y="117478"/>
                </a:lnTo>
                <a:lnTo>
                  <a:pt x="856977" y="108304"/>
                </a:lnTo>
                <a:lnTo>
                  <a:pt x="842326" y="92297"/>
                </a:lnTo>
                <a:lnTo>
                  <a:pt x="798363" y="55432"/>
                </a:lnTo>
                <a:lnTo>
                  <a:pt x="782509" y="44881"/>
                </a:lnTo>
                <a:lnTo>
                  <a:pt x="737229" y="33009"/>
                </a:lnTo>
                <a:lnTo>
                  <a:pt x="717481" y="37220"/>
                </a:lnTo>
                <a:lnTo>
                  <a:pt x="716322" y="38572"/>
                </a:lnTo>
                <a:lnTo>
                  <a:pt x="714004"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3099">
            <a:extLst>
              <a:ext uri="{FF2B5EF4-FFF2-40B4-BE49-F238E27FC236}">
                <a16:creationId xmlns:a16="http://schemas.microsoft.com/office/drawing/2014/main" id="{65EC8389-6213-5B7A-34A3-1F85D266F92D}"/>
              </a:ext>
            </a:extLst>
          </p:cNvPr>
          <p:cNvSpPr/>
          <p:nvPr>
            <p:custDataLst>
              <p:tags r:id="rId4"/>
            </p:custDataLst>
          </p:nvPr>
        </p:nvSpPr>
        <p:spPr>
          <a:xfrm>
            <a:off x="7430092" y="2105025"/>
            <a:ext cx="617943" cy="542206"/>
          </a:xfrm>
          <a:custGeom>
            <a:avLst/>
            <a:gdLst/>
            <a:ahLst/>
            <a:cxnLst/>
            <a:rect l="0" t="0" r="0" b="0"/>
            <a:pathLst>
              <a:path w="617943" h="542206">
                <a:moveTo>
                  <a:pt x="437558" y="85725"/>
                </a:moveTo>
                <a:lnTo>
                  <a:pt x="437558" y="85725"/>
                </a:lnTo>
                <a:lnTo>
                  <a:pt x="437558" y="67070"/>
                </a:lnTo>
                <a:lnTo>
                  <a:pt x="419867" y="48984"/>
                </a:lnTo>
                <a:lnTo>
                  <a:pt x="411173" y="46835"/>
                </a:lnTo>
                <a:lnTo>
                  <a:pt x="389328" y="30740"/>
                </a:lnTo>
                <a:lnTo>
                  <a:pt x="386355" y="30019"/>
                </a:lnTo>
                <a:lnTo>
                  <a:pt x="384373" y="28479"/>
                </a:lnTo>
                <a:lnTo>
                  <a:pt x="382171" y="23946"/>
                </a:lnTo>
                <a:lnTo>
                  <a:pt x="380525" y="22314"/>
                </a:lnTo>
                <a:lnTo>
                  <a:pt x="361179" y="11702"/>
                </a:lnTo>
                <a:lnTo>
                  <a:pt x="339972" y="8753"/>
                </a:lnTo>
                <a:lnTo>
                  <a:pt x="337576" y="6894"/>
                </a:lnTo>
                <a:lnTo>
                  <a:pt x="335978" y="4596"/>
                </a:lnTo>
                <a:lnTo>
                  <a:pt x="328558" y="2043"/>
                </a:lnTo>
                <a:lnTo>
                  <a:pt x="282010" y="10"/>
                </a:lnTo>
                <a:lnTo>
                  <a:pt x="262742" y="1060"/>
                </a:lnTo>
                <a:lnTo>
                  <a:pt x="244276" y="8201"/>
                </a:lnTo>
                <a:lnTo>
                  <a:pt x="231260" y="10322"/>
                </a:lnTo>
                <a:lnTo>
                  <a:pt x="190792" y="36087"/>
                </a:lnTo>
                <a:lnTo>
                  <a:pt x="147125" y="63685"/>
                </a:lnTo>
                <a:lnTo>
                  <a:pt x="125758" y="86389"/>
                </a:lnTo>
                <a:lnTo>
                  <a:pt x="92955" y="130214"/>
                </a:lnTo>
                <a:lnTo>
                  <a:pt x="62798" y="174627"/>
                </a:lnTo>
                <a:lnTo>
                  <a:pt x="39893" y="221388"/>
                </a:lnTo>
                <a:lnTo>
                  <a:pt x="20497" y="264962"/>
                </a:lnTo>
                <a:lnTo>
                  <a:pt x="3909" y="308608"/>
                </a:lnTo>
                <a:lnTo>
                  <a:pt x="0" y="355932"/>
                </a:lnTo>
                <a:lnTo>
                  <a:pt x="1642" y="397764"/>
                </a:lnTo>
                <a:lnTo>
                  <a:pt x="20153" y="440521"/>
                </a:lnTo>
                <a:lnTo>
                  <a:pt x="31911" y="461429"/>
                </a:lnTo>
                <a:lnTo>
                  <a:pt x="59529" y="486297"/>
                </a:lnTo>
                <a:lnTo>
                  <a:pt x="77988" y="497649"/>
                </a:lnTo>
                <a:lnTo>
                  <a:pt x="121508" y="516382"/>
                </a:lnTo>
                <a:lnTo>
                  <a:pt x="141516" y="525837"/>
                </a:lnTo>
                <a:lnTo>
                  <a:pt x="183053" y="534728"/>
                </a:lnTo>
                <a:lnTo>
                  <a:pt x="219274" y="540496"/>
                </a:lnTo>
                <a:lnTo>
                  <a:pt x="259640" y="542205"/>
                </a:lnTo>
                <a:lnTo>
                  <a:pt x="299470" y="539890"/>
                </a:lnTo>
                <a:lnTo>
                  <a:pt x="346428" y="529626"/>
                </a:lnTo>
                <a:lnTo>
                  <a:pt x="388920" y="520522"/>
                </a:lnTo>
                <a:lnTo>
                  <a:pt x="435023" y="506066"/>
                </a:lnTo>
                <a:lnTo>
                  <a:pt x="480685" y="483276"/>
                </a:lnTo>
                <a:lnTo>
                  <a:pt x="524711" y="445974"/>
                </a:lnTo>
                <a:lnTo>
                  <a:pt x="549642" y="418458"/>
                </a:lnTo>
                <a:lnTo>
                  <a:pt x="570713" y="373405"/>
                </a:lnTo>
                <a:lnTo>
                  <a:pt x="593304" y="325829"/>
                </a:lnTo>
                <a:lnTo>
                  <a:pt x="608415" y="283319"/>
                </a:lnTo>
                <a:lnTo>
                  <a:pt x="616534" y="244583"/>
                </a:lnTo>
                <a:lnTo>
                  <a:pt x="617942" y="213110"/>
                </a:lnTo>
                <a:lnTo>
                  <a:pt x="612626" y="192082"/>
                </a:lnTo>
                <a:lnTo>
                  <a:pt x="597732" y="165216"/>
                </a:lnTo>
                <a:lnTo>
                  <a:pt x="563131" y="117667"/>
                </a:lnTo>
                <a:lnTo>
                  <a:pt x="532620" y="88573"/>
                </a:lnTo>
                <a:lnTo>
                  <a:pt x="494692" y="62208"/>
                </a:lnTo>
                <a:lnTo>
                  <a:pt x="447747" y="43666"/>
                </a:lnTo>
                <a:lnTo>
                  <a:pt x="404606" y="29047"/>
                </a:lnTo>
                <a:lnTo>
                  <a:pt x="361839" y="12762"/>
                </a:lnTo>
                <a:lnTo>
                  <a:pt x="3327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p:cNvGraphicFramePr>
            <a:graphicFrameLocks noGrp="1"/>
          </p:cNvGraphicFramePr>
          <p:nvPr/>
        </p:nvGraphicFramePr>
        <p:xfrm>
          <a:off x="2057401" y="1346200"/>
          <a:ext cx="5257798" cy="3911600"/>
        </p:xfrm>
        <a:graphic>
          <a:graphicData uri="http://schemas.openxmlformats.org/drawingml/2006/table">
            <a:tbl>
              <a:tblPr firstRow="1" bandRow="1">
                <a:tableStyleId>{5C22544A-7EE6-4342-B048-85BDC9FD1C3A}</a:tableStyleId>
              </a:tblPr>
              <a:tblGrid>
                <a:gridCol w="981536">
                  <a:extLst>
                    <a:ext uri="{9D8B030D-6E8A-4147-A177-3AD203B41FA5}">
                      <a16:colId xmlns:a16="http://schemas.microsoft.com/office/drawing/2014/main" val="20000"/>
                    </a:ext>
                  </a:extLst>
                </a:gridCol>
                <a:gridCol w="1488263">
                  <a:extLst>
                    <a:ext uri="{9D8B030D-6E8A-4147-A177-3AD203B41FA5}">
                      <a16:colId xmlns:a16="http://schemas.microsoft.com/office/drawing/2014/main" val="20001"/>
                    </a:ext>
                  </a:extLst>
                </a:gridCol>
                <a:gridCol w="1488263">
                  <a:extLst>
                    <a:ext uri="{9D8B030D-6E8A-4147-A177-3AD203B41FA5}">
                      <a16:colId xmlns:a16="http://schemas.microsoft.com/office/drawing/2014/main" val="20002"/>
                    </a:ext>
                  </a:extLst>
                </a:gridCol>
                <a:gridCol w="1299736">
                  <a:extLst>
                    <a:ext uri="{9D8B030D-6E8A-4147-A177-3AD203B41FA5}">
                      <a16:colId xmlns:a16="http://schemas.microsoft.com/office/drawing/2014/main" val="20003"/>
                    </a:ext>
                  </a:extLst>
                </a:gridCol>
              </a:tblGrid>
              <a:tr h="381000">
                <a:tc gridSpan="4">
                  <a:txBody>
                    <a:bodyPr/>
                    <a:lstStyle/>
                    <a:p>
                      <a:pPr marL="0" marR="55880" indent="0" algn="ctr" defTabSz="914400" rtl="0" eaLnBrk="1" fontAlgn="auto" latinLnBrk="0" hangingPunct="1">
                        <a:lnSpc>
                          <a:spcPct val="100000"/>
                        </a:lnSpc>
                        <a:spcBef>
                          <a:spcPts val="150"/>
                        </a:spcBef>
                        <a:spcAft>
                          <a:spcPts val="0"/>
                        </a:spcAft>
                        <a:buClrTx/>
                        <a:buSzTx/>
                        <a:buFontTx/>
                        <a:buNone/>
                        <a:tabLst/>
                        <a:defRPr/>
                      </a:pPr>
                      <a:r>
                        <a:rPr lang="en-US" sz="2000" b="1" kern="1200" baseline="0" dirty="0">
                          <a:solidFill>
                            <a:schemeClr val="lt1"/>
                          </a:solidFill>
                          <a:latin typeface="+mn-lt"/>
                          <a:ea typeface="+mn-ea"/>
                          <a:cs typeface="+mn-cs"/>
                        </a:rPr>
                        <a:t>Reaction Times (in seconds) </a:t>
                      </a:r>
                    </a:p>
                  </a:txBody>
                  <a:tcPr marL="0" marR="0" marT="19050" marB="0"/>
                </a:tc>
                <a:tc hMerge="1">
                  <a:txBody>
                    <a:bodyPr/>
                    <a:lstStyle/>
                    <a:p>
                      <a:pPr algn="ctr">
                        <a:lnSpc>
                          <a:spcPct val="100000"/>
                        </a:lnSpc>
                        <a:spcBef>
                          <a:spcPts val="150"/>
                        </a:spcBef>
                      </a:pPr>
                      <a:endParaRPr sz="1000">
                        <a:latin typeface="Roboto Condensed"/>
                        <a:cs typeface="Roboto Condensed"/>
                      </a:endParaRPr>
                    </a:p>
                  </a:txBody>
                  <a:tcPr marL="0" marR="0" marT="19050" marB="0"/>
                </a:tc>
                <a:tc hMerge="1">
                  <a:txBody>
                    <a:bodyPr/>
                    <a:lstStyle/>
                    <a:p>
                      <a:pPr algn="ctr">
                        <a:lnSpc>
                          <a:spcPct val="100000"/>
                        </a:lnSpc>
                        <a:spcBef>
                          <a:spcPts val="150"/>
                        </a:spcBef>
                      </a:pPr>
                      <a:endParaRPr sz="1000">
                        <a:latin typeface="Roboto Condensed"/>
                        <a:cs typeface="Roboto Condensed"/>
                      </a:endParaRPr>
                    </a:p>
                  </a:txBody>
                  <a:tcPr marL="0" marR="0" marT="19050" marB="0"/>
                </a:tc>
                <a:tc hMerge="1">
                  <a:txBody>
                    <a:bodyPr/>
                    <a:lstStyle/>
                    <a:p>
                      <a:pPr marL="120014"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5880" algn="ctr">
                        <a:lnSpc>
                          <a:spcPct val="100000"/>
                        </a:lnSpc>
                        <a:spcBef>
                          <a:spcPts val="150"/>
                        </a:spcBef>
                      </a:pPr>
                      <a:r>
                        <a:rPr sz="2000" b="1" spc="-5" dirty="0">
                          <a:solidFill>
                            <a:srgbClr val="000000"/>
                          </a:solidFill>
                        </a:rPr>
                        <a:t>Subject</a:t>
                      </a:r>
                      <a:endParaRPr sz="20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2000" b="1" spc="-10" dirty="0">
                          <a:solidFill>
                            <a:srgbClr val="000000"/>
                          </a:solidFill>
                        </a:rPr>
                        <a:t>Before</a:t>
                      </a:r>
                      <a:endParaRPr sz="2000" b="1">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2000" b="1" spc="-5" dirty="0">
                          <a:solidFill>
                            <a:srgbClr val="000000"/>
                          </a:solidFill>
                        </a:rPr>
                        <a:t>After</a:t>
                      </a:r>
                      <a:endParaRPr sz="2000" b="1">
                        <a:solidFill>
                          <a:srgbClr val="000000"/>
                        </a:solidFill>
                        <a:latin typeface="Roboto Condensed"/>
                        <a:cs typeface="Roboto Condensed"/>
                      </a:endParaRPr>
                    </a:p>
                  </a:txBody>
                  <a:tcPr marL="0" marR="0" marT="19050" marB="0"/>
                </a:tc>
                <a:tc>
                  <a:txBody>
                    <a:bodyPr/>
                    <a:lstStyle/>
                    <a:p>
                      <a:pPr marL="120014" algn="ctr">
                        <a:lnSpc>
                          <a:spcPct val="100000"/>
                        </a:lnSpc>
                        <a:spcBef>
                          <a:spcPts val="150"/>
                        </a:spcBef>
                      </a:pPr>
                      <a:r>
                        <a:rPr sz="2000" b="1" spc="-5" dirty="0">
                          <a:solidFill>
                            <a:srgbClr val="000000"/>
                          </a:solidFill>
                        </a:rPr>
                        <a:t>Difference</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5740">
                <a:tc>
                  <a:txBody>
                    <a:bodyPr/>
                    <a:lstStyle/>
                    <a:p>
                      <a:pPr marR="55880"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55880"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0.0</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55880"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0.7</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55880"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55880" algn="ctr">
                        <a:lnSpc>
                          <a:spcPct val="100000"/>
                        </a:lnSpc>
                        <a:spcBef>
                          <a:spcPts val="125"/>
                        </a:spcBef>
                      </a:pPr>
                      <a:r>
                        <a:rPr sz="2000" dirty="0">
                          <a:solidFill>
                            <a:srgbClr val="000000"/>
                          </a:solidFill>
                        </a:rPr>
                        <a:t>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R="55880" algn="ctr">
                        <a:lnSpc>
                          <a:spcPct val="100000"/>
                        </a:lnSpc>
                        <a:spcBef>
                          <a:spcPts val="125"/>
                        </a:spcBef>
                      </a:pPr>
                      <a:r>
                        <a:rPr sz="2000" dirty="0">
                          <a:solidFill>
                            <a:srgbClr val="000000"/>
                          </a:solidFill>
                        </a:rPr>
                        <a:t>6</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R="55880" algn="ctr">
                        <a:lnSpc>
                          <a:spcPct val="100000"/>
                        </a:lnSpc>
                        <a:spcBef>
                          <a:spcPts val="125"/>
                        </a:spcBef>
                      </a:pPr>
                      <a:r>
                        <a:rPr sz="2000" dirty="0">
                          <a:solidFill>
                            <a:srgbClr val="000000"/>
                          </a:solidFill>
                        </a:rPr>
                        <a:t>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R="55880" algn="ctr">
                        <a:lnSpc>
                          <a:spcPct val="100000"/>
                        </a:lnSpc>
                        <a:spcBef>
                          <a:spcPts val="125"/>
                        </a:spcBef>
                      </a:pPr>
                      <a:r>
                        <a:rPr sz="2000" dirty="0">
                          <a:solidFill>
                            <a:srgbClr val="000000"/>
                          </a:solidFill>
                        </a:rPr>
                        <a:t>8</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0.7</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marR="55880" algn="ctr">
                        <a:lnSpc>
                          <a:spcPct val="100000"/>
                        </a:lnSpc>
                        <a:spcBef>
                          <a:spcPts val="125"/>
                        </a:spcBef>
                      </a:pPr>
                      <a:r>
                        <a:rPr sz="2000" dirty="0">
                          <a:solidFill>
                            <a:srgbClr val="000000"/>
                          </a:solidFill>
                        </a:rPr>
                        <a:t>9</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0.8</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06375">
                <a:tc>
                  <a:txBody>
                    <a:bodyPr/>
                    <a:lstStyle/>
                    <a:p>
                      <a:pPr marR="55880" algn="ctr">
                        <a:lnSpc>
                          <a:spcPct val="100000"/>
                        </a:lnSpc>
                        <a:spcBef>
                          <a:spcPts val="125"/>
                        </a:spcBef>
                      </a:pPr>
                      <a:r>
                        <a:rPr sz="2000" dirty="0">
                          <a:solidFill>
                            <a:srgbClr val="000000"/>
                          </a:solidFill>
                        </a:rPr>
                        <a:t>10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457200" y="1280160"/>
            <a:ext cx="8229600" cy="4663440"/>
          </a:xfrm>
        </p:spPr>
        <p:txBody>
          <a:bodyPr>
            <a:normAutofit/>
          </a:bodyPr>
          <a:lstStyle/>
          <a:p>
            <a:r>
              <a:rPr lang="en-US" b="1" dirty="0"/>
              <a:t>Solution</a:t>
            </a:r>
            <a:endParaRPr lang="en-US" dirty="0"/>
          </a:p>
          <a:p>
            <a:endParaRPr lang="en-US" dirty="0"/>
          </a:p>
        </p:txBody>
      </p:sp>
      <p:grpSp>
        <p:nvGrpSpPr>
          <p:cNvPr id="942" name="SMARTInkShape-Group798">
            <a:extLst>
              <a:ext uri="{FF2B5EF4-FFF2-40B4-BE49-F238E27FC236}">
                <a16:creationId xmlns:a16="http://schemas.microsoft.com/office/drawing/2014/main" id="{7644F0AB-A0D1-2EA4-5DF8-8D71C8BA7784}"/>
              </a:ext>
            </a:extLst>
          </p:cNvPr>
          <p:cNvGrpSpPr/>
          <p:nvPr/>
        </p:nvGrpSpPr>
        <p:grpSpPr>
          <a:xfrm>
            <a:off x="4305693" y="4558350"/>
            <a:ext cx="1818883" cy="356551"/>
            <a:chOff x="4305693" y="4558350"/>
            <a:chExt cx="1818883" cy="356551"/>
          </a:xfrm>
        </p:grpSpPr>
        <p:sp>
          <p:nvSpPr>
            <p:cNvPr id="934" name="SMARTInkShape-3900">
              <a:extLst>
                <a:ext uri="{FF2B5EF4-FFF2-40B4-BE49-F238E27FC236}">
                  <a16:creationId xmlns:a16="http://schemas.microsoft.com/office/drawing/2014/main" id="{284DFFE6-CB81-422F-B980-0734C0D052BD}"/>
                </a:ext>
              </a:extLst>
            </p:cNvPr>
            <p:cNvSpPr/>
            <p:nvPr>
              <p:custDataLst>
                <p:tags r:id="rId258"/>
              </p:custDataLst>
            </p:nvPr>
          </p:nvSpPr>
          <p:spPr>
            <a:xfrm>
              <a:off x="4457700" y="4657725"/>
              <a:ext cx="104776" cy="9526"/>
            </a:xfrm>
            <a:custGeom>
              <a:avLst/>
              <a:gdLst/>
              <a:ahLst/>
              <a:cxnLst/>
              <a:rect l="0" t="0" r="0" b="0"/>
              <a:pathLst>
                <a:path w="104776" h="9526">
                  <a:moveTo>
                    <a:pt x="0" y="0"/>
                  </a:moveTo>
                  <a:lnTo>
                    <a:pt x="0" y="0"/>
                  </a:lnTo>
                  <a:lnTo>
                    <a:pt x="5056" y="0"/>
                  </a:lnTo>
                  <a:lnTo>
                    <a:pt x="10361" y="2822"/>
                  </a:lnTo>
                  <a:lnTo>
                    <a:pt x="13257" y="5057"/>
                  </a:lnTo>
                  <a:lnTo>
                    <a:pt x="22120" y="7539"/>
                  </a:lnTo>
                  <a:lnTo>
                    <a:pt x="64958" y="9350"/>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5" name="SMARTInkShape-3901">
              <a:extLst>
                <a:ext uri="{FF2B5EF4-FFF2-40B4-BE49-F238E27FC236}">
                  <a16:creationId xmlns:a16="http://schemas.microsoft.com/office/drawing/2014/main" id="{D4A12760-4B2D-2597-CD90-B1631F7FF87C}"/>
                </a:ext>
              </a:extLst>
            </p:cNvPr>
            <p:cNvSpPr/>
            <p:nvPr>
              <p:custDataLst>
                <p:tags r:id="rId259"/>
              </p:custDataLst>
            </p:nvPr>
          </p:nvSpPr>
          <p:spPr>
            <a:xfrm>
              <a:off x="4650543" y="4558350"/>
              <a:ext cx="149579" cy="193191"/>
            </a:xfrm>
            <a:custGeom>
              <a:avLst/>
              <a:gdLst/>
              <a:ahLst/>
              <a:cxnLst/>
              <a:rect l="0" t="0" r="0" b="0"/>
              <a:pathLst>
                <a:path w="149579" h="193191">
                  <a:moveTo>
                    <a:pt x="83382" y="42225"/>
                  </a:moveTo>
                  <a:lnTo>
                    <a:pt x="83382" y="42225"/>
                  </a:lnTo>
                  <a:lnTo>
                    <a:pt x="88438" y="42225"/>
                  </a:lnTo>
                  <a:lnTo>
                    <a:pt x="89927" y="41167"/>
                  </a:lnTo>
                  <a:lnTo>
                    <a:pt x="90921" y="39403"/>
                  </a:lnTo>
                  <a:lnTo>
                    <a:pt x="92645" y="32524"/>
                  </a:lnTo>
                  <a:lnTo>
                    <a:pt x="92897" y="18545"/>
                  </a:lnTo>
                  <a:lnTo>
                    <a:pt x="90783" y="16913"/>
                  </a:lnTo>
                  <a:lnTo>
                    <a:pt x="75005" y="14295"/>
                  </a:lnTo>
                  <a:lnTo>
                    <a:pt x="56328" y="13778"/>
                  </a:lnTo>
                  <a:lnTo>
                    <a:pt x="44547" y="19351"/>
                  </a:lnTo>
                  <a:lnTo>
                    <a:pt x="24793" y="35120"/>
                  </a:lnTo>
                  <a:lnTo>
                    <a:pt x="10700" y="63634"/>
                  </a:lnTo>
                  <a:lnTo>
                    <a:pt x="1992" y="91608"/>
                  </a:lnTo>
                  <a:lnTo>
                    <a:pt x="0" y="123062"/>
                  </a:lnTo>
                  <a:lnTo>
                    <a:pt x="11084" y="158808"/>
                  </a:lnTo>
                  <a:lnTo>
                    <a:pt x="22674" y="170945"/>
                  </a:lnTo>
                  <a:lnTo>
                    <a:pt x="55986" y="187360"/>
                  </a:lnTo>
                  <a:lnTo>
                    <a:pt x="78990" y="193190"/>
                  </a:lnTo>
                  <a:lnTo>
                    <a:pt x="96662" y="193141"/>
                  </a:lnTo>
                  <a:lnTo>
                    <a:pt x="109041" y="189379"/>
                  </a:lnTo>
                  <a:lnTo>
                    <a:pt x="121597" y="178536"/>
                  </a:lnTo>
                  <a:lnTo>
                    <a:pt x="141848" y="150759"/>
                  </a:lnTo>
                  <a:lnTo>
                    <a:pt x="147625" y="126242"/>
                  </a:lnTo>
                  <a:lnTo>
                    <a:pt x="149578" y="85083"/>
                  </a:lnTo>
                  <a:lnTo>
                    <a:pt x="148857" y="66683"/>
                  </a:lnTo>
                  <a:lnTo>
                    <a:pt x="136781" y="35751"/>
                  </a:lnTo>
                  <a:lnTo>
                    <a:pt x="127929" y="25942"/>
                  </a:lnTo>
                  <a:lnTo>
                    <a:pt x="86377" y="1112"/>
                  </a:lnTo>
                  <a:lnTo>
                    <a:pt x="81145" y="0"/>
                  </a:lnTo>
                  <a:lnTo>
                    <a:pt x="76599" y="317"/>
                  </a:lnTo>
                  <a:lnTo>
                    <a:pt x="54807" y="4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6" name="SMARTInkShape-3902">
              <a:extLst>
                <a:ext uri="{FF2B5EF4-FFF2-40B4-BE49-F238E27FC236}">
                  <a16:creationId xmlns:a16="http://schemas.microsoft.com/office/drawing/2014/main" id="{E95DA318-FCD5-DCB5-62BC-A56DD8B66CE9}"/>
                </a:ext>
              </a:extLst>
            </p:cNvPr>
            <p:cNvSpPr/>
            <p:nvPr>
              <p:custDataLst>
                <p:tags r:id="rId260"/>
              </p:custDataLst>
            </p:nvPr>
          </p:nvSpPr>
          <p:spPr>
            <a:xfrm>
              <a:off x="4886325" y="4724400"/>
              <a:ext cx="19051" cy="19051"/>
            </a:xfrm>
            <a:custGeom>
              <a:avLst/>
              <a:gdLst/>
              <a:ahLst/>
              <a:cxnLst/>
              <a:rect l="0" t="0" r="0" b="0"/>
              <a:pathLst>
                <a:path w="19051" h="19051">
                  <a:moveTo>
                    <a:pt x="0" y="0"/>
                  </a:moveTo>
                  <a:lnTo>
                    <a:pt x="0" y="0"/>
                  </a:lnTo>
                  <a:lnTo>
                    <a:pt x="5056" y="0"/>
                  </a:lnTo>
                  <a:lnTo>
                    <a:pt x="6545" y="1058"/>
                  </a:lnTo>
                  <a:lnTo>
                    <a:pt x="7539" y="2822"/>
                  </a:lnTo>
                  <a:lnTo>
                    <a:pt x="9515" y="9491"/>
                  </a:lnTo>
                  <a:lnTo>
                    <a:pt x="392" y="391"/>
                  </a:lnTo>
                  <a:lnTo>
                    <a:pt x="190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7" name="SMARTInkShape-3903">
              <a:extLst>
                <a:ext uri="{FF2B5EF4-FFF2-40B4-BE49-F238E27FC236}">
                  <a16:creationId xmlns:a16="http://schemas.microsoft.com/office/drawing/2014/main" id="{3083D3F8-3D85-C454-29B6-B0063AF186EF}"/>
                </a:ext>
              </a:extLst>
            </p:cNvPr>
            <p:cNvSpPr/>
            <p:nvPr>
              <p:custDataLst>
                <p:tags r:id="rId261"/>
              </p:custDataLst>
            </p:nvPr>
          </p:nvSpPr>
          <p:spPr>
            <a:xfrm>
              <a:off x="5010150" y="4591084"/>
              <a:ext cx="19051" cy="171417"/>
            </a:xfrm>
            <a:custGeom>
              <a:avLst/>
              <a:gdLst/>
              <a:ahLst/>
              <a:cxnLst/>
              <a:rect l="0" t="0" r="0" b="0"/>
              <a:pathLst>
                <a:path w="19051" h="171417">
                  <a:moveTo>
                    <a:pt x="19050" y="9491"/>
                  </a:moveTo>
                  <a:lnTo>
                    <a:pt x="19050" y="9491"/>
                  </a:lnTo>
                  <a:lnTo>
                    <a:pt x="19050" y="0"/>
                  </a:lnTo>
                  <a:lnTo>
                    <a:pt x="16228" y="39988"/>
                  </a:lnTo>
                  <a:lnTo>
                    <a:pt x="9349" y="87003"/>
                  </a:lnTo>
                  <a:lnTo>
                    <a:pt x="1440" y="131437"/>
                  </a:lnTo>
                  <a:lnTo>
                    <a:pt x="0" y="171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8" name="SMARTInkShape-3904">
              <a:extLst>
                <a:ext uri="{FF2B5EF4-FFF2-40B4-BE49-F238E27FC236}">
                  <a16:creationId xmlns:a16="http://schemas.microsoft.com/office/drawing/2014/main" id="{02CB73C9-CBEF-0776-D510-3C49C9DC8E4D}"/>
                </a:ext>
              </a:extLst>
            </p:cNvPr>
            <p:cNvSpPr/>
            <p:nvPr>
              <p:custDataLst>
                <p:tags r:id="rId262"/>
              </p:custDataLst>
            </p:nvPr>
          </p:nvSpPr>
          <p:spPr>
            <a:xfrm>
              <a:off x="5135916" y="4592374"/>
              <a:ext cx="26635" cy="198702"/>
            </a:xfrm>
            <a:custGeom>
              <a:avLst/>
              <a:gdLst/>
              <a:ahLst/>
              <a:cxnLst/>
              <a:rect l="0" t="0" r="0" b="0"/>
              <a:pathLst>
                <a:path w="26635" h="198702">
                  <a:moveTo>
                    <a:pt x="7584" y="8201"/>
                  </a:moveTo>
                  <a:lnTo>
                    <a:pt x="7584" y="8201"/>
                  </a:lnTo>
                  <a:lnTo>
                    <a:pt x="7584" y="0"/>
                  </a:lnTo>
                  <a:lnTo>
                    <a:pt x="7584" y="39418"/>
                  </a:lnTo>
                  <a:lnTo>
                    <a:pt x="7584" y="84749"/>
                  </a:lnTo>
                  <a:lnTo>
                    <a:pt x="1039" y="128057"/>
                  </a:lnTo>
                  <a:lnTo>
                    <a:pt x="0" y="152134"/>
                  </a:lnTo>
                  <a:lnTo>
                    <a:pt x="7837" y="190049"/>
                  </a:lnTo>
                  <a:lnTo>
                    <a:pt x="9870" y="192933"/>
                  </a:lnTo>
                  <a:lnTo>
                    <a:pt x="12283" y="194856"/>
                  </a:lnTo>
                  <a:lnTo>
                    <a:pt x="26634"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9" name="SMARTInkShape-3905">
              <a:extLst>
                <a:ext uri="{FF2B5EF4-FFF2-40B4-BE49-F238E27FC236}">
                  <a16:creationId xmlns:a16="http://schemas.microsoft.com/office/drawing/2014/main" id="{B4503AF9-12EA-25B6-48FC-33DC5B3F7B15}"/>
                </a:ext>
              </a:extLst>
            </p:cNvPr>
            <p:cNvSpPr/>
            <p:nvPr>
              <p:custDataLst>
                <p:tags r:id="rId263"/>
              </p:custDataLst>
            </p:nvPr>
          </p:nvSpPr>
          <p:spPr>
            <a:xfrm>
              <a:off x="5314950" y="4686300"/>
              <a:ext cx="161926" cy="9526"/>
            </a:xfrm>
            <a:custGeom>
              <a:avLst/>
              <a:gdLst/>
              <a:ahLst/>
              <a:cxnLst/>
              <a:rect l="0" t="0" r="0" b="0"/>
              <a:pathLst>
                <a:path w="161926" h="9526">
                  <a:moveTo>
                    <a:pt x="0" y="0"/>
                  </a:moveTo>
                  <a:lnTo>
                    <a:pt x="0" y="0"/>
                  </a:lnTo>
                  <a:lnTo>
                    <a:pt x="42816" y="1058"/>
                  </a:lnTo>
                  <a:lnTo>
                    <a:pt x="89974" y="8936"/>
                  </a:lnTo>
                  <a:lnTo>
                    <a:pt x="132851" y="9447"/>
                  </a:lnTo>
                  <a:lnTo>
                    <a:pt x="1619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0" name="SMARTInkShape-3906">
              <a:extLst>
                <a:ext uri="{FF2B5EF4-FFF2-40B4-BE49-F238E27FC236}">
                  <a16:creationId xmlns:a16="http://schemas.microsoft.com/office/drawing/2014/main" id="{08F4D6B2-4898-48FD-5F3B-87F4F9CBBF59}"/>
                </a:ext>
              </a:extLst>
            </p:cNvPr>
            <p:cNvSpPr/>
            <p:nvPr>
              <p:custDataLst>
                <p:tags r:id="rId264"/>
              </p:custDataLst>
            </p:nvPr>
          </p:nvSpPr>
          <p:spPr>
            <a:xfrm>
              <a:off x="5611763" y="4572014"/>
              <a:ext cx="131525" cy="187733"/>
            </a:xfrm>
            <a:custGeom>
              <a:avLst/>
              <a:gdLst/>
              <a:ahLst/>
              <a:cxnLst/>
              <a:rect l="0" t="0" r="0" b="0"/>
              <a:pathLst>
                <a:path w="131525" h="187733">
                  <a:moveTo>
                    <a:pt x="103237" y="38086"/>
                  </a:moveTo>
                  <a:lnTo>
                    <a:pt x="103237" y="38086"/>
                  </a:lnTo>
                  <a:lnTo>
                    <a:pt x="103237" y="11343"/>
                  </a:lnTo>
                  <a:lnTo>
                    <a:pt x="102179" y="10733"/>
                  </a:lnTo>
                  <a:lnTo>
                    <a:pt x="80847" y="9559"/>
                  </a:lnTo>
                  <a:lnTo>
                    <a:pt x="74589" y="12355"/>
                  </a:lnTo>
                  <a:lnTo>
                    <a:pt x="39175" y="45160"/>
                  </a:lnTo>
                  <a:lnTo>
                    <a:pt x="15284" y="78642"/>
                  </a:lnTo>
                  <a:lnTo>
                    <a:pt x="888" y="122083"/>
                  </a:lnTo>
                  <a:lnTo>
                    <a:pt x="0" y="152868"/>
                  </a:lnTo>
                  <a:lnTo>
                    <a:pt x="3731" y="167064"/>
                  </a:lnTo>
                  <a:lnTo>
                    <a:pt x="11740" y="177607"/>
                  </a:lnTo>
                  <a:lnTo>
                    <a:pt x="16839" y="181900"/>
                  </a:lnTo>
                  <a:lnTo>
                    <a:pt x="30972" y="186670"/>
                  </a:lnTo>
                  <a:lnTo>
                    <a:pt x="45719" y="187732"/>
                  </a:lnTo>
                  <a:lnTo>
                    <a:pt x="77541" y="177006"/>
                  </a:lnTo>
                  <a:lnTo>
                    <a:pt x="89348" y="168267"/>
                  </a:lnTo>
                  <a:lnTo>
                    <a:pt x="124430" y="123667"/>
                  </a:lnTo>
                  <a:lnTo>
                    <a:pt x="128530" y="113869"/>
                  </a:lnTo>
                  <a:lnTo>
                    <a:pt x="131524" y="79046"/>
                  </a:lnTo>
                  <a:lnTo>
                    <a:pt x="122095" y="42497"/>
                  </a:lnTo>
                  <a:lnTo>
                    <a:pt x="109142" y="25549"/>
                  </a:lnTo>
                  <a:lnTo>
                    <a:pt x="90498" y="6350"/>
                  </a:lnTo>
                  <a:lnTo>
                    <a:pt x="84170" y="2814"/>
                  </a:lnTo>
                  <a:lnTo>
                    <a:pt x="67018" y="151"/>
                  </a:lnTo>
                  <a:lnTo>
                    <a:pt x="57101" y="0"/>
                  </a:lnTo>
                  <a:lnTo>
                    <a:pt x="56604" y="1054"/>
                  </a:lnTo>
                  <a:lnTo>
                    <a:pt x="56053" y="5047"/>
                  </a:lnTo>
                  <a:lnTo>
                    <a:pt x="56964" y="6535"/>
                  </a:lnTo>
                  <a:lnTo>
                    <a:pt x="65137" y="95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1" name="SMARTInkShape-3907">
              <a:extLst>
                <a:ext uri="{FF2B5EF4-FFF2-40B4-BE49-F238E27FC236}">
                  <a16:creationId xmlns:a16="http://schemas.microsoft.com/office/drawing/2014/main" id="{C67B3294-F17E-F7BB-4C85-485BDE72AB5B}"/>
                </a:ext>
              </a:extLst>
            </p:cNvPr>
            <p:cNvSpPr/>
            <p:nvPr>
              <p:custDataLst>
                <p:tags r:id="rId265"/>
              </p:custDataLst>
            </p:nvPr>
          </p:nvSpPr>
          <p:spPr>
            <a:xfrm>
              <a:off x="4305693" y="4876800"/>
              <a:ext cx="1818883" cy="38101"/>
            </a:xfrm>
            <a:custGeom>
              <a:avLst/>
              <a:gdLst/>
              <a:ahLst/>
              <a:cxnLst/>
              <a:rect l="0" t="0" r="0" b="0"/>
              <a:pathLst>
                <a:path w="1818883" h="38101">
                  <a:moveTo>
                    <a:pt x="9132" y="38100"/>
                  </a:moveTo>
                  <a:lnTo>
                    <a:pt x="9132" y="38100"/>
                  </a:lnTo>
                  <a:lnTo>
                    <a:pt x="0" y="38100"/>
                  </a:lnTo>
                  <a:lnTo>
                    <a:pt x="44545" y="37042"/>
                  </a:lnTo>
                  <a:lnTo>
                    <a:pt x="82890" y="31555"/>
                  </a:lnTo>
                  <a:lnTo>
                    <a:pt x="128824" y="28399"/>
                  </a:lnTo>
                  <a:lnTo>
                    <a:pt x="163928" y="23911"/>
                  </a:lnTo>
                  <a:lnTo>
                    <a:pt x="204222" y="15434"/>
                  </a:lnTo>
                  <a:lnTo>
                    <a:pt x="241326" y="11276"/>
                  </a:lnTo>
                  <a:lnTo>
                    <a:pt x="279131" y="10044"/>
                  </a:lnTo>
                  <a:lnTo>
                    <a:pt x="322200" y="9678"/>
                  </a:lnTo>
                  <a:lnTo>
                    <a:pt x="368476" y="9570"/>
                  </a:lnTo>
                  <a:lnTo>
                    <a:pt x="415701" y="4482"/>
                  </a:lnTo>
                  <a:lnTo>
                    <a:pt x="463207" y="1328"/>
                  </a:lnTo>
                  <a:lnTo>
                    <a:pt x="497751" y="591"/>
                  </a:lnTo>
                  <a:lnTo>
                    <a:pt x="534271" y="262"/>
                  </a:lnTo>
                  <a:lnTo>
                    <a:pt x="571669" y="117"/>
                  </a:lnTo>
                  <a:lnTo>
                    <a:pt x="606635" y="52"/>
                  </a:lnTo>
                  <a:lnTo>
                    <a:pt x="640872" y="23"/>
                  </a:lnTo>
                  <a:lnTo>
                    <a:pt x="677257" y="10"/>
                  </a:lnTo>
                  <a:lnTo>
                    <a:pt x="714593" y="5"/>
                  </a:lnTo>
                  <a:lnTo>
                    <a:pt x="752353" y="1060"/>
                  </a:lnTo>
                  <a:lnTo>
                    <a:pt x="790303" y="5057"/>
                  </a:lnTo>
                  <a:lnTo>
                    <a:pt x="828336" y="7539"/>
                  </a:lnTo>
                  <a:lnTo>
                    <a:pt x="866406" y="8642"/>
                  </a:lnTo>
                  <a:lnTo>
                    <a:pt x="904493" y="9133"/>
                  </a:lnTo>
                  <a:lnTo>
                    <a:pt x="942587" y="9350"/>
                  </a:lnTo>
                  <a:lnTo>
                    <a:pt x="980684" y="9447"/>
                  </a:lnTo>
                  <a:lnTo>
                    <a:pt x="1018782" y="9491"/>
                  </a:lnTo>
                  <a:lnTo>
                    <a:pt x="1059704" y="12332"/>
                  </a:lnTo>
                  <a:lnTo>
                    <a:pt x="1101527" y="16064"/>
                  </a:lnTo>
                  <a:lnTo>
                    <a:pt x="1141283" y="17723"/>
                  </a:lnTo>
                  <a:lnTo>
                    <a:pt x="1180119" y="18461"/>
                  </a:lnTo>
                  <a:lnTo>
                    <a:pt x="1218545" y="19846"/>
                  </a:lnTo>
                  <a:lnTo>
                    <a:pt x="1256791" y="23990"/>
                  </a:lnTo>
                  <a:lnTo>
                    <a:pt x="1294955" y="26538"/>
                  </a:lnTo>
                  <a:lnTo>
                    <a:pt x="1333084" y="27668"/>
                  </a:lnTo>
                  <a:lnTo>
                    <a:pt x="1371197" y="28172"/>
                  </a:lnTo>
                  <a:lnTo>
                    <a:pt x="1406480" y="28396"/>
                  </a:lnTo>
                  <a:lnTo>
                    <a:pt x="1439800" y="28496"/>
                  </a:lnTo>
                  <a:lnTo>
                    <a:pt x="1487251" y="28551"/>
                  </a:lnTo>
                  <a:lnTo>
                    <a:pt x="1529651" y="28567"/>
                  </a:lnTo>
                  <a:lnTo>
                    <a:pt x="1574199" y="28573"/>
                  </a:lnTo>
                  <a:lnTo>
                    <a:pt x="1614680" y="28575"/>
                  </a:lnTo>
                  <a:lnTo>
                    <a:pt x="1653486" y="28575"/>
                  </a:lnTo>
                  <a:lnTo>
                    <a:pt x="1690736" y="28575"/>
                  </a:lnTo>
                  <a:lnTo>
                    <a:pt x="1737949" y="25753"/>
                  </a:lnTo>
                  <a:lnTo>
                    <a:pt x="1782433" y="20374"/>
                  </a:lnTo>
                  <a:lnTo>
                    <a:pt x="1794922" y="16816"/>
                  </a:lnTo>
                  <a:lnTo>
                    <a:pt x="18188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5" name="SMARTInkShape-Group799">
            <a:extLst>
              <a:ext uri="{FF2B5EF4-FFF2-40B4-BE49-F238E27FC236}">
                <a16:creationId xmlns:a16="http://schemas.microsoft.com/office/drawing/2014/main" id="{B78678E8-E54F-4F68-F8E4-D5EF54526E71}"/>
              </a:ext>
            </a:extLst>
          </p:cNvPr>
          <p:cNvGrpSpPr/>
          <p:nvPr/>
        </p:nvGrpSpPr>
        <p:grpSpPr>
          <a:xfrm>
            <a:off x="1290343" y="3267240"/>
            <a:ext cx="547983" cy="313717"/>
            <a:chOff x="1290343" y="3267240"/>
            <a:chExt cx="547983" cy="313717"/>
          </a:xfrm>
        </p:grpSpPr>
        <p:sp>
          <p:nvSpPr>
            <p:cNvPr id="943" name="SMARTInkShape-3908">
              <a:extLst>
                <a:ext uri="{FF2B5EF4-FFF2-40B4-BE49-F238E27FC236}">
                  <a16:creationId xmlns:a16="http://schemas.microsoft.com/office/drawing/2014/main" id="{4B83EF4B-D5E5-E89E-C7D6-84C999BAD761}"/>
                </a:ext>
              </a:extLst>
            </p:cNvPr>
            <p:cNvSpPr/>
            <p:nvPr>
              <p:custDataLst>
                <p:tags r:id="rId256"/>
              </p:custDataLst>
            </p:nvPr>
          </p:nvSpPr>
          <p:spPr>
            <a:xfrm>
              <a:off x="1743633" y="3381375"/>
              <a:ext cx="94693" cy="199582"/>
            </a:xfrm>
            <a:custGeom>
              <a:avLst/>
              <a:gdLst/>
              <a:ahLst/>
              <a:cxnLst/>
              <a:rect l="0" t="0" r="0" b="0"/>
              <a:pathLst>
                <a:path w="94693" h="199582">
                  <a:moveTo>
                    <a:pt x="66117" y="142875"/>
                  </a:moveTo>
                  <a:lnTo>
                    <a:pt x="66117" y="142875"/>
                  </a:lnTo>
                  <a:lnTo>
                    <a:pt x="66117" y="128303"/>
                  </a:lnTo>
                  <a:lnTo>
                    <a:pt x="65059" y="126811"/>
                  </a:lnTo>
                  <a:lnTo>
                    <a:pt x="63295" y="125816"/>
                  </a:lnTo>
                  <a:lnTo>
                    <a:pt x="61060" y="125152"/>
                  </a:lnTo>
                  <a:lnTo>
                    <a:pt x="46819" y="116461"/>
                  </a:lnTo>
                  <a:lnTo>
                    <a:pt x="43727" y="115741"/>
                  </a:lnTo>
                  <a:lnTo>
                    <a:pt x="40607" y="116319"/>
                  </a:lnTo>
                  <a:lnTo>
                    <a:pt x="27995" y="122029"/>
                  </a:lnTo>
                  <a:lnTo>
                    <a:pt x="24828" y="122627"/>
                  </a:lnTo>
                  <a:lnTo>
                    <a:pt x="18486" y="128937"/>
                  </a:lnTo>
                  <a:lnTo>
                    <a:pt x="12139" y="136680"/>
                  </a:lnTo>
                  <a:lnTo>
                    <a:pt x="3674" y="142098"/>
                  </a:lnTo>
                  <a:lnTo>
                    <a:pt x="1323" y="147116"/>
                  </a:lnTo>
                  <a:lnTo>
                    <a:pt x="0" y="160947"/>
                  </a:lnTo>
                  <a:lnTo>
                    <a:pt x="2512" y="169604"/>
                  </a:lnTo>
                  <a:lnTo>
                    <a:pt x="12748" y="183786"/>
                  </a:lnTo>
                  <a:lnTo>
                    <a:pt x="18762" y="187516"/>
                  </a:lnTo>
                  <a:lnTo>
                    <a:pt x="24962" y="190232"/>
                  </a:lnTo>
                  <a:lnTo>
                    <a:pt x="34402" y="196653"/>
                  </a:lnTo>
                  <a:lnTo>
                    <a:pt x="43903" y="199026"/>
                  </a:lnTo>
                  <a:lnTo>
                    <a:pt x="50247" y="199581"/>
                  </a:lnTo>
                  <a:lnTo>
                    <a:pt x="56594" y="197005"/>
                  </a:lnTo>
                  <a:lnTo>
                    <a:pt x="64236" y="191785"/>
                  </a:lnTo>
                  <a:lnTo>
                    <a:pt x="74153" y="190613"/>
                  </a:lnTo>
                  <a:lnTo>
                    <a:pt x="74649" y="189517"/>
                  </a:lnTo>
                  <a:lnTo>
                    <a:pt x="75603" y="173169"/>
                  </a:lnTo>
                  <a:lnTo>
                    <a:pt x="80687" y="166903"/>
                  </a:lnTo>
                  <a:lnTo>
                    <a:pt x="84577" y="123958"/>
                  </a:lnTo>
                  <a:lnTo>
                    <a:pt x="85051" y="85751"/>
                  </a:lnTo>
                  <a:lnTo>
                    <a:pt x="85144" y="43201"/>
                  </a:lnTo>
                  <a:lnTo>
                    <a:pt x="86223" y="7160"/>
                  </a:lnTo>
                  <a:lnTo>
                    <a:pt x="9469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4" name="SMARTInkShape-3909">
              <a:extLst>
                <a:ext uri="{FF2B5EF4-FFF2-40B4-BE49-F238E27FC236}">
                  <a16:creationId xmlns:a16="http://schemas.microsoft.com/office/drawing/2014/main" id="{AD79DA14-61AD-B359-BF62-C446EF41D429}"/>
                </a:ext>
              </a:extLst>
            </p:cNvPr>
            <p:cNvSpPr/>
            <p:nvPr>
              <p:custDataLst>
                <p:tags r:id="rId257"/>
              </p:custDataLst>
            </p:nvPr>
          </p:nvSpPr>
          <p:spPr>
            <a:xfrm>
              <a:off x="1290343" y="3267240"/>
              <a:ext cx="376533" cy="313653"/>
            </a:xfrm>
            <a:custGeom>
              <a:avLst/>
              <a:gdLst/>
              <a:ahLst/>
              <a:cxnLst/>
              <a:rect l="0" t="0" r="0" b="0"/>
              <a:pathLst>
                <a:path w="376533" h="313653">
                  <a:moveTo>
                    <a:pt x="5057" y="295110"/>
                  </a:moveTo>
                  <a:lnTo>
                    <a:pt x="5057" y="295110"/>
                  </a:lnTo>
                  <a:lnTo>
                    <a:pt x="5057" y="313652"/>
                  </a:lnTo>
                  <a:lnTo>
                    <a:pt x="0" y="308953"/>
                  </a:lnTo>
                  <a:lnTo>
                    <a:pt x="340" y="298088"/>
                  </a:lnTo>
                  <a:lnTo>
                    <a:pt x="13098" y="255090"/>
                  </a:lnTo>
                  <a:lnTo>
                    <a:pt x="34593" y="211201"/>
                  </a:lnTo>
                  <a:lnTo>
                    <a:pt x="65509" y="168545"/>
                  </a:lnTo>
                  <a:lnTo>
                    <a:pt x="97149" y="123299"/>
                  </a:lnTo>
                  <a:lnTo>
                    <a:pt x="128635" y="77105"/>
                  </a:lnTo>
                  <a:lnTo>
                    <a:pt x="134064" y="70161"/>
                  </a:lnTo>
                  <a:lnTo>
                    <a:pt x="140371" y="57079"/>
                  </a:lnTo>
                  <a:lnTo>
                    <a:pt x="154183" y="40231"/>
                  </a:lnTo>
                  <a:lnTo>
                    <a:pt x="156487" y="31325"/>
                  </a:lnTo>
                  <a:lnTo>
                    <a:pt x="157026" y="25119"/>
                  </a:lnTo>
                  <a:lnTo>
                    <a:pt x="160088" y="18833"/>
                  </a:lnTo>
                  <a:lnTo>
                    <a:pt x="163918" y="12512"/>
                  </a:lnTo>
                  <a:lnTo>
                    <a:pt x="166947" y="0"/>
                  </a:lnTo>
                  <a:lnTo>
                    <a:pt x="166971" y="4941"/>
                  </a:lnTo>
                  <a:lnTo>
                    <a:pt x="150734" y="44769"/>
                  </a:lnTo>
                  <a:lnTo>
                    <a:pt x="142530" y="82058"/>
                  </a:lnTo>
                  <a:lnTo>
                    <a:pt x="139629" y="120388"/>
                  </a:lnTo>
                  <a:lnTo>
                    <a:pt x="138648" y="165621"/>
                  </a:lnTo>
                  <a:lnTo>
                    <a:pt x="138568" y="173859"/>
                  </a:lnTo>
                  <a:lnTo>
                    <a:pt x="144123" y="188657"/>
                  </a:lnTo>
                  <a:lnTo>
                    <a:pt x="159880" y="210347"/>
                  </a:lnTo>
                  <a:lnTo>
                    <a:pt x="169470" y="215104"/>
                  </a:lnTo>
                  <a:lnTo>
                    <a:pt x="174991" y="216373"/>
                  </a:lnTo>
                  <a:lnTo>
                    <a:pt x="197930" y="213101"/>
                  </a:lnTo>
                  <a:lnTo>
                    <a:pt x="224835" y="200374"/>
                  </a:lnTo>
                  <a:lnTo>
                    <a:pt x="247859" y="178140"/>
                  </a:lnTo>
                  <a:lnTo>
                    <a:pt x="272485" y="136695"/>
                  </a:lnTo>
                  <a:lnTo>
                    <a:pt x="282367" y="100286"/>
                  </a:lnTo>
                  <a:lnTo>
                    <a:pt x="289140" y="58012"/>
                  </a:lnTo>
                  <a:lnTo>
                    <a:pt x="290764" y="11990"/>
                  </a:lnTo>
                  <a:lnTo>
                    <a:pt x="289746" y="42028"/>
                  </a:lnTo>
                  <a:lnTo>
                    <a:pt x="283268" y="86996"/>
                  </a:lnTo>
                  <a:lnTo>
                    <a:pt x="282602" y="128553"/>
                  </a:lnTo>
                  <a:lnTo>
                    <a:pt x="291006" y="173635"/>
                  </a:lnTo>
                  <a:lnTo>
                    <a:pt x="295481" y="186793"/>
                  </a:lnTo>
                  <a:lnTo>
                    <a:pt x="299215" y="191149"/>
                  </a:lnTo>
                  <a:lnTo>
                    <a:pt x="309008" y="195989"/>
                  </a:lnTo>
                  <a:lnTo>
                    <a:pt x="321365" y="198713"/>
                  </a:lnTo>
                  <a:lnTo>
                    <a:pt x="324937" y="198037"/>
                  </a:lnTo>
                  <a:lnTo>
                    <a:pt x="336080" y="193088"/>
                  </a:lnTo>
                  <a:lnTo>
                    <a:pt x="351258" y="190092"/>
                  </a:lnTo>
                  <a:lnTo>
                    <a:pt x="366544" y="181765"/>
                  </a:lnTo>
                  <a:lnTo>
                    <a:pt x="376532" y="180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2" name="SMARTInkShape-Group800">
            <a:extLst>
              <a:ext uri="{FF2B5EF4-FFF2-40B4-BE49-F238E27FC236}">
                <a16:creationId xmlns:a16="http://schemas.microsoft.com/office/drawing/2014/main" id="{8EF70641-2A9C-9118-BED1-BDF76E0BEBA4}"/>
              </a:ext>
            </a:extLst>
          </p:cNvPr>
          <p:cNvGrpSpPr/>
          <p:nvPr/>
        </p:nvGrpSpPr>
        <p:grpSpPr>
          <a:xfrm>
            <a:off x="266700" y="3162310"/>
            <a:ext cx="571501" cy="380362"/>
            <a:chOff x="266700" y="3162310"/>
            <a:chExt cx="571501" cy="380362"/>
          </a:xfrm>
        </p:grpSpPr>
        <p:sp>
          <p:nvSpPr>
            <p:cNvPr id="946" name="SMARTInkShape-3910">
              <a:extLst>
                <a:ext uri="{FF2B5EF4-FFF2-40B4-BE49-F238E27FC236}">
                  <a16:creationId xmlns:a16="http://schemas.microsoft.com/office/drawing/2014/main" id="{AC610634-9B25-4EFC-C6B4-59CFC9C44677}"/>
                </a:ext>
              </a:extLst>
            </p:cNvPr>
            <p:cNvSpPr/>
            <p:nvPr>
              <p:custDataLst>
                <p:tags r:id="rId250"/>
              </p:custDataLst>
            </p:nvPr>
          </p:nvSpPr>
          <p:spPr>
            <a:xfrm>
              <a:off x="819150" y="33432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7" name="SMARTInkShape-3911">
              <a:extLst>
                <a:ext uri="{FF2B5EF4-FFF2-40B4-BE49-F238E27FC236}">
                  <a16:creationId xmlns:a16="http://schemas.microsoft.com/office/drawing/2014/main" id="{1FF39DF9-F064-90C5-D43F-121DBD119A8A}"/>
                </a:ext>
              </a:extLst>
            </p:cNvPr>
            <p:cNvSpPr/>
            <p:nvPr>
              <p:custDataLst>
                <p:tags r:id="rId251"/>
              </p:custDataLst>
            </p:nvPr>
          </p:nvSpPr>
          <p:spPr>
            <a:xfrm>
              <a:off x="828675" y="3429000"/>
              <a:ext cx="9526" cy="9526"/>
            </a:xfrm>
            <a:custGeom>
              <a:avLst/>
              <a:gdLst/>
              <a:ahLst/>
              <a:cxnLst/>
              <a:rect l="0" t="0" r="0" b="0"/>
              <a:pathLst>
                <a:path w="9526" h="9526">
                  <a:moveTo>
                    <a:pt x="9525" y="0"/>
                  </a:moveTo>
                  <a:lnTo>
                    <a:pt x="9525"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8" name="SMARTInkShape-3912">
              <a:extLst>
                <a:ext uri="{FF2B5EF4-FFF2-40B4-BE49-F238E27FC236}">
                  <a16:creationId xmlns:a16="http://schemas.microsoft.com/office/drawing/2014/main" id="{AE9FB71F-3C61-F10D-FB6C-9829A836891C}"/>
                </a:ext>
              </a:extLst>
            </p:cNvPr>
            <p:cNvSpPr/>
            <p:nvPr>
              <p:custDataLst>
                <p:tags r:id="rId252"/>
              </p:custDataLst>
            </p:nvPr>
          </p:nvSpPr>
          <p:spPr>
            <a:xfrm>
              <a:off x="533955" y="3448050"/>
              <a:ext cx="151846" cy="94622"/>
            </a:xfrm>
            <a:custGeom>
              <a:avLst/>
              <a:gdLst/>
              <a:ahLst/>
              <a:cxnLst/>
              <a:rect l="0" t="0" r="0" b="0"/>
              <a:pathLst>
                <a:path w="151846" h="94622">
                  <a:moveTo>
                    <a:pt x="75645" y="19050"/>
                  </a:moveTo>
                  <a:lnTo>
                    <a:pt x="75645" y="19050"/>
                  </a:lnTo>
                  <a:lnTo>
                    <a:pt x="75645" y="1324"/>
                  </a:lnTo>
                  <a:lnTo>
                    <a:pt x="74587" y="883"/>
                  </a:lnTo>
                  <a:lnTo>
                    <a:pt x="33311" y="0"/>
                  </a:lnTo>
                  <a:lnTo>
                    <a:pt x="27549" y="2822"/>
                  </a:lnTo>
                  <a:lnTo>
                    <a:pt x="15227" y="13257"/>
                  </a:lnTo>
                  <a:lnTo>
                    <a:pt x="5767" y="27446"/>
                  </a:lnTo>
                  <a:lnTo>
                    <a:pt x="1318" y="39999"/>
                  </a:lnTo>
                  <a:lnTo>
                    <a:pt x="0" y="60535"/>
                  </a:lnTo>
                  <a:lnTo>
                    <a:pt x="2514" y="72060"/>
                  </a:lnTo>
                  <a:lnTo>
                    <a:pt x="9879" y="84498"/>
                  </a:lnTo>
                  <a:lnTo>
                    <a:pt x="15724" y="90472"/>
                  </a:lnTo>
                  <a:lnTo>
                    <a:pt x="21850" y="93126"/>
                  </a:lnTo>
                  <a:lnTo>
                    <a:pt x="31248" y="94621"/>
                  </a:lnTo>
                  <a:lnTo>
                    <a:pt x="37569" y="92148"/>
                  </a:lnTo>
                  <a:lnTo>
                    <a:pt x="43906" y="88580"/>
                  </a:lnTo>
                  <a:lnTo>
                    <a:pt x="50250" y="86994"/>
                  </a:lnTo>
                  <a:lnTo>
                    <a:pt x="52365" y="85513"/>
                  </a:lnTo>
                  <a:lnTo>
                    <a:pt x="53775" y="83467"/>
                  </a:lnTo>
                  <a:lnTo>
                    <a:pt x="56400" y="78372"/>
                  </a:lnTo>
                  <a:lnTo>
                    <a:pt x="64631" y="68424"/>
                  </a:lnTo>
                  <a:lnTo>
                    <a:pt x="65679" y="62137"/>
                  </a:lnTo>
                  <a:lnTo>
                    <a:pt x="66081" y="44330"/>
                  </a:lnTo>
                  <a:lnTo>
                    <a:pt x="68925" y="38047"/>
                  </a:lnTo>
                  <a:lnTo>
                    <a:pt x="74318" y="30446"/>
                  </a:lnTo>
                  <a:lnTo>
                    <a:pt x="75611" y="19491"/>
                  </a:lnTo>
                  <a:lnTo>
                    <a:pt x="75644" y="9929"/>
                  </a:lnTo>
                  <a:lnTo>
                    <a:pt x="76703" y="42646"/>
                  </a:lnTo>
                  <a:lnTo>
                    <a:pt x="83846" y="63093"/>
                  </a:lnTo>
                  <a:lnTo>
                    <a:pt x="93255" y="74561"/>
                  </a:lnTo>
                  <a:lnTo>
                    <a:pt x="96877" y="75472"/>
                  </a:lnTo>
                  <a:lnTo>
                    <a:pt x="112883" y="76056"/>
                  </a:lnTo>
                  <a:lnTo>
                    <a:pt x="121475" y="73314"/>
                  </a:lnTo>
                  <a:lnTo>
                    <a:pt x="128823" y="69626"/>
                  </a:lnTo>
                  <a:lnTo>
                    <a:pt x="140333" y="67064"/>
                  </a:lnTo>
                  <a:lnTo>
                    <a:pt x="15184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SMARTInkShape-3913">
              <a:extLst>
                <a:ext uri="{FF2B5EF4-FFF2-40B4-BE49-F238E27FC236}">
                  <a16:creationId xmlns:a16="http://schemas.microsoft.com/office/drawing/2014/main" id="{3CA9C90A-0932-E3F9-4DA2-4FDFE5B2F55D}"/>
                </a:ext>
              </a:extLst>
            </p:cNvPr>
            <p:cNvSpPr/>
            <p:nvPr>
              <p:custDataLst>
                <p:tags r:id="rId253"/>
              </p:custDataLst>
            </p:nvPr>
          </p:nvSpPr>
          <p:spPr>
            <a:xfrm>
              <a:off x="266700" y="3314700"/>
              <a:ext cx="161926" cy="19051"/>
            </a:xfrm>
            <a:custGeom>
              <a:avLst/>
              <a:gdLst/>
              <a:ahLst/>
              <a:cxnLst/>
              <a:rect l="0" t="0" r="0" b="0"/>
              <a:pathLst>
                <a:path w="161926" h="19051">
                  <a:moveTo>
                    <a:pt x="0" y="19050"/>
                  </a:moveTo>
                  <a:lnTo>
                    <a:pt x="0" y="19050"/>
                  </a:lnTo>
                  <a:lnTo>
                    <a:pt x="0" y="13993"/>
                  </a:lnTo>
                  <a:lnTo>
                    <a:pt x="1058" y="13562"/>
                  </a:lnTo>
                  <a:lnTo>
                    <a:pt x="5056" y="15906"/>
                  </a:lnTo>
                  <a:lnTo>
                    <a:pt x="7604" y="15895"/>
                  </a:lnTo>
                  <a:lnTo>
                    <a:pt x="18363" y="11883"/>
                  </a:lnTo>
                  <a:lnTo>
                    <a:pt x="60905" y="8674"/>
                  </a:lnTo>
                  <a:lnTo>
                    <a:pt x="105269" y="1351"/>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0" name="SMARTInkShape-3914">
              <a:extLst>
                <a:ext uri="{FF2B5EF4-FFF2-40B4-BE49-F238E27FC236}">
                  <a16:creationId xmlns:a16="http://schemas.microsoft.com/office/drawing/2014/main" id="{CB715B31-1FC8-E54E-8541-C55EFBB5EAC0}"/>
                </a:ext>
              </a:extLst>
            </p:cNvPr>
            <p:cNvSpPr/>
            <p:nvPr>
              <p:custDataLst>
                <p:tags r:id="rId254"/>
              </p:custDataLst>
            </p:nvPr>
          </p:nvSpPr>
          <p:spPr>
            <a:xfrm>
              <a:off x="266700" y="3162310"/>
              <a:ext cx="38100" cy="314316"/>
            </a:xfrm>
            <a:custGeom>
              <a:avLst/>
              <a:gdLst/>
              <a:ahLst/>
              <a:cxnLst/>
              <a:rect l="0" t="0" r="0" b="0"/>
              <a:pathLst>
                <a:path w="38100" h="314316">
                  <a:moveTo>
                    <a:pt x="28575" y="9515"/>
                  </a:moveTo>
                  <a:lnTo>
                    <a:pt x="28575" y="9515"/>
                  </a:lnTo>
                  <a:lnTo>
                    <a:pt x="37708" y="9515"/>
                  </a:lnTo>
                  <a:lnTo>
                    <a:pt x="38099" y="25"/>
                  </a:lnTo>
                  <a:lnTo>
                    <a:pt x="33043" y="0"/>
                  </a:lnTo>
                  <a:lnTo>
                    <a:pt x="30561" y="11283"/>
                  </a:lnTo>
                  <a:lnTo>
                    <a:pt x="23911" y="53021"/>
                  </a:lnTo>
                  <a:lnTo>
                    <a:pt x="20490" y="99664"/>
                  </a:lnTo>
                  <a:lnTo>
                    <a:pt x="16868" y="132484"/>
                  </a:lnTo>
                  <a:lnTo>
                    <a:pt x="11701" y="175067"/>
                  </a:lnTo>
                  <a:lnTo>
                    <a:pt x="7347" y="210615"/>
                  </a:lnTo>
                  <a:lnTo>
                    <a:pt x="2177" y="247959"/>
                  </a:lnTo>
                  <a:lnTo>
                    <a:pt x="0" y="3143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1" name="SMARTInkShape-3915">
              <a:extLst>
                <a:ext uri="{FF2B5EF4-FFF2-40B4-BE49-F238E27FC236}">
                  <a16:creationId xmlns:a16="http://schemas.microsoft.com/office/drawing/2014/main" id="{267DDAB2-CBFD-54EC-2507-E97CB0AE0A0D}"/>
                </a:ext>
              </a:extLst>
            </p:cNvPr>
            <p:cNvSpPr/>
            <p:nvPr>
              <p:custDataLst>
                <p:tags r:id="rId255"/>
              </p:custDataLst>
            </p:nvPr>
          </p:nvSpPr>
          <p:spPr>
            <a:xfrm>
              <a:off x="419100" y="3181927"/>
              <a:ext cx="28576" cy="256599"/>
            </a:xfrm>
            <a:custGeom>
              <a:avLst/>
              <a:gdLst/>
              <a:ahLst/>
              <a:cxnLst/>
              <a:rect l="0" t="0" r="0" b="0"/>
              <a:pathLst>
                <a:path w="28576" h="256599">
                  <a:moveTo>
                    <a:pt x="0" y="37523"/>
                  </a:moveTo>
                  <a:lnTo>
                    <a:pt x="0" y="37523"/>
                  </a:lnTo>
                  <a:lnTo>
                    <a:pt x="7539" y="19623"/>
                  </a:lnTo>
                  <a:lnTo>
                    <a:pt x="9491" y="0"/>
                  </a:lnTo>
                  <a:lnTo>
                    <a:pt x="17060" y="40944"/>
                  </a:lnTo>
                  <a:lnTo>
                    <a:pt x="18460" y="79459"/>
                  </a:lnTo>
                  <a:lnTo>
                    <a:pt x="18875" y="124385"/>
                  </a:lnTo>
                  <a:lnTo>
                    <a:pt x="19016" y="171803"/>
                  </a:lnTo>
                  <a:lnTo>
                    <a:pt x="19043" y="214644"/>
                  </a:lnTo>
                  <a:lnTo>
                    <a:pt x="20106" y="237582"/>
                  </a:lnTo>
                  <a:lnTo>
                    <a:pt x="28575" y="256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53" name="SMARTInkShape-3916">
            <a:extLst>
              <a:ext uri="{FF2B5EF4-FFF2-40B4-BE49-F238E27FC236}">
                <a16:creationId xmlns:a16="http://schemas.microsoft.com/office/drawing/2014/main" id="{8F95CDDA-75B0-BC05-3574-6F826C10E6CD}"/>
              </a:ext>
            </a:extLst>
          </p:cNvPr>
          <p:cNvSpPr/>
          <p:nvPr>
            <p:custDataLst>
              <p:tags r:id="rId1"/>
            </p:custDataLst>
          </p:nvPr>
        </p:nvSpPr>
        <p:spPr>
          <a:xfrm>
            <a:off x="2162927" y="2356745"/>
            <a:ext cx="208094" cy="243121"/>
          </a:xfrm>
          <a:custGeom>
            <a:avLst/>
            <a:gdLst/>
            <a:ahLst/>
            <a:cxnLst/>
            <a:rect l="0" t="0" r="0" b="0"/>
            <a:pathLst>
              <a:path w="208094" h="243121">
                <a:moveTo>
                  <a:pt x="94498" y="34030"/>
                </a:moveTo>
                <a:lnTo>
                  <a:pt x="94498" y="34030"/>
                </a:lnTo>
                <a:lnTo>
                  <a:pt x="99986" y="34030"/>
                </a:lnTo>
                <a:lnTo>
                  <a:pt x="94774" y="34030"/>
                </a:lnTo>
                <a:lnTo>
                  <a:pt x="100040" y="34030"/>
                </a:lnTo>
                <a:lnTo>
                  <a:pt x="95437" y="34030"/>
                </a:lnTo>
                <a:lnTo>
                  <a:pt x="87079" y="27484"/>
                </a:lnTo>
                <a:lnTo>
                  <a:pt x="81323" y="25829"/>
                </a:lnTo>
                <a:lnTo>
                  <a:pt x="67076" y="29954"/>
                </a:lnTo>
                <a:lnTo>
                  <a:pt x="22619" y="68388"/>
                </a:lnTo>
                <a:lnTo>
                  <a:pt x="7819" y="92894"/>
                </a:lnTo>
                <a:lnTo>
                  <a:pt x="941" y="136164"/>
                </a:lnTo>
                <a:lnTo>
                  <a:pt x="0" y="156681"/>
                </a:lnTo>
                <a:lnTo>
                  <a:pt x="5227" y="176384"/>
                </a:lnTo>
                <a:lnTo>
                  <a:pt x="20069" y="202503"/>
                </a:lnTo>
                <a:lnTo>
                  <a:pt x="32844" y="215799"/>
                </a:lnTo>
                <a:lnTo>
                  <a:pt x="55769" y="228176"/>
                </a:lnTo>
                <a:lnTo>
                  <a:pt x="100823" y="240085"/>
                </a:lnTo>
                <a:lnTo>
                  <a:pt x="124991" y="243120"/>
                </a:lnTo>
                <a:lnTo>
                  <a:pt x="169790" y="235339"/>
                </a:lnTo>
                <a:lnTo>
                  <a:pt x="187245" y="229379"/>
                </a:lnTo>
                <a:lnTo>
                  <a:pt x="196749" y="218218"/>
                </a:lnTo>
                <a:lnTo>
                  <a:pt x="203443" y="203733"/>
                </a:lnTo>
                <a:lnTo>
                  <a:pt x="208093" y="170743"/>
                </a:lnTo>
                <a:lnTo>
                  <a:pt x="201054" y="138646"/>
                </a:lnTo>
                <a:lnTo>
                  <a:pt x="192295" y="110826"/>
                </a:lnTo>
                <a:lnTo>
                  <a:pt x="191446" y="104277"/>
                </a:lnTo>
                <a:lnTo>
                  <a:pt x="184858" y="91357"/>
                </a:lnTo>
                <a:lnTo>
                  <a:pt x="174894" y="75004"/>
                </a:lnTo>
                <a:lnTo>
                  <a:pt x="171505" y="67057"/>
                </a:lnTo>
                <a:lnTo>
                  <a:pt x="138921" y="21737"/>
                </a:lnTo>
                <a:lnTo>
                  <a:pt x="126243" y="9769"/>
                </a:lnTo>
                <a:lnTo>
                  <a:pt x="119896" y="7372"/>
                </a:lnTo>
                <a:lnTo>
                  <a:pt x="97673" y="4509"/>
                </a:lnTo>
                <a:lnTo>
                  <a:pt x="91323" y="449"/>
                </a:lnTo>
                <a:lnTo>
                  <a:pt x="88148" y="0"/>
                </a:lnTo>
                <a:lnTo>
                  <a:pt x="57796" y="8155"/>
                </a:lnTo>
                <a:lnTo>
                  <a:pt x="49030" y="13632"/>
                </a:lnTo>
                <a:lnTo>
                  <a:pt x="47512" y="24694"/>
                </a:lnTo>
                <a:lnTo>
                  <a:pt x="56398" y="435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56" name="SMARTInkShape-Group802">
            <a:extLst>
              <a:ext uri="{FF2B5EF4-FFF2-40B4-BE49-F238E27FC236}">
                <a16:creationId xmlns:a16="http://schemas.microsoft.com/office/drawing/2014/main" id="{90559E54-594F-088F-E236-93655ED55D70}"/>
              </a:ext>
            </a:extLst>
          </p:cNvPr>
          <p:cNvGrpSpPr/>
          <p:nvPr/>
        </p:nvGrpSpPr>
        <p:grpSpPr>
          <a:xfrm>
            <a:off x="1809750" y="2471560"/>
            <a:ext cx="180976" cy="107775"/>
            <a:chOff x="1809750" y="2471560"/>
            <a:chExt cx="180976" cy="107775"/>
          </a:xfrm>
        </p:grpSpPr>
        <p:sp>
          <p:nvSpPr>
            <p:cNvPr id="954" name="SMARTInkShape-3917">
              <a:extLst>
                <a:ext uri="{FF2B5EF4-FFF2-40B4-BE49-F238E27FC236}">
                  <a16:creationId xmlns:a16="http://schemas.microsoft.com/office/drawing/2014/main" id="{444D4325-55FB-7F79-2688-C9AF41F993B2}"/>
                </a:ext>
              </a:extLst>
            </p:cNvPr>
            <p:cNvSpPr/>
            <p:nvPr>
              <p:custDataLst>
                <p:tags r:id="rId248"/>
              </p:custDataLst>
            </p:nvPr>
          </p:nvSpPr>
          <p:spPr>
            <a:xfrm>
              <a:off x="1809750" y="2571750"/>
              <a:ext cx="180976" cy="7585"/>
            </a:xfrm>
            <a:custGeom>
              <a:avLst/>
              <a:gdLst/>
              <a:ahLst/>
              <a:cxnLst/>
              <a:rect l="0" t="0" r="0" b="0"/>
              <a:pathLst>
                <a:path w="180976" h="7585">
                  <a:moveTo>
                    <a:pt x="0" y="0"/>
                  </a:moveTo>
                  <a:lnTo>
                    <a:pt x="0" y="0"/>
                  </a:lnTo>
                  <a:lnTo>
                    <a:pt x="5057" y="5056"/>
                  </a:lnTo>
                  <a:lnTo>
                    <a:pt x="13183" y="7539"/>
                  </a:lnTo>
                  <a:lnTo>
                    <a:pt x="25968" y="7584"/>
                  </a:lnTo>
                  <a:lnTo>
                    <a:pt x="65846" y="1812"/>
                  </a:lnTo>
                  <a:lnTo>
                    <a:pt x="107645" y="239"/>
                  </a:lnTo>
                  <a:lnTo>
                    <a:pt x="153514" y="21"/>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5" name="SMARTInkShape-3918">
              <a:extLst>
                <a:ext uri="{FF2B5EF4-FFF2-40B4-BE49-F238E27FC236}">
                  <a16:creationId xmlns:a16="http://schemas.microsoft.com/office/drawing/2014/main" id="{FE370A2C-E698-BF5B-6B9A-552CC4895EEE}"/>
                </a:ext>
              </a:extLst>
            </p:cNvPr>
            <p:cNvSpPr/>
            <p:nvPr>
              <p:custDataLst>
                <p:tags r:id="rId249"/>
              </p:custDataLst>
            </p:nvPr>
          </p:nvSpPr>
          <p:spPr>
            <a:xfrm>
              <a:off x="1828800" y="2471560"/>
              <a:ext cx="142876" cy="14466"/>
            </a:xfrm>
            <a:custGeom>
              <a:avLst/>
              <a:gdLst/>
              <a:ahLst/>
              <a:cxnLst/>
              <a:rect l="0" t="0" r="0" b="0"/>
              <a:pathLst>
                <a:path w="142876" h="14466">
                  <a:moveTo>
                    <a:pt x="0" y="14465"/>
                  </a:moveTo>
                  <a:lnTo>
                    <a:pt x="0" y="14465"/>
                  </a:lnTo>
                  <a:lnTo>
                    <a:pt x="5057" y="14465"/>
                  </a:lnTo>
                  <a:lnTo>
                    <a:pt x="40704" y="6264"/>
                  </a:lnTo>
                  <a:lnTo>
                    <a:pt x="87277" y="0"/>
                  </a:lnTo>
                  <a:lnTo>
                    <a:pt x="102643" y="275"/>
                  </a:lnTo>
                  <a:lnTo>
                    <a:pt x="142875" y="4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9" name="SMARTInkShape-Group803">
            <a:extLst>
              <a:ext uri="{FF2B5EF4-FFF2-40B4-BE49-F238E27FC236}">
                <a16:creationId xmlns:a16="http://schemas.microsoft.com/office/drawing/2014/main" id="{0B4DFA8E-0F9F-8940-FFE7-6FDEE17A2E9D}"/>
              </a:ext>
            </a:extLst>
          </p:cNvPr>
          <p:cNvGrpSpPr/>
          <p:nvPr/>
        </p:nvGrpSpPr>
        <p:grpSpPr>
          <a:xfrm>
            <a:off x="1000125" y="2372218"/>
            <a:ext cx="571490" cy="447183"/>
            <a:chOff x="1000125" y="2372218"/>
            <a:chExt cx="571490" cy="447183"/>
          </a:xfrm>
        </p:grpSpPr>
        <p:sp>
          <p:nvSpPr>
            <p:cNvPr id="957" name="SMARTInkShape-3919">
              <a:extLst>
                <a:ext uri="{FF2B5EF4-FFF2-40B4-BE49-F238E27FC236}">
                  <a16:creationId xmlns:a16="http://schemas.microsoft.com/office/drawing/2014/main" id="{351C89F6-13F6-7B96-E9D0-B45638C9FD2A}"/>
                </a:ext>
              </a:extLst>
            </p:cNvPr>
            <p:cNvSpPr/>
            <p:nvPr>
              <p:custDataLst>
                <p:tags r:id="rId246"/>
              </p:custDataLst>
            </p:nvPr>
          </p:nvSpPr>
          <p:spPr>
            <a:xfrm>
              <a:off x="1487826" y="2543175"/>
              <a:ext cx="83789" cy="224083"/>
            </a:xfrm>
            <a:custGeom>
              <a:avLst/>
              <a:gdLst/>
              <a:ahLst/>
              <a:cxnLst/>
              <a:rect l="0" t="0" r="0" b="0"/>
              <a:pathLst>
                <a:path w="83789" h="224083">
                  <a:moveTo>
                    <a:pt x="64749" y="142875"/>
                  </a:moveTo>
                  <a:lnTo>
                    <a:pt x="64749" y="142875"/>
                  </a:lnTo>
                  <a:lnTo>
                    <a:pt x="72950" y="151076"/>
                  </a:lnTo>
                  <a:lnTo>
                    <a:pt x="74450" y="150459"/>
                  </a:lnTo>
                  <a:lnTo>
                    <a:pt x="78938" y="146951"/>
                  </a:lnTo>
                  <a:lnTo>
                    <a:pt x="80558" y="146651"/>
                  </a:lnTo>
                  <a:lnTo>
                    <a:pt x="81639" y="147509"/>
                  </a:lnTo>
                  <a:lnTo>
                    <a:pt x="82359" y="149139"/>
                  </a:lnTo>
                  <a:lnTo>
                    <a:pt x="82839" y="149168"/>
                  </a:lnTo>
                  <a:lnTo>
                    <a:pt x="83762" y="143183"/>
                  </a:lnTo>
                  <a:lnTo>
                    <a:pt x="83788" y="137910"/>
                  </a:lnTo>
                  <a:lnTo>
                    <a:pt x="82733" y="136390"/>
                  </a:lnTo>
                  <a:lnTo>
                    <a:pt x="80972" y="135377"/>
                  </a:lnTo>
                  <a:lnTo>
                    <a:pt x="73436" y="133951"/>
                  </a:lnTo>
                  <a:lnTo>
                    <a:pt x="66493" y="132559"/>
                  </a:lnTo>
                  <a:lnTo>
                    <a:pt x="56352" y="128412"/>
                  </a:lnTo>
                  <a:lnTo>
                    <a:pt x="44789" y="128686"/>
                  </a:lnTo>
                  <a:lnTo>
                    <a:pt x="25176" y="132429"/>
                  </a:lnTo>
                  <a:lnTo>
                    <a:pt x="21434" y="134852"/>
                  </a:lnTo>
                  <a:lnTo>
                    <a:pt x="11110" y="148377"/>
                  </a:lnTo>
                  <a:lnTo>
                    <a:pt x="2407" y="165790"/>
                  </a:lnTo>
                  <a:lnTo>
                    <a:pt x="0" y="178106"/>
                  </a:lnTo>
                  <a:lnTo>
                    <a:pt x="1752" y="190636"/>
                  </a:lnTo>
                  <a:lnTo>
                    <a:pt x="3701" y="196941"/>
                  </a:lnTo>
                  <a:lnTo>
                    <a:pt x="11511" y="206768"/>
                  </a:lnTo>
                  <a:lnTo>
                    <a:pt x="20979" y="213605"/>
                  </a:lnTo>
                  <a:lnTo>
                    <a:pt x="31202" y="218513"/>
                  </a:lnTo>
                  <a:lnTo>
                    <a:pt x="33964" y="223411"/>
                  </a:lnTo>
                  <a:lnTo>
                    <a:pt x="35759" y="224082"/>
                  </a:lnTo>
                  <a:lnTo>
                    <a:pt x="38014" y="223472"/>
                  </a:lnTo>
                  <a:lnTo>
                    <a:pt x="45249" y="219332"/>
                  </a:lnTo>
                  <a:lnTo>
                    <a:pt x="53214" y="210463"/>
                  </a:lnTo>
                  <a:lnTo>
                    <a:pt x="68078" y="178377"/>
                  </a:lnTo>
                  <a:lnTo>
                    <a:pt x="73050" y="146791"/>
                  </a:lnTo>
                  <a:lnTo>
                    <a:pt x="73912" y="109698"/>
                  </a:lnTo>
                  <a:lnTo>
                    <a:pt x="71380" y="64825"/>
                  </a:lnTo>
                  <a:lnTo>
                    <a:pt x="64921" y="17759"/>
                  </a:lnTo>
                  <a:lnTo>
                    <a:pt x="6474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8" name="SMARTInkShape-3920">
              <a:extLst>
                <a:ext uri="{FF2B5EF4-FFF2-40B4-BE49-F238E27FC236}">
                  <a16:creationId xmlns:a16="http://schemas.microsoft.com/office/drawing/2014/main" id="{3B7FDD0D-D82C-EC2A-7A3D-CB088099528A}"/>
                </a:ext>
              </a:extLst>
            </p:cNvPr>
            <p:cNvSpPr/>
            <p:nvPr>
              <p:custDataLst>
                <p:tags r:id="rId247"/>
              </p:custDataLst>
            </p:nvPr>
          </p:nvSpPr>
          <p:spPr>
            <a:xfrm>
              <a:off x="1000125" y="2372218"/>
              <a:ext cx="419101" cy="447183"/>
            </a:xfrm>
            <a:custGeom>
              <a:avLst/>
              <a:gdLst/>
              <a:ahLst/>
              <a:cxnLst/>
              <a:rect l="0" t="0" r="0" b="0"/>
              <a:pathLst>
                <a:path w="419101" h="447183">
                  <a:moveTo>
                    <a:pt x="0" y="447182"/>
                  </a:moveTo>
                  <a:lnTo>
                    <a:pt x="0" y="447182"/>
                  </a:lnTo>
                  <a:lnTo>
                    <a:pt x="0" y="416591"/>
                  </a:lnTo>
                  <a:lnTo>
                    <a:pt x="2822" y="409597"/>
                  </a:lnTo>
                  <a:lnTo>
                    <a:pt x="40000" y="364083"/>
                  </a:lnTo>
                  <a:lnTo>
                    <a:pt x="65270" y="321427"/>
                  </a:lnTo>
                  <a:lnTo>
                    <a:pt x="95483" y="275478"/>
                  </a:lnTo>
                  <a:lnTo>
                    <a:pt x="127031" y="234620"/>
                  </a:lnTo>
                  <a:lnTo>
                    <a:pt x="164044" y="187822"/>
                  </a:lnTo>
                  <a:lnTo>
                    <a:pt x="193706" y="145099"/>
                  </a:lnTo>
                  <a:lnTo>
                    <a:pt x="220571" y="100389"/>
                  </a:lnTo>
                  <a:lnTo>
                    <a:pt x="240661" y="63997"/>
                  </a:lnTo>
                  <a:lnTo>
                    <a:pt x="246729" y="28631"/>
                  </a:lnTo>
                  <a:lnTo>
                    <a:pt x="247645" y="0"/>
                  </a:lnTo>
                  <a:lnTo>
                    <a:pt x="247649" y="9766"/>
                  </a:lnTo>
                  <a:lnTo>
                    <a:pt x="244827" y="17472"/>
                  </a:lnTo>
                  <a:lnTo>
                    <a:pt x="242593" y="21009"/>
                  </a:lnTo>
                  <a:lnTo>
                    <a:pt x="231403" y="64706"/>
                  </a:lnTo>
                  <a:lnTo>
                    <a:pt x="222140" y="108901"/>
                  </a:lnTo>
                  <a:lnTo>
                    <a:pt x="213751" y="155510"/>
                  </a:lnTo>
                  <a:lnTo>
                    <a:pt x="210795" y="199659"/>
                  </a:lnTo>
                  <a:lnTo>
                    <a:pt x="212618" y="237971"/>
                  </a:lnTo>
                  <a:lnTo>
                    <a:pt x="222856" y="270742"/>
                  </a:lnTo>
                  <a:lnTo>
                    <a:pt x="227946" y="275581"/>
                  </a:lnTo>
                  <a:lnTo>
                    <a:pt x="242067" y="280956"/>
                  </a:lnTo>
                  <a:lnTo>
                    <a:pt x="267868" y="278926"/>
                  </a:lnTo>
                  <a:lnTo>
                    <a:pt x="280625" y="271507"/>
                  </a:lnTo>
                  <a:lnTo>
                    <a:pt x="307496" y="236880"/>
                  </a:lnTo>
                  <a:lnTo>
                    <a:pt x="326544" y="197969"/>
                  </a:lnTo>
                  <a:lnTo>
                    <a:pt x="333084" y="160065"/>
                  </a:lnTo>
                  <a:lnTo>
                    <a:pt x="340648" y="112910"/>
                  </a:lnTo>
                  <a:lnTo>
                    <a:pt x="342702" y="68612"/>
                  </a:lnTo>
                  <a:lnTo>
                    <a:pt x="342888" y="57357"/>
                  </a:lnTo>
                  <a:lnTo>
                    <a:pt x="342900" y="97854"/>
                  </a:lnTo>
                  <a:lnTo>
                    <a:pt x="342900" y="137977"/>
                  </a:lnTo>
                  <a:lnTo>
                    <a:pt x="342900" y="177025"/>
                  </a:lnTo>
                  <a:lnTo>
                    <a:pt x="345722" y="220113"/>
                  </a:lnTo>
                  <a:lnTo>
                    <a:pt x="352601" y="250142"/>
                  </a:lnTo>
                  <a:lnTo>
                    <a:pt x="354659" y="252322"/>
                  </a:lnTo>
                  <a:lnTo>
                    <a:pt x="360510" y="255821"/>
                  </a:lnTo>
                  <a:lnTo>
                    <a:pt x="407271" y="256675"/>
                  </a:lnTo>
                  <a:lnTo>
                    <a:pt x="419100" y="256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6" name="SMARTInkShape-Group804">
            <a:extLst>
              <a:ext uri="{FF2B5EF4-FFF2-40B4-BE49-F238E27FC236}">
                <a16:creationId xmlns:a16="http://schemas.microsoft.com/office/drawing/2014/main" id="{8B435306-79BC-A879-94C8-A1098467B107}"/>
              </a:ext>
            </a:extLst>
          </p:cNvPr>
          <p:cNvGrpSpPr/>
          <p:nvPr/>
        </p:nvGrpSpPr>
        <p:grpSpPr>
          <a:xfrm>
            <a:off x="276225" y="2296068"/>
            <a:ext cx="428626" cy="317648"/>
            <a:chOff x="276225" y="2296068"/>
            <a:chExt cx="428626" cy="317648"/>
          </a:xfrm>
        </p:grpSpPr>
        <p:sp>
          <p:nvSpPr>
            <p:cNvPr id="960" name="SMARTInkShape-3921">
              <a:extLst>
                <a:ext uri="{FF2B5EF4-FFF2-40B4-BE49-F238E27FC236}">
                  <a16:creationId xmlns:a16="http://schemas.microsoft.com/office/drawing/2014/main" id="{45E2CAA2-8B24-E127-C36E-0C25D353FFA4}"/>
                </a:ext>
              </a:extLst>
            </p:cNvPr>
            <p:cNvSpPr/>
            <p:nvPr>
              <p:custDataLst>
                <p:tags r:id="rId240"/>
              </p:custDataLst>
            </p:nvPr>
          </p:nvSpPr>
          <p:spPr>
            <a:xfrm>
              <a:off x="696649" y="2562225"/>
              <a:ext cx="8202" cy="9526"/>
            </a:xfrm>
            <a:custGeom>
              <a:avLst/>
              <a:gdLst/>
              <a:ahLst/>
              <a:cxnLst/>
              <a:rect l="0" t="0" r="0" b="0"/>
              <a:pathLst>
                <a:path w="8202" h="9526">
                  <a:moveTo>
                    <a:pt x="8201" y="9525"/>
                  </a:moveTo>
                  <a:lnTo>
                    <a:pt x="8201" y="9525"/>
                  </a:lnTo>
                  <a:lnTo>
                    <a:pt x="0" y="1324"/>
                  </a:lnTo>
                  <a:lnTo>
                    <a:pt x="617" y="883"/>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1" name="SMARTInkShape-3922">
              <a:extLst>
                <a:ext uri="{FF2B5EF4-FFF2-40B4-BE49-F238E27FC236}">
                  <a16:creationId xmlns:a16="http://schemas.microsoft.com/office/drawing/2014/main" id="{3CA702FC-A697-2143-1433-A9DFA31D80D3}"/>
                </a:ext>
              </a:extLst>
            </p:cNvPr>
            <p:cNvSpPr/>
            <p:nvPr>
              <p:custDataLst>
                <p:tags r:id="rId241"/>
              </p:custDataLst>
            </p:nvPr>
          </p:nvSpPr>
          <p:spPr>
            <a:xfrm>
              <a:off x="695325" y="24574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2" name="SMARTInkShape-3923">
              <a:extLst>
                <a:ext uri="{FF2B5EF4-FFF2-40B4-BE49-F238E27FC236}">
                  <a16:creationId xmlns:a16="http://schemas.microsoft.com/office/drawing/2014/main" id="{2D96A6B1-521E-5248-A540-5C61A28CA2AF}"/>
                </a:ext>
              </a:extLst>
            </p:cNvPr>
            <p:cNvSpPr/>
            <p:nvPr>
              <p:custDataLst>
                <p:tags r:id="rId242"/>
              </p:custDataLst>
            </p:nvPr>
          </p:nvSpPr>
          <p:spPr>
            <a:xfrm>
              <a:off x="495300" y="2509112"/>
              <a:ext cx="93213" cy="104604"/>
            </a:xfrm>
            <a:custGeom>
              <a:avLst/>
              <a:gdLst/>
              <a:ahLst/>
              <a:cxnLst/>
              <a:rect l="0" t="0" r="0" b="0"/>
              <a:pathLst>
                <a:path w="93213" h="104604">
                  <a:moveTo>
                    <a:pt x="66675" y="5488"/>
                  </a:moveTo>
                  <a:lnTo>
                    <a:pt x="66675" y="5488"/>
                  </a:lnTo>
                  <a:lnTo>
                    <a:pt x="61619" y="432"/>
                  </a:lnTo>
                  <a:lnTo>
                    <a:pt x="59071" y="0"/>
                  </a:lnTo>
                  <a:lnTo>
                    <a:pt x="56314" y="771"/>
                  </a:lnTo>
                  <a:lnTo>
                    <a:pt x="50428" y="3391"/>
                  </a:lnTo>
                  <a:lnTo>
                    <a:pt x="41165" y="5925"/>
                  </a:lnTo>
                  <a:lnTo>
                    <a:pt x="34876" y="10269"/>
                  </a:lnTo>
                  <a:lnTo>
                    <a:pt x="15871" y="41111"/>
                  </a:lnTo>
                  <a:lnTo>
                    <a:pt x="14814" y="47229"/>
                  </a:lnTo>
                  <a:lnTo>
                    <a:pt x="18283" y="78574"/>
                  </a:lnTo>
                  <a:lnTo>
                    <a:pt x="20655" y="83845"/>
                  </a:lnTo>
                  <a:lnTo>
                    <a:pt x="28936" y="92525"/>
                  </a:lnTo>
                  <a:lnTo>
                    <a:pt x="45498" y="103361"/>
                  </a:lnTo>
                  <a:lnTo>
                    <a:pt x="51498" y="104603"/>
                  </a:lnTo>
                  <a:lnTo>
                    <a:pt x="63810" y="103161"/>
                  </a:lnTo>
                  <a:lnTo>
                    <a:pt x="73516" y="96171"/>
                  </a:lnTo>
                  <a:lnTo>
                    <a:pt x="88370" y="74436"/>
                  </a:lnTo>
                  <a:lnTo>
                    <a:pt x="93212" y="50964"/>
                  </a:lnTo>
                  <a:lnTo>
                    <a:pt x="89590" y="28958"/>
                  </a:lnTo>
                  <a:lnTo>
                    <a:pt x="85126" y="23251"/>
                  </a:lnTo>
                  <a:lnTo>
                    <a:pt x="71701" y="14088"/>
                  </a:lnTo>
                  <a:lnTo>
                    <a:pt x="46292" y="8036"/>
                  </a:lnTo>
                  <a:lnTo>
                    <a:pt x="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3" name="SMARTInkShape-3924">
              <a:extLst>
                <a:ext uri="{FF2B5EF4-FFF2-40B4-BE49-F238E27FC236}">
                  <a16:creationId xmlns:a16="http://schemas.microsoft.com/office/drawing/2014/main" id="{135E7DA2-FD0C-15F3-166D-BD50F2CE52B2}"/>
                </a:ext>
              </a:extLst>
            </p:cNvPr>
            <p:cNvSpPr/>
            <p:nvPr>
              <p:custDataLst>
                <p:tags r:id="rId243"/>
              </p:custDataLst>
            </p:nvPr>
          </p:nvSpPr>
          <p:spPr>
            <a:xfrm>
              <a:off x="276225" y="2447925"/>
              <a:ext cx="142876" cy="9526"/>
            </a:xfrm>
            <a:custGeom>
              <a:avLst/>
              <a:gdLst/>
              <a:ahLst/>
              <a:cxnLst/>
              <a:rect l="0" t="0" r="0" b="0"/>
              <a:pathLst>
                <a:path w="142876" h="9526">
                  <a:moveTo>
                    <a:pt x="0" y="9525"/>
                  </a:moveTo>
                  <a:lnTo>
                    <a:pt x="0" y="9525"/>
                  </a:lnTo>
                  <a:lnTo>
                    <a:pt x="45761" y="4469"/>
                  </a:lnTo>
                  <a:lnTo>
                    <a:pt x="87465" y="58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4" name="SMARTInkShape-3925">
              <a:extLst>
                <a:ext uri="{FF2B5EF4-FFF2-40B4-BE49-F238E27FC236}">
                  <a16:creationId xmlns:a16="http://schemas.microsoft.com/office/drawing/2014/main" id="{CE0B04BB-1893-D8AD-462B-6CE7EB740E1B}"/>
                </a:ext>
              </a:extLst>
            </p:cNvPr>
            <p:cNvSpPr/>
            <p:nvPr>
              <p:custDataLst>
                <p:tags r:id="rId244"/>
              </p:custDataLst>
            </p:nvPr>
          </p:nvSpPr>
          <p:spPr>
            <a:xfrm>
              <a:off x="428625" y="2296068"/>
              <a:ext cx="19051" cy="266158"/>
            </a:xfrm>
            <a:custGeom>
              <a:avLst/>
              <a:gdLst/>
              <a:ahLst/>
              <a:cxnLst/>
              <a:rect l="0" t="0" r="0" b="0"/>
              <a:pathLst>
                <a:path w="19051" h="266158">
                  <a:moveTo>
                    <a:pt x="0" y="28032"/>
                  </a:moveTo>
                  <a:lnTo>
                    <a:pt x="0" y="28032"/>
                  </a:lnTo>
                  <a:lnTo>
                    <a:pt x="0" y="22976"/>
                  </a:lnTo>
                  <a:lnTo>
                    <a:pt x="2822" y="17671"/>
                  </a:lnTo>
                  <a:lnTo>
                    <a:pt x="6546" y="11786"/>
                  </a:lnTo>
                  <a:lnTo>
                    <a:pt x="9409" y="0"/>
                  </a:lnTo>
                  <a:lnTo>
                    <a:pt x="9515" y="44334"/>
                  </a:lnTo>
                  <a:lnTo>
                    <a:pt x="9524" y="91523"/>
                  </a:lnTo>
                  <a:lnTo>
                    <a:pt x="9525" y="134647"/>
                  </a:lnTo>
                  <a:lnTo>
                    <a:pt x="9525" y="178914"/>
                  </a:lnTo>
                  <a:lnTo>
                    <a:pt x="12347" y="221054"/>
                  </a:lnTo>
                  <a:lnTo>
                    <a:pt x="19050" y="266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5" name="SMARTInkShape-3926">
              <a:extLst>
                <a:ext uri="{FF2B5EF4-FFF2-40B4-BE49-F238E27FC236}">
                  <a16:creationId xmlns:a16="http://schemas.microsoft.com/office/drawing/2014/main" id="{BF2146B7-A1A2-7E7B-99D6-DFDE6CFD9229}"/>
                </a:ext>
              </a:extLst>
            </p:cNvPr>
            <p:cNvSpPr/>
            <p:nvPr>
              <p:custDataLst>
                <p:tags r:id="rId245"/>
              </p:custDataLst>
            </p:nvPr>
          </p:nvSpPr>
          <p:spPr>
            <a:xfrm>
              <a:off x="295275" y="2305166"/>
              <a:ext cx="27252" cy="295160"/>
            </a:xfrm>
            <a:custGeom>
              <a:avLst/>
              <a:gdLst/>
              <a:ahLst/>
              <a:cxnLst/>
              <a:rect l="0" t="0" r="0" b="0"/>
              <a:pathLst>
                <a:path w="27252" h="295160">
                  <a:moveTo>
                    <a:pt x="19050" y="9409"/>
                  </a:moveTo>
                  <a:lnTo>
                    <a:pt x="19050" y="9409"/>
                  </a:lnTo>
                  <a:lnTo>
                    <a:pt x="19050" y="0"/>
                  </a:lnTo>
                  <a:lnTo>
                    <a:pt x="25596" y="15115"/>
                  </a:lnTo>
                  <a:lnTo>
                    <a:pt x="27251" y="26409"/>
                  </a:lnTo>
                  <a:lnTo>
                    <a:pt x="21767" y="72661"/>
                  </a:lnTo>
                  <a:lnTo>
                    <a:pt x="19855" y="109877"/>
                  </a:lnTo>
                  <a:lnTo>
                    <a:pt x="16387" y="157078"/>
                  </a:lnTo>
                  <a:lnTo>
                    <a:pt x="11558" y="198507"/>
                  </a:lnTo>
                  <a:lnTo>
                    <a:pt x="4870" y="245376"/>
                  </a:lnTo>
                  <a:lnTo>
                    <a:pt x="0" y="295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4" name="SMARTInkShape-Group805">
            <a:extLst>
              <a:ext uri="{FF2B5EF4-FFF2-40B4-BE49-F238E27FC236}">
                <a16:creationId xmlns:a16="http://schemas.microsoft.com/office/drawing/2014/main" id="{4AEBCB06-9DFF-B527-308D-FF141F591074}"/>
              </a:ext>
            </a:extLst>
          </p:cNvPr>
          <p:cNvGrpSpPr/>
          <p:nvPr/>
        </p:nvGrpSpPr>
        <p:grpSpPr>
          <a:xfrm>
            <a:off x="6596104" y="1685925"/>
            <a:ext cx="842762" cy="342901"/>
            <a:chOff x="6596104" y="1685925"/>
            <a:chExt cx="842762" cy="342901"/>
          </a:xfrm>
        </p:grpSpPr>
        <p:sp>
          <p:nvSpPr>
            <p:cNvPr id="967" name="SMARTInkShape-3927">
              <a:extLst>
                <a:ext uri="{FF2B5EF4-FFF2-40B4-BE49-F238E27FC236}">
                  <a16:creationId xmlns:a16="http://schemas.microsoft.com/office/drawing/2014/main" id="{CC499DD3-24B4-39F6-050D-AFAAC2546EA1}"/>
                </a:ext>
              </a:extLst>
            </p:cNvPr>
            <p:cNvSpPr/>
            <p:nvPr>
              <p:custDataLst>
                <p:tags r:id="rId233"/>
              </p:custDataLst>
            </p:nvPr>
          </p:nvSpPr>
          <p:spPr>
            <a:xfrm>
              <a:off x="7279692" y="1838486"/>
              <a:ext cx="159174" cy="161765"/>
            </a:xfrm>
            <a:custGeom>
              <a:avLst/>
              <a:gdLst/>
              <a:ahLst/>
              <a:cxnLst/>
              <a:rect l="0" t="0" r="0" b="0"/>
              <a:pathLst>
                <a:path w="159174" h="161765">
                  <a:moveTo>
                    <a:pt x="130758" y="28414"/>
                  </a:moveTo>
                  <a:lnTo>
                    <a:pt x="130758" y="28414"/>
                  </a:lnTo>
                  <a:lnTo>
                    <a:pt x="159173" y="0"/>
                  </a:lnTo>
                  <a:lnTo>
                    <a:pt x="150639" y="7475"/>
                  </a:lnTo>
                  <a:lnTo>
                    <a:pt x="103846" y="28489"/>
                  </a:lnTo>
                  <a:lnTo>
                    <a:pt x="63047" y="51903"/>
                  </a:lnTo>
                  <a:lnTo>
                    <a:pt x="15505" y="86733"/>
                  </a:lnTo>
                  <a:lnTo>
                    <a:pt x="3239" y="93671"/>
                  </a:lnTo>
                  <a:lnTo>
                    <a:pt x="0" y="99045"/>
                  </a:lnTo>
                  <a:lnTo>
                    <a:pt x="2311" y="101960"/>
                  </a:lnTo>
                  <a:lnTo>
                    <a:pt x="45042" y="123694"/>
                  </a:lnTo>
                  <a:lnTo>
                    <a:pt x="90673" y="147433"/>
                  </a:lnTo>
                  <a:lnTo>
                    <a:pt x="116542" y="152665"/>
                  </a:lnTo>
                  <a:lnTo>
                    <a:pt x="140283" y="161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8" name="SMARTInkShape-3928">
              <a:extLst>
                <a:ext uri="{FF2B5EF4-FFF2-40B4-BE49-F238E27FC236}">
                  <a16:creationId xmlns:a16="http://schemas.microsoft.com/office/drawing/2014/main" id="{1D91B83B-AE74-B5C6-FA5A-DD82E1328AC9}"/>
                </a:ext>
              </a:extLst>
            </p:cNvPr>
            <p:cNvSpPr/>
            <p:nvPr>
              <p:custDataLst>
                <p:tags r:id="rId234"/>
              </p:custDataLst>
            </p:nvPr>
          </p:nvSpPr>
          <p:spPr>
            <a:xfrm>
              <a:off x="7258050" y="1776831"/>
              <a:ext cx="55711" cy="251995"/>
            </a:xfrm>
            <a:custGeom>
              <a:avLst/>
              <a:gdLst/>
              <a:ahLst/>
              <a:cxnLst/>
              <a:rect l="0" t="0" r="0" b="0"/>
              <a:pathLst>
                <a:path w="55711" h="251995">
                  <a:moveTo>
                    <a:pt x="38100" y="23394"/>
                  </a:moveTo>
                  <a:lnTo>
                    <a:pt x="38100" y="23394"/>
                  </a:lnTo>
                  <a:lnTo>
                    <a:pt x="43156" y="18338"/>
                  </a:lnTo>
                  <a:lnTo>
                    <a:pt x="45640" y="13033"/>
                  </a:lnTo>
                  <a:lnTo>
                    <a:pt x="46301" y="10136"/>
                  </a:lnTo>
                  <a:lnTo>
                    <a:pt x="52290" y="1004"/>
                  </a:lnTo>
                  <a:lnTo>
                    <a:pt x="53909" y="0"/>
                  </a:lnTo>
                  <a:lnTo>
                    <a:pt x="54990" y="390"/>
                  </a:lnTo>
                  <a:lnTo>
                    <a:pt x="55710" y="1708"/>
                  </a:lnTo>
                  <a:lnTo>
                    <a:pt x="55132" y="3645"/>
                  </a:lnTo>
                  <a:lnTo>
                    <a:pt x="43766" y="27483"/>
                  </a:lnTo>
                  <a:lnTo>
                    <a:pt x="36023" y="66841"/>
                  </a:lnTo>
                  <a:lnTo>
                    <a:pt x="24990" y="113350"/>
                  </a:lnTo>
                  <a:lnTo>
                    <a:pt x="15753" y="155764"/>
                  </a:lnTo>
                  <a:lnTo>
                    <a:pt x="6314" y="196788"/>
                  </a:lnTo>
                  <a:lnTo>
                    <a:pt x="0" y="251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9" name="SMARTInkShape-3929">
              <a:extLst>
                <a:ext uri="{FF2B5EF4-FFF2-40B4-BE49-F238E27FC236}">
                  <a16:creationId xmlns:a16="http://schemas.microsoft.com/office/drawing/2014/main" id="{6A04F3EC-53AD-867C-4F20-014ED201DF34}"/>
                </a:ext>
              </a:extLst>
            </p:cNvPr>
            <p:cNvSpPr/>
            <p:nvPr>
              <p:custDataLst>
                <p:tags r:id="rId235"/>
              </p:custDataLst>
            </p:nvPr>
          </p:nvSpPr>
          <p:spPr>
            <a:xfrm>
              <a:off x="7086600" y="1899774"/>
              <a:ext cx="94822" cy="100477"/>
            </a:xfrm>
            <a:custGeom>
              <a:avLst/>
              <a:gdLst/>
              <a:ahLst/>
              <a:cxnLst/>
              <a:rect l="0" t="0" r="0" b="0"/>
              <a:pathLst>
                <a:path w="94822" h="100477">
                  <a:moveTo>
                    <a:pt x="0" y="14751"/>
                  </a:moveTo>
                  <a:lnTo>
                    <a:pt x="0" y="14751"/>
                  </a:lnTo>
                  <a:lnTo>
                    <a:pt x="5056" y="14751"/>
                  </a:lnTo>
                  <a:lnTo>
                    <a:pt x="6545" y="13693"/>
                  </a:lnTo>
                  <a:lnTo>
                    <a:pt x="7538" y="11929"/>
                  </a:lnTo>
                  <a:lnTo>
                    <a:pt x="8200" y="9695"/>
                  </a:lnTo>
                  <a:lnTo>
                    <a:pt x="9701" y="8205"/>
                  </a:lnTo>
                  <a:lnTo>
                    <a:pt x="19711" y="2992"/>
                  </a:lnTo>
                  <a:lnTo>
                    <a:pt x="22666" y="562"/>
                  </a:lnTo>
                  <a:lnTo>
                    <a:pt x="25694" y="0"/>
                  </a:lnTo>
                  <a:lnTo>
                    <a:pt x="28771" y="683"/>
                  </a:lnTo>
                  <a:lnTo>
                    <a:pt x="36257" y="4329"/>
                  </a:lnTo>
                  <a:lnTo>
                    <a:pt x="37281" y="7649"/>
                  </a:lnTo>
                  <a:lnTo>
                    <a:pt x="37939" y="28518"/>
                  </a:lnTo>
                  <a:lnTo>
                    <a:pt x="24828" y="73597"/>
                  </a:lnTo>
                  <a:lnTo>
                    <a:pt x="9573" y="100402"/>
                  </a:lnTo>
                  <a:lnTo>
                    <a:pt x="10586" y="67978"/>
                  </a:lnTo>
                  <a:lnTo>
                    <a:pt x="14582" y="55694"/>
                  </a:lnTo>
                  <a:lnTo>
                    <a:pt x="32896" y="36877"/>
                  </a:lnTo>
                  <a:lnTo>
                    <a:pt x="75462" y="5832"/>
                  </a:lnTo>
                  <a:lnTo>
                    <a:pt x="81038" y="5405"/>
                  </a:lnTo>
                  <a:lnTo>
                    <a:pt x="82600" y="6404"/>
                  </a:lnTo>
                  <a:lnTo>
                    <a:pt x="83641" y="8128"/>
                  </a:lnTo>
                  <a:lnTo>
                    <a:pt x="94286" y="45927"/>
                  </a:lnTo>
                  <a:lnTo>
                    <a:pt x="94821" y="54360"/>
                  </a:lnTo>
                  <a:lnTo>
                    <a:pt x="85725" y="1004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0" name="SMARTInkShape-3930">
              <a:extLst>
                <a:ext uri="{FF2B5EF4-FFF2-40B4-BE49-F238E27FC236}">
                  <a16:creationId xmlns:a16="http://schemas.microsoft.com/office/drawing/2014/main" id="{00673FAA-4168-0573-1B98-BABA923B0883}"/>
                </a:ext>
              </a:extLst>
            </p:cNvPr>
            <p:cNvSpPr/>
            <p:nvPr>
              <p:custDataLst>
                <p:tags r:id="rId236"/>
              </p:custDataLst>
            </p:nvPr>
          </p:nvSpPr>
          <p:spPr>
            <a:xfrm>
              <a:off x="7029450" y="1809750"/>
              <a:ext cx="9526" cy="47626"/>
            </a:xfrm>
            <a:custGeom>
              <a:avLst/>
              <a:gdLst/>
              <a:ahLst/>
              <a:cxnLst/>
              <a:rect l="0" t="0" r="0" b="0"/>
              <a:pathLst>
                <a:path w="9526" h="47626">
                  <a:moveTo>
                    <a:pt x="9525" y="47625"/>
                  </a:moveTo>
                  <a:lnTo>
                    <a:pt x="9525" y="47625"/>
                  </a:lnTo>
                  <a:lnTo>
                    <a:pt x="883" y="1409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1" name="SMARTInkShape-3931">
              <a:extLst>
                <a:ext uri="{FF2B5EF4-FFF2-40B4-BE49-F238E27FC236}">
                  <a16:creationId xmlns:a16="http://schemas.microsoft.com/office/drawing/2014/main" id="{344FCF4E-0016-DCF1-27D0-D8798D1F9C8D}"/>
                </a:ext>
              </a:extLst>
            </p:cNvPr>
            <p:cNvSpPr/>
            <p:nvPr>
              <p:custDataLst>
                <p:tags r:id="rId237"/>
              </p:custDataLst>
            </p:nvPr>
          </p:nvSpPr>
          <p:spPr>
            <a:xfrm>
              <a:off x="7000875" y="1905034"/>
              <a:ext cx="28573" cy="114267"/>
            </a:xfrm>
            <a:custGeom>
              <a:avLst/>
              <a:gdLst/>
              <a:ahLst/>
              <a:cxnLst/>
              <a:rect l="0" t="0" r="0" b="0"/>
              <a:pathLst>
                <a:path w="28573" h="114267">
                  <a:moveTo>
                    <a:pt x="19050" y="9491"/>
                  </a:moveTo>
                  <a:lnTo>
                    <a:pt x="19050" y="9491"/>
                  </a:lnTo>
                  <a:lnTo>
                    <a:pt x="24106" y="9491"/>
                  </a:lnTo>
                  <a:lnTo>
                    <a:pt x="25595" y="8433"/>
                  </a:lnTo>
                  <a:lnTo>
                    <a:pt x="26588" y="6669"/>
                  </a:lnTo>
                  <a:lnTo>
                    <a:pt x="28565" y="0"/>
                  </a:lnTo>
                  <a:lnTo>
                    <a:pt x="28572" y="5033"/>
                  </a:lnTo>
                  <a:lnTo>
                    <a:pt x="27515" y="6519"/>
                  </a:lnTo>
                  <a:lnTo>
                    <a:pt x="25751" y="7510"/>
                  </a:lnTo>
                  <a:lnTo>
                    <a:pt x="23518" y="8170"/>
                  </a:lnTo>
                  <a:lnTo>
                    <a:pt x="22028" y="10727"/>
                  </a:lnTo>
                  <a:lnTo>
                    <a:pt x="11707" y="49511"/>
                  </a:lnTo>
                  <a:lnTo>
                    <a:pt x="1167" y="90759"/>
                  </a:lnTo>
                  <a:lnTo>
                    <a:pt x="0" y="114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2" name="SMARTInkShape-3932">
              <a:extLst>
                <a:ext uri="{FF2B5EF4-FFF2-40B4-BE49-F238E27FC236}">
                  <a16:creationId xmlns:a16="http://schemas.microsoft.com/office/drawing/2014/main" id="{F2F6EC62-EEF5-8ACF-E666-5DF41A9B1FE9}"/>
                </a:ext>
              </a:extLst>
            </p:cNvPr>
            <p:cNvSpPr/>
            <p:nvPr>
              <p:custDataLst>
                <p:tags r:id="rId238"/>
              </p:custDataLst>
            </p:nvPr>
          </p:nvSpPr>
          <p:spPr>
            <a:xfrm>
              <a:off x="6762750" y="1885950"/>
              <a:ext cx="219076" cy="136276"/>
            </a:xfrm>
            <a:custGeom>
              <a:avLst/>
              <a:gdLst/>
              <a:ahLst/>
              <a:cxnLst/>
              <a:rect l="0" t="0" r="0" b="0"/>
              <a:pathLst>
                <a:path w="219076" h="136276">
                  <a:moveTo>
                    <a:pt x="0" y="57150"/>
                  </a:moveTo>
                  <a:lnTo>
                    <a:pt x="0" y="57150"/>
                  </a:lnTo>
                  <a:lnTo>
                    <a:pt x="0" y="52094"/>
                  </a:lnTo>
                  <a:lnTo>
                    <a:pt x="2822" y="46789"/>
                  </a:lnTo>
                  <a:lnTo>
                    <a:pt x="17333" y="30407"/>
                  </a:lnTo>
                  <a:lnTo>
                    <a:pt x="60640" y="6232"/>
                  </a:lnTo>
                  <a:lnTo>
                    <a:pt x="76646" y="1847"/>
                  </a:lnTo>
                  <a:lnTo>
                    <a:pt x="80731" y="2289"/>
                  </a:lnTo>
                  <a:lnTo>
                    <a:pt x="88092" y="5604"/>
                  </a:lnTo>
                  <a:lnTo>
                    <a:pt x="98185" y="13420"/>
                  </a:lnTo>
                  <a:lnTo>
                    <a:pt x="117454" y="48215"/>
                  </a:lnTo>
                  <a:lnTo>
                    <a:pt x="117460" y="53310"/>
                  </a:lnTo>
                  <a:lnTo>
                    <a:pt x="110532" y="69535"/>
                  </a:lnTo>
                  <a:lnTo>
                    <a:pt x="110730" y="73874"/>
                  </a:lnTo>
                  <a:lnTo>
                    <a:pt x="111920" y="77824"/>
                  </a:lnTo>
                  <a:lnTo>
                    <a:pt x="108538" y="98553"/>
                  </a:lnTo>
                  <a:lnTo>
                    <a:pt x="95777" y="119747"/>
                  </a:lnTo>
                  <a:lnTo>
                    <a:pt x="83647" y="134376"/>
                  </a:lnTo>
                  <a:lnTo>
                    <a:pt x="80106" y="136151"/>
                  </a:lnTo>
                  <a:lnTo>
                    <a:pt x="76688" y="136275"/>
                  </a:lnTo>
                  <a:lnTo>
                    <a:pt x="73350" y="135300"/>
                  </a:lnTo>
                  <a:lnTo>
                    <a:pt x="58540" y="123815"/>
                  </a:lnTo>
                  <a:lnTo>
                    <a:pt x="52476" y="110062"/>
                  </a:lnTo>
                  <a:lnTo>
                    <a:pt x="50840" y="93367"/>
                  </a:lnTo>
                  <a:lnTo>
                    <a:pt x="53640" y="75363"/>
                  </a:lnTo>
                  <a:lnTo>
                    <a:pt x="61234" y="59600"/>
                  </a:lnTo>
                  <a:lnTo>
                    <a:pt x="96782" y="17900"/>
                  </a:lnTo>
                  <a:lnTo>
                    <a:pt x="117577" y="6950"/>
                  </a:lnTo>
                  <a:lnTo>
                    <a:pt x="161710" y="1373"/>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3" name="SMARTInkShape-3933">
              <a:extLst>
                <a:ext uri="{FF2B5EF4-FFF2-40B4-BE49-F238E27FC236}">
                  <a16:creationId xmlns:a16="http://schemas.microsoft.com/office/drawing/2014/main" id="{19A4F7DF-EA58-607C-832D-7CDEDA5446CA}"/>
                </a:ext>
              </a:extLst>
            </p:cNvPr>
            <p:cNvSpPr/>
            <p:nvPr>
              <p:custDataLst>
                <p:tags r:id="rId239"/>
              </p:custDataLst>
            </p:nvPr>
          </p:nvSpPr>
          <p:spPr>
            <a:xfrm>
              <a:off x="6596104" y="1685925"/>
              <a:ext cx="138072" cy="341634"/>
            </a:xfrm>
            <a:custGeom>
              <a:avLst/>
              <a:gdLst/>
              <a:ahLst/>
              <a:cxnLst/>
              <a:rect l="0" t="0" r="0" b="0"/>
              <a:pathLst>
                <a:path w="138072" h="341634">
                  <a:moveTo>
                    <a:pt x="119021" y="247650"/>
                  </a:moveTo>
                  <a:lnTo>
                    <a:pt x="119021" y="247650"/>
                  </a:lnTo>
                  <a:lnTo>
                    <a:pt x="124077" y="247650"/>
                  </a:lnTo>
                  <a:lnTo>
                    <a:pt x="125566" y="246592"/>
                  </a:lnTo>
                  <a:lnTo>
                    <a:pt x="126559" y="244828"/>
                  </a:lnTo>
                  <a:lnTo>
                    <a:pt x="128536" y="238159"/>
                  </a:lnTo>
                  <a:lnTo>
                    <a:pt x="110620" y="221258"/>
                  </a:lnTo>
                  <a:lnTo>
                    <a:pt x="83408" y="206244"/>
                  </a:lnTo>
                  <a:lnTo>
                    <a:pt x="68268" y="205611"/>
                  </a:lnTo>
                  <a:lnTo>
                    <a:pt x="37734" y="213829"/>
                  </a:lnTo>
                  <a:lnTo>
                    <a:pt x="17795" y="232690"/>
                  </a:lnTo>
                  <a:lnTo>
                    <a:pt x="10532" y="246646"/>
                  </a:lnTo>
                  <a:lnTo>
                    <a:pt x="0" y="286872"/>
                  </a:lnTo>
                  <a:lnTo>
                    <a:pt x="1917" y="305299"/>
                  </a:lnTo>
                  <a:lnTo>
                    <a:pt x="9119" y="321250"/>
                  </a:lnTo>
                  <a:lnTo>
                    <a:pt x="14003" y="328466"/>
                  </a:lnTo>
                  <a:lnTo>
                    <a:pt x="25074" y="336485"/>
                  </a:lnTo>
                  <a:lnTo>
                    <a:pt x="44371" y="341633"/>
                  </a:lnTo>
                  <a:lnTo>
                    <a:pt x="54446" y="336692"/>
                  </a:lnTo>
                  <a:lnTo>
                    <a:pt x="78161" y="316274"/>
                  </a:lnTo>
                  <a:lnTo>
                    <a:pt x="84986" y="304255"/>
                  </a:lnTo>
                  <a:lnTo>
                    <a:pt x="96273" y="265374"/>
                  </a:lnTo>
                  <a:lnTo>
                    <a:pt x="104540" y="218900"/>
                  </a:lnTo>
                  <a:lnTo>
                    <a:pt x="113084" y="180335"/>
                  </a:lnTo>
                  <a:lnTo>
                    <a:pt x="117262" y="140451"/>
                  </a:lnTo>
                  <a:lnTo>
                    <a:pt x="118500" y="101823"/>
                  </a:lnTo>
                  <a:lnTo>
                    <a:pt x="125463" y="58448"/>
                  </a:lnTo>
                  <a:lnTo>
                    <a:pt x="128366" y="11274"/>
                  </a:lnTo>
                  <a:lnTo>
                    <a:pt x="128426" y="7516"/>
                  </a:lnTo>
                  <a:lnTo>
                    <a:pt x="129524" y="5010"/>
                  </a:lnTo>
                  <a:lnTo>
                    <a:pt x="13807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4" name="SMARTInkShape-Group806">
            <a:extLst>
              <a:ext uri="{FF2B5EF4-FFF2-40B4-BE49-F238E27FC236}">
                <a16:creationId xmlns:a16="http://schemas.microsoft.com/office/drawing/2014/main" id="{76F937DC-4822-ACDA-4A2B-10B7090DE9F4}"/>
              </a:ext>
            </a:extLst>
          </p:cNvPr>
          <p:cNvGrpSpPr/>
          <p:nvPr/>
        </p:nvGrpSpPr>
        <p:grpSpPr>
          <a:xfrm>
            <a:off x="4724400" y="1638300"/>
            <a:ext cx="1485732" cy="540875"/>
            <a:chOff x="4724400" y="1638300"/>
            <a:chExt cx="1485732" cy="540875"/>
          </a:xfrm>
        </p:grpSpPr>
        <p:sp>
          <p:nvSpPr>
            <p:cNvPr id="975" name="SMARTInkShape-3934">
              <a:extLst>
                <a:ext uri="{FF2B5EF4-FFF2-40B4-BE49-F238E27FC236}">
                  <a16:creationId xmlns:a16="http://schemas.microsoft.com/office/drawing/2014/main" id="{3D95A4AF-1ED3-C2D7-B317-170565CB7A8F}"/>
                </a:ext>
              </a:extLst>
            </p:cNvPr>
            <p:cNvSpPr/>
            <p:nvPr>
              <p:custDataLst>
                <p:tags r:id="rId224"/>
              </p:custDataLst>
            </p:nvPr>
          </p:nvSpPr>
          <p:spPr>
            <a:xfrm>
              <a:off x="6049490" y="1638300"/>
              <a:ext cx="160642" cy="540875"/>
            </a:xfrm>
            <a:custGeom>
              <a:avLst/>
              <a:gdLst/>
              <a:ahLst/>
              <a:cxnLst/>
              <a:rect l="0" t="0" r="0" b="0"/>
              <a:pathLst>
                <a:path w="160642" h="540875">
                  <a:moveTo>
                    <a:pt x="84610" y="0"/>
                  </a:moveTo>
                  <a:lnTo>
                    <a:pt x="84610" y="0"/>
                  </a:lnTo>
                  <a:lnTo>
                    <a:pt x="89666" y="0"/>
                  </a:lnTo>
                  <a:lnTo>
                    <a:pt x="102924" y="5056"/>
                  </a:lnTo>
                  <a:lnTo>
                    <a:pt x="120258" y="18314"/>
                  </a:lnTo>
                  <a:lnTo>
                    <a:pt x="133742" y="45761"/>
                  </a:lnTo>
                  <a:lnTo>
                    <a:pt x="147780" y="89590"/>
                  </a:lnTo>
                  <a:lnTo>
                    <a:pt x="154314" y="124837"/>
                  </a:lnTo>
                  <a:lnTo>
                    <a:pt x="158885" y="171162"/>
                  </a:lnTo>
                  <a:lnTo>
                    <a:pt x="160239" y="211699"/>
                  </a:lnTo>
                  <a:lnTo>
                    <a:pt x="160641" y="250521"/>
                  </a:lnTo>
                  <a:lnTo>
                    <a:pt x="155703" y="288835"/>
                  </a:lnTo>
                  <a:lnTo>
                    <a:pt x="147538" y="326998"/>
                  </a:lnTo>
                  <a:lnTo>
                    <a:pt x="128751" y="370216"/>
                  </a:lnTo>
                  <a:lnTo>
                    <a:pt x="110929" y="409326"/>
                  </a:lnTo>
                  <a:lnTo>
                    <a:pt x="81137" y="456109"/>
                  </a:lnTo>
                  <a:lnTo>
                    <a:pt x="43309" y="498100"/>
                  </a:lnTo>
                  <a:lnTo>
                    <a:pt x="4528" y="532542"/>
                  </a:lnTo>
                  <a:lnTo>
                    <a:pt x="0" y="540874"/>
                  </a:lnTo>
                  <a:lnTo>
                    <a:pt x="8410" y="523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6" name="SMARTInkShape-3935">
              <a:extLst>
                <a:ext uri="{FF2B5EF4-FFF2-40B4-BE49-F238E27FC236}">
                  <a16:creationId xmlns:a16="http://schemas.microsoft.com/office/drawing/2014/main" id="{C3954DC7-146F-6C05-D2AC-150B97C29AF8}"/>
                </a:ext>
              </a:extLst>
            </p:cNvPr>
            <p:cNvSpPr/>
            <p:nvPr>
              <p:custDataLst>
                <p:tags r:id="rId225"/>
              </p:custDataLst>
            </p:nvPr>
          </p:nvSpPr>
          <p:spPr>
            <a:xfrm>
              <a:off x="5991225" y="1876425"/>
              <a:ext cx="171451" cy="159534"/>
            </a:xfrm>
            <a:custGeom>
              <a:avLst/>
              <a:gdLst/>
              <a:ahLst/>
              <a:cxnLst/>
              <a:rect l="0" t="0" r="0" b="0"/>
              <a:pathLst>
                <a:path w="171451" h="159534">
                  <a:moveTo>
                    <a:pt x="0" y="57150"/>
                  </a:moveTo>
                  <a:lnTo>
                    <a:pt x="0" y="57150"/>
                  </a:lnTo>
                  <a:lnTo>
                    <a:pt x="34153" y="15414"/>
                  </a:lnTo>
                  <a:lnTo>
                    <a:pt x="40932" y="12142"/>
                  </a:lnTo>
                  <a:lnTo>
                    <a:pt x="64785" y="9593"/>
                  </a:lnTo>
                  <a:lnTo>
                    <a:pt x="71172" y="14602"/>
                  </a:lnTo>
                  <a:lnTo>
                    <a:pt x="73966" y="25540"/>
                  </a:lnTo>
                  <a:lnTo>
                    <a:pt x="76069" y="72847"/>
                  </a:lnTo>
                  <a:lnTo>
                    <a:pt x="68569" y="110424"/>
                  </a:lnTo>
                  <a:lnTo>
                    <a:pt x="59719" y="134152"/>
                  </a:lnTo>
                  <a:lnTo>
                    <a:pt x="57234" y="145348"/>
                  </a:lnTo>
                  <a:lnTo>
                    <a:pt x="52601" y="153852"/>
                  </a:lnTo>
                  <a:lnTo>
                    <a:pt x="47014" y="158337"/>
                  </a:lnTo>
                  <a:lnTo>
                    <a:pt x="44043" y="159533"/>
                  </a:lnTo>
                  <a:lnTo>
                    <a:pt x="41003" y="159272"/>
                  </a:lnTo>
                  <a:lnTo>
                    <a:pt x="34804" y="156160"/>
                  </a:lnTo>
                  <a:lnTo>
                    <a:pt x="31343" y="145604"/>
                  </a:lnTo>
                  <a:lnTo>
                    <a:pt x="30863" y="131388"/>
                  </a:lnTo>
                  <a:lnTo>
                    <a:pt x="34178" y="118014"/>
                  </a:lnTo>
                  <a:lnTo>
                    <a:pt x="55484" y="75435"/>
                  </a:lnTo>
                  <a:lnTo>
                    <a:pt x="63818" y="58926"/>
                  </a:lnTo>
                  <a:lnTo>
                    <a:pt x="80409" y="43683"/>
                  </a:lnTo>
                  <a:lnTo>
                    <a:pt x="123885" y="19191"/>
                  </a:lnTo>
                  <a:lnTo>
                    <a:pt x="140071" y="12389"/>
                  </a:lnTo>
                  <a:lnTo>
                    <a:pt x="159523" y="8578"/>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7" name="SMARTInkShape-3936">
              <a:extLst>
                <a:ext uri="{FF2B5EF4-FFF2-40B4-BE49-F238E27FC236}">
                  <a16:creationId xmlns:a16="http://schemas.microsoft.com/office/drawing/2014/main" id="{AD4837F8-17C1-18CD-3F6E-F5B84EE505F6}"/>
                </a:ext>
              </a:extLst>
            </p:cNvPr>
            <p:cNvSpPr/>
            <p:nvPr>
              <p:custDataLst>
                <p:tags r:id="rId226"/>
              </p:custDataLst>
            </p:nvPr>
          </p:nvSpPr>
          <p:spPr>
            <a:xfrm>
              <a:off x="5861388" y="1887634"/>
              <a:ext cx="158413" cy="121639"/>
            </a:xfrm>
            <a:custGeom>
              <a:avLst/>
              <a:gdLst/>
              <a:ahLst/>
              <a:cxnLst/>
              <a:rect l="0" t="0" r="0" b="0"/>
              <a:pathLst>
                <a:path w="158413" h="121639">
                  <a:moveTo>
                    <a:pt x="34587" y="45941"/>
                  </a:moveTo>
                  <a:lnTo>
                    <a:pt x="34587" y="45941"/>
                  </a:lnTo>
                  <a:lnTo>
                    <a:pt x="42788" y="54142"/>
                  </a:lnTo>
                  <a:lnTo>
                    <a:pt x="53833" y="55074"/>
                  </a:lnTo>
                  <a:lnTo>
                    <a:pt x="101394" y="43692"/>
                  </a:lnTo>
                  <a:lnTo>
                    <a:pt x="118879" y="36316"/>
                  </a:lnTo>
                  <a:lnTo>
                    <a:pt x="124261" y="31785"/>
                  </a:lnTo>
                  <a:lnTo>
                    <a:pt x="127358" y="26244"/>
                  </a:lnTo>
                  <a:lnTo>
                    <a:pt x="128186" y="23285"/>
                  </a:lnTo>
                  <a:lnTo>
                    <a:pt x="126282" y="14352"/>
                  </a:lnTo>
                  <a:lnTo>
                    <a:pt x="124291" y="9007"/>
                  </a:lnTo>
                  <a:lnTo>
                    <a:pt x="119790" y="5443"/>
                  </a:lnTo>
                  <a:lnTo>
                    <a:pt x="99344" y="428"/>
                  </a:lnTo>
                  <a:lnTo>
                    <a:pt x="78351" y="0"/>
                  </a:lnTo>
                  <a:lnTo>
                    <a:pt x="54609" y="6106"/>
                  </a:lnTo>
                  <a:lnTo>
                    <a:pt x="38874" y="15676"/>
                  </a:lnTo>
                  <a:lnTo>
                    <a:pt x="8915" y="48436"/>
                  </a:lnTo>
                  <a:lnTo>
                    <a:pt x="2011" y="66100"/>
                  </a:lnTo>
                  <a:lnTo>
                    <a:pt x="0" y="83476"/>
                  </a:lnTo>
                  <a:lnTo>
                    <a:pt x="2634" y="98254"/>
                  </a:lnTo>
                  <a:lnTo>
                    <a:pt x="5877" y="103041"/>
                  </a:lnTo>
                  <a:lnTo>
                    <a:pt x="10156" y="106233"/>
                  </a:lnTo>
                  <a:lnTo>
                    <a:pt x="44853" y="118321"/>
                  </a:lnTo>
                  <a:lnTo>
                    <a:pt x="88830" y="121638"/>
                  </a:lnTo>
                  <a:lnTo>
                    <a:pt x="158412" y="1126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8" name="SMARTInkShape-3937">
              <a:extLst>
                <a:ext uri="{FF2B5EF4-FFF2-40B4-BE49-F238E27FC236}">
                  <a16:creationId xmlns:a16="http://schemas.microsoft.com/office/drawing/2014/main" id="{CB0EC241-F5B5-72C7-AA70-828A334BAFF0}"/>
                </a:ext>
              </a:extLst>
            </p:cNvPr>
            <p:cNvSpPr/>
            <p:nvPr>
              <p:custDataLst>
                <p:tags r:id="rId227"/>
              </p:custDataLst>
            </p:nvPr>
          </p:nvSpPr>
          <p:spPr>
            <a:xfrm>
              <a:off x="5657850" y="1933575"/>
              <a:ext cx="190501" cy="38101"/>
            </a:xfrm>
            <a:custGeom>
              <a:avLst/>
              <a:gdLst/>
              <a:ahLst/>
              <a:cxnLst/>
              <a:rect l="0" t="0" r="0" b="0"/>
              <a:pathLst>
                <a:path w="190501" h="38101">
                  <a:moveTo>
                    <a:pt x="0" y="38100"/>
                  </a:moveTo>
                  <a:lnTo>
                    <a:pt x="0" y="38100"/>
                  </a:lnTo>
                  <a:lnTo>
                    <a:pt x="9721" y="37042"/>
                  </a:lnTo>
                  <a:lnTo>
                    <a:pt x="48905" y="24842"/>
                  </a:lnTo>
                  <a:lnTo>
                    <a:pt x="90407" y="13648"/>
                  </a:lnTo>
                  <a:lnTo>
                    <a:pt x="131170" y="10068"/>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9" name="SMARTInkShape-3938">
              <a:extLst>
                <a:ext uri="{FF2B5EF4-FFF2-40B4-BE49-F238E27FC236}">
                  <a16:creationId xmlns:a16="http://schemas.microsoft.com/office/drawing/2014/main" id="{4669F97D-D404-276A-D4A6-E9CC67A09425}"/>
                </a:ext>
              </a:extLst>
            </p:cNvPr>
            <p:cNvSpPr/>
            <p:nvPr>
              <p:custDataLst>
                <p:tags r:id="rId228"/>
              </p:custDataLst>
            </p:nvPr>
          </p:nvSpPr>
          <p:spPr>
            <a:xfrm>
              <a:off x="5667458" y="1800707"/>
              <a:ext cx="133268" cy="275013"/>
            </a:xfrm>
            <a:custGeom>
              <a:avLst/>
              <a:gdLst/>
              <a:ahLst/>
              <a:cxnLst/>
              <a:rect l="0" t="0" r="0" b="0"/>
              <a:pathLst>
                <a:path w="133268" h="275013">
                  <a:moveTo>
                    <a:pt x="28492" y="47143"/>
                  </a:moveTo>
                  <a:lnTo>
                    <a:pt x="28492" y="47143"/>
                  </a:lnTo>
                  <a:lnTo>
                    <a:pt x="38605" y="37030"/>
                  </a:lnTo>
                  <a:lnTo>
                    <a:pt x="43570" y="26420"/>
                  </a:lnTo>
                  <a:lnTo>
                    <a:pt x="44894" y="20628"/>
                  </a:lnTo>
                  <a:lnTo>
                    <a:pt x="46835" y="16766"/>
                  </a:lnTo>
                  <a:lnTo>
                    <a:pt x="49187" y="14192"/>
                  </a:lnTo>
                  <a:lnTo>
                    <a:pt x="51813" y="12476"/>
                  </a:lnTo>
                  <a:lnTo>
                    <a:pt x="53565" y="10273"/>
                  </a:lnTo>
                  <a:lnTo>
                    <a:pt x="56931" y="0"/>
                  </a:lnTo>
                  <a:lnTo>
                    <a:pt x="51970" y="4717"/>
                  </a:lnTo>
                  <a:lnTo>
                    <a:pt x="49510" y="12765"/>
                  </a:lnTo>
                  <a:lnTo>
                    <a:pt x="40197" y="54375"/>
                  </a:lnTo>
                  <a:lnTo>
                    <a:pt x="28296" y="92630"/>
                  </a:lnTo>
                  <a:lnTo>
                    <a:pt x="16087" y="132235"/>
                  </a:lnTo>
                  <a:lnTo>
                    <a:pt x="4709" y="170780"/>
                  </a:lnTo>
                  <a:lnTo>
                    <a:pt x="864" y="211618"/>
                  </a:lnTo>
                  <a:lnTo>
                    <a:pt x="0" y="253184"/>
                  </a:lnTo>
                  <a:lnTo>
                    <a:pt x="2776" y="263247"/>
                  </a:lnTo>
                  <a:lnTo>
                    <a:pt x="4998" y="267413"/>
                  </a:lnTo>
                  <a:lnTo>
                    <a:pt x="7537" y="270190"/>
                  </a:lnTo>
                  <a:lnTo>
                    <a:pt x="13182" y="273275"/>
                  </a:lnTo>
                  <a:lnTo>
                    <a:pt x="27366" y="275012"/>
                  </a:lnTo>
                  <a:lnTo>
                    <a:pt x="68654" y="267478"/>
                  </a:lnTo>
                  <a:lnTo>
                    <a:pt x="111666" y="256023"/>
                  </a:lnTo>
                  <a:lnTo>
                    <a:pt x="123666" y="250045"/>
                  </a:lnTo>
                  <a:lnTo>
                    <a:pt x="133267" y="237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0" name="SMARTInkShape-3939">
              <a:extLst>
                <a:ext uri="{FF2B5EF4-FFF2-40B4-BE49-F238E27FC236}">
                  <a16:creationId xmlns:a16="http://schemas.microsoft.com/office/drawing/2014/main" id="{44C62376-74CB-C33D-E879-BD46D96885EA}"/>
                </a:ext>
              </a:extLst>
            </p:cNvPr>
            <p:cNvSpPr/>
            <p:nvPr>
              <p:custDataLst>
                <p:tags r:id="rId229"/>
              </p:custDataLst>
            </p:nvPr>
          </p:nvSpPr>
          <p:spPr>
            <a:xfrm>
              <a:off x="5410200" y="2000250"/>
              <a:ext cx="161926" cy="38101"/>
            </a:xfrm>
            <a:custGeom>
              <a:avLst/>
              <a:gdLst/>
              <a:ahLst/>
              <a:cxnLst/>
              <a:rect l="0" t="0" r="0" b="0"/>
              <a:pathLst>
                <a:path w="161926" h="38101">
                  <a:moveTo>
                    <a:pt x="0" y="38100"/>
                  </a:moveTo>
                  <a:lnTo>
                    <a:pt x="0" y="38100"/>
                  </a:lnTo>
                  <a:lnTo>
                    <a:pt x="22120" y="18802"/>
                  </a:lnTo>
                  <a:lnTo>
                    <a:pt x="56691" y="4201"/>
                  </a:lnTo>
                  <a:lnTo>
                    <a:pt x="88591" y="553"/>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1" name="SMARTInkShape-3940">
              <a:extLst>
                <a:ext uri="{FF2B5EF4-FFF2-40B4-BE49-F238E27FC236}">
                  <a16:creationId xmlns:a16="http://schemas.microsoft.com/office/drawing/2014/main" id="{893B99D0-CC78-BB6D-B03A-563711B496B8}"/>
                </a:ext>
              </a:extLst>
            </p:cNvPr>
            <p:cNvSpPr/>
            <p:nvPr>
              <p:custDataLst>
                <p:tags r:id="rId230"/>
              </p:custDataLst>
            </p:nvPr>
          </p:nvSpPr>
          <p:spPr>
            <a:xfrm>
              <a:off x="5458788" y="1767412"/>
              <a:ext cx="141855" cy="394764"/>
            </a:xfrm>
            <a:custGeom>
              <a:avLst/>
              <a:gdLst/>
              <a:ahLst/>
              <a:cxnLst/>
              <a:rect l="0" t="0" r="0" b="0"/>
              <a:pathLst>
                <a:path w="141855" h="394764">
                  <a:moveTo>
                    <a:pt x="103812" y="118538"/>
                  </a:moveTo>
                  <a:lnTo>
                    <a:pt x="103812" y="118538"/>
                  </a:lnTo>
                  <a:lnTo>
                    <a:pt x="108868" y="103369"/>
                  </a:lnTo>
                  <a:lnTo>
                    <a:pt x="116995" y="93099"/>
                  </a:lnTo>
                  <a:lnTo>
                    <a:pt x="126606" y="83948"/>
                  </a:lnTo>
                  <a:lnTo>
                    <a:pt x="134404" y="72826"/>
                  </a:lnTo>
                  <a:lnTo>
                    <a:pt x="141253" y="45990"/>
                  </a:lnTo>
                  <a:lnTo>
                    <a:pt x="141854" y="29401"/>
                  </a:lnTo>
                  <a:lnTo>
                    <a:pt x="139064" y="23183"/>
                  </a:lnTo>
                  <a:lnTo>
                    <a:pt x="119521" y="1057"/>
                  </a:lnTo>
                  <a:lnTo>
                    <a:pt x="116402" y="0"/>
                  </a:lnTo>
                  <a:lnTo>
                    <a:pt x="113263" y="355"/>
                  </a:lnTo>
                  <a:lnTo>
                    <a:pt x="84360" y="12389"/>
                  </a:lnTo>
                  <a:lnTo>
                    <a:pt x="74706" y="22325"/>
                  </a:lnTo>
                  <a:lnTo>
                    <a:pt x="53339" y="60100"/>
                  </a:lnTo>
                  <a:lnTo>
                    <a:pt x="37827" y="99234"/>
                  </a:lnTo>
                  <a:lnTo>
                    <a:pt x="24572" y="137538"/>
                  </a:lnTo>
                  <a:lnTo>
                    <a:pt x="19369" y="182224"/>
                  </a:lnTo>
                  <a:lnTo>
                    <a:pt x="15518" y="222723"/>
                  </a:lnTo>
                  <a:lnTo>
                    <a:pt x="8419" y="266431"/>
                  </a:lnTo>
                  <a:lnTo>
                    <a:pt x="2288" y="304998"/>
                  </a:lnTo>
                  <a:lnTo>
                    <a:pt x="0" y="343707"/>
                  </a:lnTo>
                  <a:lnTo>
                    <a:pt x="381" y="377754"/>
                  </a:lnTo>
                  <a:lnTo>
                    <a:pt x="2049" y="383423"/>
                  </a:lnTo>
                  <a:lnTo>
                    <a:pt x="8562" y="394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2" name="SMARTInkShape-3941">
              <a:extLst>
                <a:ext uri="{FF2B5EF4-FFF2-40B4-BE49-F238E27FC236}">
                  <a16:creationId xmlns:a16="http://schemas.microsoft.com/office/drawing/2014/main" id="{5826907C-9F94-3A9F-0CF3-4D65CB2A04D6}"/>
                </a:ext>
              </a:extLst>
            </p:cNvPr>
            <p:cNvSpPr/>
            <p:nvPr>
              <p:custDataLst>
                <p:tags r:id="rId231"/>
              </p:custDataLst>
            </p:nvPr>
          </p:nvSpPr>
          <p:spPr>
            <a:xfrm>
              <a:off x="5183295" y="1849602"/>
              <a:ext cx="198331" cy="171754"/>
            </a:xfrm>
            <a:custGeom>
              <a:avLst/>
              <a:gdLst/>
              <a:ahLst/>
              <a:cxnLst/>
              <a:rect l="0" t="0" r="0" b="0"/>
              <a:pathLst>
                <a:path w="198331" h="171754">
                  <a:moveTo>
                    <a:pt x="103080" y="64923"/>
                  </a:moveTo>
                  <a:lnTo>
                    <a:pt x="103080" y="64923"/>
                  </a:lnTo>
                  <a:lnTo>
                    <a:pt x="108136" y="64923"/>
                  </a:lnTo>
                  <a:lnTo>
                    <a:pt x="109625" y="63865"/>
                  </a:lnTo>
                  <a:lnTo>
                    <a:pt x="110619" y="62101"/>
                  </a:lnTo>
                  <a:lnTo>
                    <a:pt x="112489" y="55790"/>
                  </a:lnTo>
                  <a:lnTo>
                    <a:pt x="120796" y="55432"/>
                  </a:lnTo>
                  <a:lnTo>
                    <a:pt x="121241" y="54363"/>
                  </a:lnTo>
                  <a:lnTo>
                    <a:pt x="122130" y="28150"/>
                  </a:lnTo>
                  <a:lnTo>
                    <a:pt x="121072" y="27708"/>
                  </a:lnTo>
                  <a:lnTo>
                    <a:pt x="117074" y="27216"/>
                  </a:lnTo>
                  <a:lnTo>
                    <a:pt x="115585" y="26027"/>
                  </a:lnTo>
                  <a:lnTo>
                    <a:pt x="113929" y="21883"/>
                  </a:lnTo>
                  <a:lnTo>
                    <a:pt x="112429" y="20355"/>
                  </a:lnTo>
                  <a:lnTo>
                    <a:pt x="107941" y="18657"/>
                  </a:lnTo>
                  <a:lnTo>
                    <a:pt x="106320" y="17145"/>
                  </a:lnTo>
                  <a:lnTo>
                    <a:pt x="98450" y="4160"/>
                  </a:lnTo>
                  <a:lnTo>
                    <a:pt x="92908" y="876"/>
                  </a:lnTo>
                  <a:lnTo>
                    <a:pt x="89949" y="0"/>
                  </a:lnTo>
                  <a:lnTo>
                    <a:pt x="70615" y="3823"/>
                  </a:lnTo>
                  <a:lnTo>
                    <a:pt x="36695" y="28747"/>
                  </a:lnTo>
                  <a:lnTo>
                    <a:pt x="17323" y="48677"/>
                  </a:lnTo>
                  <a:lnTo>
                    <a:pt x="4024" y="85806"/>
                  </a:lnTo>
                  <a:lnTo>
                    <a:pt x="0" y="113091"/>
                  </a:lnTo>
                  <a:lnTo>
                    <a:pt x="3864" y="136228"/>
                  </a:lnTo>
                  <a:lnTo>
                    <a:pt x="8361" y="142093"/>
                  </a:lnTo>
                  <a:lnTo>
                    <a:pt x="27743" y="154345"/>
                  </a:lnTo>
                  <a:lnTo>
                    <a:pt x="37141" y="157583"/>
                  </a:lnTo>
                  <a:lnTo>
                    <a:pt x="41129" y="157388"/>
                  </a:lnTo>
                  <a:lnTo>
                    <a:pt x="48382" y="154349"/>
                  </a:lnTo>
                  <a:lnTo>
                    <a:pt x="68208" y="136170"/>
                  </a:lnTo>
                  <a:lnTo>
                    <a:pt x="98766" y="90453"/>
                  </a:lnTo>
                  <a:lnTo>
                    <a:pt x="102511" y="76765"/>
                  </a:lnTo>
                  <a:lnTo>
                    <a:pt x="102701" y="77051"/>
                  </a:lnTo>
                  <a:lnTo>
                    <a:pt x="103073" y="121023"/>
                  </a:lnTo>
                  <a:lnTo>
                    <a:pt x="105900" y="143634"/>
                  </a:lnTo>
                  <a:lnTo>
                    <a:pt x="113441" y="164798"/>
                  </a:lnTo>
                  <a:lnTo>
                    <a:pt x="116337" y="169606"/>
                  </a:lnTo>
                  <a:lnTo>
                    <a:pt x="121443" y="171753"/>
                  </a:lnTo>
                  <a:lnTo>
                    <a:pt x="151281" y="170178"/>
                  </a:lnTo>
                  <a:lnTo>
                    <a:pt x="179159" y="162188"/>
                  </a:lnTo>
                  <a:lnTo>
                    <a:pt x="198330" y="150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 name="SMARTInkShape-3942">
              <a:extLst>
                <a:ext uri="{FF2B5EF4-FFF2-40B4-BE49-F238E27FC236}">
                  <a16:creationId xmlns:a16="http://schemas.microsoft.com/office/drawing/2014/main" id="{25479E71-04B1-0C00-4431-7B03AE0F0464}"/>
                </a:ext>
              </a:extLst>
            </p:cNvPr>
            <p:cNvSpPr/>
            <p:nvPr>
              <p:custDataLst>
                <p:tags r:id="rId232"/>
              </p:custDataLst>
            </p:nvPr>
          </p:nvSpPr>
          <p:spPr>
            <a:xfrm>
              <a:off x="4724400" y="1952659"/>
              <a:ext cx="228601" cy="9492"/>
            </a:xfrm>
            <a:custGeom>
              <a:avLst/>
              <a:gdLst/>
              <a:ahLst/>
              <a:cxnLst/>
              <a:rect l="0" t="0" r="0" b="0"/>
              <a:pathLst>
                <a:path w="228601" h="9492">
                  <a:moveTo>
                    <a:pt x="0" y="9491"/>
                  </a:moveTo>
                  <a:lnTo>
                    <a:pt x="0" y="9491"/>
                  </a:lnTo>
                  <a:lnTo>
                    <a:pt x="40020" y="6669"/>
                  </a:lnTo>
                  <a:lnTo>
                    <a:pt x="81636" y="1290"/>
                  </a:lnTo>
                  <a:lnTo>
                    <a:pt x="128505" y="228"/>
                  </a:lnTo>
                  <a:lnTo>
                    <a:pt x="172276" y="0"/>
                  </a:lnTo>
                  <a:lnTo>
                    <a:pt x="202109" y="1031"/>
                  </a:lnTo>
                  <a:lnTo>
                    <a:pt x="228600"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3" name="SMARTInkShape-Group807">
            <a:extLst>
              <a:ext uri="{FF2B5EF4-FFF2-40B4-BE49-F238E27FC236}">
                <a16:creationId xmlns:a16="http://schemas.microsoft.com/office/drawing/2014/main" id="{BBD780BA-AD25-5C31-A399-43AF164D6BA4}"/>
              </a:ext>
            </a:extLst>
          </p:cNvPr>
          <p:cNvGrpSpPr/>
          <p:nvPr/>
        </p:nvGrpSpPr>
        <p:grpSpPr>
          <a:xfrm>
            <a:off x="3289005" y="1743075"/>
            <a:ext cx="1082971" cy="457201"/>
            <a:chOff x="3289005" y="1743075"/>
            <a:chExt cx="1082971" cy="457201"/>
          </a:xfrm>
        </p:grpSpPr>
        <p:sp>
          <p:nvSpPr>
            <p:cNvPr id="985" name="SMARTInkShape-3943">
              <a:extLst>
                <a:ext uri="{FF2B5EF4-FFF2-40B4-BE49-F238E27FC236}">
                  <a16:creationId xmlns:a16="http://schemas.microsoft.com/office/drawing/2014/main" id="{3EE13644-7218-3674-BBA3-07758245EE25}"/>
                </a:ext>
              </a:extLst>
            </p:cNvPr>
            <p:cNvSpPr/>
            <p:nvPr>
              <p:custDataLst>
                <p:tags r:id="rId216"/>
              </p:custDataLst>
            </p:nvPr>
          </p:nvSpPr>
          <p:spPr>
            <a:xfrm>
              <a:off x="4215490" y="1935823"/>
              <a:ext cx="156486" cy="128722"/>
            </a:xfrm>
            <a:custGeom>
              <a:avLst/>
              <a:gdLst/>
              <a:ahLst/>
              <a:cxnLst/>
              <a:rect l="0" t="0" r="0" b="0"/>
              <a:pathLst>
                <a:path w="156486" h="128722">
                  <a:moveTo>
                    <a:pt x="42185" y="64427"/>
                  </a:moveTo>
                  <a:lnTo>
                    <a:pt x="42185" y="64427"/>
                  </a:lnTo>
                  <a:lnTo>
                    <a:pt x="88523" y="63369"/>
                  </a:lnTo>
                  <a:lnTo>
                    <a:pt x="102996" y="59371"/>
                  </a:lnTo>
                  <a:lnTo>
                    <a:pt x="114368" y="51244"/>
                  </a:lnTo>
                  <a:lnTo>
                    <a:pt x="132174" y="31696"/>
                  </a:lnTo>
                  <a:lnTo>
                    <a:pt x="132869" y="27790"/>
                  </a:lnTo>
                  <a:lnTo>
                    <a:pt x="130820" y="17805"/>
                  </a:lnTo>
                  <a:lnTo>
                    <a:pt x="119964" y="0"/>
                  </a:lnTo>
                  <a:lnTo>
                    <a:pt x="93571" y="3475"/>
                  </a:lnTo>
                  <a:lnTo>
                    <a:pt x="62349" y="16263"/>
                  </a:lnTo>
                  <a:lnTo>
                    <a:pt x="22497" y="46902"/>
                  </a:lnTo>
                  <a:lnTo>
                    <a:pt x="1133" y="92060"/>
                  </a:lnTo>
                  <a:lnTo>
                    <a:pt x="0" y="97666"/>
                  </a:lnTo>
                  <a:lnTo>
                    <a:pt x="1564" y="109539"/>
                  </a:lnTo>
                  <a:lnTo>
                    <a:pt x="8394" y="123066"/>
                  </a:lnTo>
                  <a:lnTo>
                    <a:pt x="14115" y="127531"/>
                  </a:lnTo>
                  <a:lnTo>
                    <a:pt x="17121" y="128721"/>
                  </a:lnTo>
                  <a:lnTo>
                    <a:pt x="58431" y="122320"/>
                  </a:lnTo>
                  <a:lnTo>
                    <a:pt x="100220" y="116618"/>
                  </a:lnTo>
                  <a:lnTo>
                    <a:pt x="156485" y="93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6" name="SMARTInkShape-3944">
              <a:extLst>
                <a:ext uri="{FF2B5EF4-FFF2-40B4-BE49-F238E27FC236}">
                  <a16:creationId xmlns:a16="http://schemas.microsoft.com/office/drawing/2014/main" id="{DF5F7B7E-C771-6D38-22B8-462FD369D9BE}"/>
                </a:ext>
              </a:extLst>
            </p:cNvPr>
            <p:cNvSpPr/>
            <p:nvPr>
              <p:custDataLst>
                <p:tags r:id="rId217"/>
              </p:custDataLst>
            </p:nvPr>
          </p:nvSpPr>
          <p:spPr>
            <a:xfrm>
              <a:off x="4105275" y="1935834"/>
              <a:ext cx="123826" cy="118786"/>
            </a:xfrm>
            <a:custGeom>
              <a:avLst/>
              <a:gdLst/>
              <a:ahLst/>
              <a:cxnLst/>
              <a:rect l="0" t="0" r="0" b="0"/>
              <a:pathLst>
                <a:path w="123826" h="118786">
                  <a:moveTo>
                    <a:pt x="0" y="45366"/>
                  </a:moveTo>
                  <a:lnTo>
                    <a:pt x="0" y="45366"/>
                  </a:lnTo>
                  <a:lnTo>
                    <a:pt x="0" y="40310"/>
                  </a:lnTo>
                  <a:lnTo>
                    <a:pt x="2822" y="35005"/>
                  </a:lnTo>
                  <a:lnTo>
                    <a:pt x="30591" y="5366"/>
                  </a:lnTo>
                  <a:lnTo>
                    <a:pt x="37585" y="1130"/>
                  </a:lnTo>
                  <a:lnTo>
                    <a:pt x="40932" y="0"/>
                  </a:lnTo>
                  <a:lnTo>
                    <a:pt x="43163" y="306"/>
                  </a:lnTo>
                  <a:lnTo>
                    <a:pt x="44651" y="1567"/>
                  </a:lnTo>
                  <a:lnTo>
                    <a:pt x="45642" y="3467"/>
                  </a:lnTo>
                  <a:lnTo>
                    <a:pt x="47451" y="33447"/>
                  </a:lnTo>
                  <a:lnTo>
                    <a:pt x="41044" y="77858"/>
                  </a:lnTo>
                  <a:lnTo>
                    <a:pt x="38488" y="112178"/>
                  </a:lnTo>
                  <a:lnTo>
                    <a:pt x="36242" y="115307"/>
                  </a:lnTo>
                  <a:lnTo>
                    <a:pt x="32628" y="117394"/>
                  </a:lnTo>
                  <a:lnTo>
                    <a:pt x="28103" y="118785"/>
                  </a:lnTo>
                  <a:lnTo>
                    <a:pt x="24026" y="118653"/>
                  </a:lnTo>
                  <a:lnTo>
                    <a:pt x="16676" y="115685"/>
                  </a:lnTo>
                  <a:lnTo>
                    <a:pt x="15350" y="112354"/>
                  </a:lnTo>
                  <a:lnTo>
                    <a:pt x="18354" y="85846"/>
                  </a:lnTo>
                  <a:lnTo>
                    <a:pt x="28957" y="62299"/>
                  </a:lnTo>
                  <a:lnTo>
                    <a:pt x="39681" y="50070"/>
                  </a:lnTo>
                  <a:lnTo>
                    <a:pt x="52562" y="41107"/>
                  </a:lnTo>
                  <a:lnTo>
                    <a:pt x="95900" y="23416"/>
                  </a:lnTo>
                  <a:lnTo>
                    <a:pt x="123825" y="16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7" name="SMARTInkShape-3945">
              <a:extLst>
                <a:ext uri="{FF2B5EF4-FFF2-40B4-BE49-F238E27FC236}">
                  <a16:creationId xmlns:a16="http://schemas.microsoft.com/office/drawing/2014/main" id="{353E3EB2-78FC-B7E7-DD41-89A4674A2EE3}"/>
                </a:ext>
              </a:extLst>
            </p:cNvPr>
            <p:cNvSpPr/>
            <p:nvPr>
              <p:custDataLst>
                <p:tags r:id="rId218"/>
              </p:custDataLst>
            </p:nvPr>
          </p:nvSpPr>
          <p:spPr>
            <a:xfrm>
              <a:off x="4002508" y="1954134"/>
              <a:ext cx="93243" cy="121060"/>
            </a:xfrm>
            <a:custGeom>
              <a:avLst/>
              <a:gdLst/>
              <a:ahLst/>
              <a:cxnLst/>
              <a:rect l="0" t="0" r="0" b="0"/>
              <a:pathLst>
                <a:path w="93243" h="121060">
                  <a:moveTo>
                    <a:pt x="93242" y="46116"/>
                  </a:moveTo>
                  <a:lnTo>
                    <a:pt x="93242" y="46116"/>
                  </a:lnTo>
                  <a:lnTo>
                    <a:pt x="88186" y="46116"/>
                  </a:lnTo>
                  <a:lnTo>
                    <a:pt x="87754" y="45058"/>
                  </a:lnTo>
                  <a:lnTo>
                    <a:pt x="93161" y="36707"/>
                  </a:lnTo>
                  <a:lnTo>
                    <a:pt x="85692" y="18706"/>
                  </a:lnTo>
                  <a:lnTo>
                    <a:pt x="85034" y="15143"/>
                  </a:lnTo>
                  <a:lnTo>
                    <a:pt x="83536" y="12767"/>
                  </a:lnTo>
                  <a:lnTo>
                    <a:pt x="81480" y="11183"/>
                  </a:lnTo>
                  <a:lnTo>
                    <a:pt x="76373" y="8366"/>
                  </a:lnTo>
                  <a:lnTo>
                    <a:pt x="70576" y="3585"/>
                  </a:lnTo>
                  <a:lnTo>
                    <a:pt x="61649" y="755"/>
                  </a:lnTo>
                  <a:lnTo>
                    <a:pt x="56305" y="0"/>
                  </a:lnTo>
                  <a:lnTo>
                    <a:pt x="47545" y="1984"/>
                  </a:lnTo>
                  <a:lnTo>
                    <a:pt x="43728" y="3995"/>
                  </a:lnTo>
                  <a:lnTo>
                    <a:pt x="15304" y="37322"/>
                  </a:lnTo>
                  <a:lnTo>
                    <a:pt x="4768" y="58680"/>
                  </a:lnTo>
                  <a:lnTo>
                    <a:pt x="0" y="85117"/>
                  </a:lnTo>
                  <a:lnTo>
                    <a:pt x="4529" y="100844"/>
                  </a:lnTo>
                  <a:lnTo>
                    <a:pt x="12539" y="112773"/>
                  </a:lnTo>
                  <a:lnTo>
                    <a:pt x="19627" y="118075"/>
                  </a:lnTo>
                  <a:lnTo>
                    <a:pt x="34623" y="121059"/>
                  </a:lnTo>
                  <a:lnTo>
                    <a:pt x="39346" y="119362"/>
                  </a:lnTo>
                  <a:lnTo>
                    <a:pt x="47417" y="111831"/>
                  </a:lnTo>
                  <a:lnTo>
                    <a:pt x="57909" y="85578"/>
                  </a:lnTo>
                  <a:lnTo>
                    <a:pt x="64667" y="46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8" name="SMARTInkShape-3946">
              <a:extLst>
                <a:ext uri="{FF2B5EF4-FFF2-40B4-BE49-F238E27FC236}">
                  <a16:creationId xmlns:a16="http://schemas.microsoft.com/office/drawing/2014/main" id="{0E62DE0D-B0E6-AE95-7035-F8D7A5FEEAB6}"/>
                </a:ext>
              </a:extLst>
            </p:cNvPr>
            <p:cNvSpPr/>
            <p:nvPr>
              <p:custDataLst>
                <p:tags r:id="rId219"/>
              </p:custDataLst>
            </p:nvPr>
          </p:nvSpPr>
          <p:spPr>
            <a:xfrm>
              <a:off x="3829050" y="1990725"/>
              <a:ext cx="180976" cy="47626"/>
            </a:xfrm>
            <a:custGeom>
              <a:avLst/>
              <a:gdLst/>
              <a:ahLst/>
              <a:cxnLst/>
              <a:rect l="0" t="0" r="0" b="0"/>
              <a:pathLst>
                <a:path w="180976" h="47626">
                  <a:moveTo>
                    <a:pt x="0" y="47625"/>
                  </a:moveTo>
                  <a:lnTo>
                    <a:pt x="0" y="47625"/>
                  </a:lnTo>
                  <a:lnTo>
                    <a:pt x="18314" y="29311"/>
                  </a:lnTo>
                  <a:lnTo>
                    <a:pt x="29659" y="23610"/>
                  </a:lnTo>
                  <a:lnTo>
                    <a:pt x="77131" y="9089"/>
                  </a:lnTo>
                  <a:lnTo>
                    <a:pt x="107873" y="2693"/>
                  </a:lnTo>
                  <a:lnTo>
                    <a:pt x="153474" y="355"/>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9" name="SMARTInkShape-3947">
              <a:extLst>
                <a:ext uri="{FF2B5EF4-FFF2-40B4-BE49-F238E27FC236}">
                  <a16:creationId xmlns:a16="http://schemas.microsoft.com/office/drawing/2014/main" id="{252AD5E6-A468-71DC-3606-B5F3F5CEA4E9}"/>
                </a:ext>
              </a:extLst>
            </p:cNvPr>
            <p:cNvSpPr/>
            <p:nvPr>
              <p:custDataLst>
                <p:tags r:id="rId220"/>
              </p:custDataLst>
            </p:nvPr>
          </p:nvSpPr>
          <p:spPr>
            <a:xfrm>
              <a:off x="3838575" y="1791292"/>
              <a:ext cx="161800" cy="408984"/>
            </a:xfrm>
            <a:custGeom>
              <a:avLst/>
              <a:gdLst/>
              <a:ahLst/>
              <a:cxnLst/>
              <a:rect l="0" t="0" r="0" b="0"/>
              <a:pathLst>
                <a:path w="161800" h="408984">
                  <a:moveTo>
                    <a:pt x="142875" y="94658"/>
                  </a:moveTo>
                  <a:lnTo>
                    <a:pt x="142875" y="94658"/>
                  </a:lnTo>
                  <a:lnTo>
                    <a:pt x="147931" y="94658"/>
                  </a:lnTo>
                  <a:lnTo>
                    <a:pt x="149421" y="93600"/>
                  </a:lnTo>
                  <a:lnTo>
                    <a:pt x="150414" y="91836"/>
                  </a:lnTo>
                  <a:lnTo>
                    <a:pt x="161285" y="57073"/>
                  </a:lnTo>
                  <a:lnTo>
                    <a:pt x="161799" y="43960"/>
                  </a:lnTo>
                  <a:lnTo>
                    <a:pt x="156831" y="29307"/>
                  </a:lnTo>
                  <a:lnTo>
                    <a:pt x="148656" y="16616"/>
                  </a:lnTo>
                  <a:lnTo>
                    <a:pt x="126981" y="1407"/>
                  </a:lnTo>
                  <a:lnTo>
                    <a:pt x="119704" y="0"/>
                  </a:lnTo>
                  <a:lnTo>
                    <a:pt x="116844" y="1919"/>
                  </a:lnTo>
                  <a:lnTo>
                    <a:pt x="101828" y="25853"/>
                  </a:lnTo>
                  <a:lnTo>
                    <a:pt x="80242" y="68781"/>
                  </a:lnTo>
                  <a:lnTo>
                    <a:pt x="66847" y="107538"/>
                  </a:lnTo>
                  <a:lnTo>
                    <a:pt x="54009" y="150589"/>
                  </a:lnTo>
                  <a:lnTo>
                    <a:pt x="41281" y="196213"/>
                  </a:lnTo>
                  <a:lnTo>
                    <a:pt x="28576" y="236897"/>
                  </a:lnTo>
                  <a:lnTo>
                    <a:pt x="20931" y="275507"/>
                  </a:lnTo>
                  <a:lnTo>
                    <a:pt x="11759" y="320419"/>
                  </a:lnTo>
                  <a:lnTo>
                    <a:pt x="9966" y="358210"/>
                  </a:lnTo>
                  <a:lnTo>
                    <a:pt x="0" y="408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SMARTInkShape-3948">
              <a:extLst>
                <a:ext uri="{FF2B5EF4-FFF2-40B4-BE49-F238E27FC236}">
                  <a16:creationId xmlns:a16="http://schemas.microsoft.com/office/drawing/2014/main" id="{01D45EB7-57BC-D8D4-6730-0DAA73CEB66E}"/>
                </a:ext>
              </a:extLst>
            </p:cNvPr>
            <p:cNvSpPr/>
            <p:nvPr>
              <p:custDataLst>
                <p:tags r:id="rId221"/>
              </p:custDataLst>
            </p:nvPr>
          </p:nvSpPr>
          <p:spPr>
            <a:xfrm>
              <a:off x="3698484" y="1882692"/>
              <a:ext cx="125175" cy="123457"/>
            </a:xfrm>
            <a:custGeom>
              <a:avLst/>
              <a:gdLst/>
              <a:ahLst/>
              <a:cxnLst/>
              <a:rect l="0" t="0" r="0" b="0"/>
              <a:pathLst>
                <a:path w="125175" h="123457">
                  <a:moveTo>
                    <a:pt x="35316" y="79458"/>
                  </a:moveTo>
                  <a:lnTo>
                    <a:pt x="35316" y="79458"/>
                  </a:lnTo>
                  <a:lnTo>
                    <a:pt x="35316" y="74402"/>
                  </a:lnTo>
                  <a:lnTo>
                    <a:pt x="38138" y="69097"/>
                  </a:lnTo>
                  <a:lnTo>
                    <a:pt x="40372" y="66200"/>
                  </a:lnTo>
                  <a:lnTo>
                    <a:pt x="45677" y="62982"/>
                  </a:lnTo>
                  <a:lnTo>
                    <a:pt x="57706" y="60916"/>
                  </a:lnTo>
                  <a:lnTo>
                    <a:pt x="94964" y="59380"/>
                  </a:lnTo>
                  <a:lnTo>
                    <a:pt x="114184" y="52211"/>
                  </a:lnTo>
                  <a:lnTo>
                    <a:pt x="120815" y="45829"/>
                  </a:lnTo>
                  <a:lnTo>
                    <a:pt x="124066" y="41163"/>
                  </a:lnTo>
                  <a:lnTo>
                    <a:pt x="125174" y="36995"/>
                  </a:lnTo>
                  <a:lnTo>
                    <a:pt x="124855" y="33158"/>
                  </a:lnTo>
                  <a:lnTo>
                    <a:pt x="123583" y="29541"/>
                  </a:lnTo>
                  <a:lnTo>
                    <a:pt x="111681" y="14338"/>
                  </a:lnTo>
                  <a:lnTo>
                    <a:pt x="94750" y="1484"/>
                  </a:lnTo>
                  <a:lnTo>
                    <a:pt x="79723" y="0"/>
                  </a:lnTo>
                  <a:lnTo>
                    <a:pt x="62461" y="3927"/>
                  </a:lnTo>
                  <a:lnTo>
                    <a:pt x="44206" y="12727"/>
                  </a:lnTo>
                  <a:lnTo>
                    <a:pt x="5949" y="51126"/>
                  </a:lnTo>
                  <a:lnTo>
                    <a:pt x="1098" y="64749"/>
                  </a:lnTo>
                  <a:lnTo>
                    <a:pt x="0" y="80329"/>
                  </a:lnTo>
                  <a:lnTo>
                    <a:pt x="3039" y="94309"/>
                  </a:lnTo>
                  <a:lnTo>
                    <a:pt x="15757" y="114080"/>
                  </a:lnTo>
                  <a:lnTo>
                    <a:pt x="29798" y="121304"/>
                  </a:lnTo>
                  <a:lnTo>
                    <a:pt x="45564" y="123456"/>
                  </a:lnTo>
                  <a:lnTo>
                    <a:pt x="92466" y="117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1" name="SMARTInkShape-3949">
              <a:extLst>
                <a:ext uri="{FF2B5EF4-FFF2-40B4-BE49-F238E27FC236}">
                  <a16:creationId xmlns:a16="http://schemas.microsoft.com/office/drawing/2014/main" id="{7BDB40C2-BDA5-BFDB-E149-3C07EBF85F5B}"/>
                </a:ext>
              </a:extLst>
            </p:cNvPr>
            <p:cNvSpPr/>
            <p:nvPr>
              <p:custDataLst>
                <p:tags r:id="rId222"/>
              </p:custDataLst>
            </p:nvPr>
          </p:nvSpPr>
          <p:spPr>
            <a:xfrm>
              <a:off x="3533775" y="1809750"/>
              <a:ext cx="92860" cy="255448"/>
            </a:xfrm>
            <a:custGeom>
              <a:avLst/>
              <a:gdLst/>
              <a:ahLst/>
              <a:cxnLst/>
              <a:rect l="0" t="0" r="0" b="0"/>
              <a:pathLst>
                <a:path w="92860" h="255448">
                  <a:moveTo>
                    <a:pt x="38100" y="0"/>
                  </a:moveTo>
                  <a:lnTo>
                    <a:pt x="38100" y="0"/>
                  </a:lnTo>
                  <a:lnTo>
                    <a:pt x="47509" y="0"/>
                  </a:lnTo>
                  <a:lnTo>
                    <a:pt x="46544" y="10779"/>
                  </a:lnTo>
                  <a:lnTo>
                    <a:pt x="37259" y="50381"/>
                  </a:lnTo>
                  <a:lnTo>
                    <a:pt x="25234" y="93913"/>
                  </a:lnTo>
                  <a:lnTo>
                    <a:pt x="20882" y="133542"/>
                  </a:lnTo>
                  <a:lnTo>
                    <a:pt x="14536" y="173741"/>
                  </a:lnTo>
                  <a:lnTo>
                    <a:pt x="16066" y="207407"/>
                  </a:lnTo>
                  <a:lnTo>
                    <a:pt x="28279" y="237490"/>
                  </a:lnTo>
                  <a:lnTo>
                    <a:pt x="36558" y="248426"/>
                  </a:lnTo>
                  <a:lnTo>
                    <a:pt x="43765" y="253287"/>
                  </a:lnTo>
                  <a:lnTo>
                    <a:pt x="50495" y="255447"/>
                  </a:lnTo>
                  <a:lnTo>
                    <a:pt x="59836" y="253585"/>
                  </a:lnTo>
                  <a:lnTo>
                    <a:pt x="65291" y="251607"/>
                  </a:lnTo>
                  <a:lnTo>
                    <a:pt x="74174" y="243764"/>
                  </a:lnTo>
                  <a:lnTo>
                    <a:pt x="85125" y="224626"/>
                  </a:lnTo>
                  <a:lnTo>
                    <a:pt x="92250" y="201670"/>
                  </a:lnTo>
                  <a:lnTo>
                    <a:pt x="92859" y="186998"/>
                  </a:lnTo>
                  <a:lnTo>
                    <a:pt x="81817" y="147470"/>
                  </a:lnTo>
                  <a:lnTo>
                    <a:pt x="67408" y="136803"/>
                  </a:lnTo>
                  <a:lnTo>
                    <a:pt x="38833" y="126389"/>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2" name="SMARTInkShape-3950">
              <a:extLst>
                <a:ext uri="{FF2B5EF4-FFF2-40B4-BE49-F238E27FC236}">
                  <a16:creationId xmlns:a16="http://schemas.microsoft.com/office/drawing/2014/main" id="{F84E3191-49B5-490E-FC4A-784B5EC74D5A}"/>
                </a:ext>
              </a:extLst>
            </p:cNvPr>
            <p:cNvSpPr/>
            <p:nvPr>
              <p:custDataLst>
                <p:tags r:id="rId223"/>
              </p:custDataLst>
            </p:nvPr>
          </p:nvSpPr>
          <p:spPr>
            <a:xfrm>
              <a:off x="3289005" y="1743075"/>
              <a:ext cx="149521" cy="371476"/>
            </a:xfrm>
            <a:custGeom>
              <a:avLst/>
              <a:gdLst/>
              <a:ahLst/>
              <a:cxnLst/>
              <a:rect l="0" t="0" r="0" b="0"/>
              <a:pathLst>
                <a:path w="149521" h="371476">
                  <a:moveTo>
                    <a:pt x="149520" y="0"/>
                  </a:moveTo>
                  <a:lnTo>
                    <a:pt x="149520" y="0"/>
                  </a:lnTo>
                  <a:lnTo>
                    <a:pt x="144464" y="0"/>
                  </a:lnTo>
                  <a:lnTo>
                    <a:pt x="139159" y="2822"/>
                  </a:lnTo>
                  <a:lnTo>
                    <a:pt x="92101" y="39010"/>
                  </a:lnTo>
                  <a:lnTo>
                    <a:pt x="61643" y="71028"/>
                  </a:lnTo>
                  <a:lnTo>
                    <a:pt x="37066" y="114873"/>
                  </a:lnTo>
                  <a:lnTo>
                    <a:pt x="20337" y="159059"/>
                  </a:lnTo>
                  <a:lnTo>
                    <a:pt x="6841" y="199459"/>
                  </a:lnTo>
                  <a:lnTo>
                    <a:pt x="0" y="234077"/>
                  </a:lnTo>
                  <a:lnTo>
                    <a:pt x="796" y="272203"/>
                  </a:lnTo>
                  <a:lnTo>
                    <a:pt x="10546" y="308474"/>
                  </a:lnTo>
                  <a:lnTo>
                    <a:pt x="36152" y="350087"/>
                  </a:lnTo>
                  <a:lnTo>
                    <a:pt x="48334" y="361969"/>
                  </a:lnTo>
                  <a:lnTo>
                    <a:pt x="69611" y="370223"/>
                  </a:lnTo>
                  <a:lnTo>
                    <a:pt x="9237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0" name="SMARTInkShape-Group808">
            <a:extLst>
              <a:ext uri="{FF2B5EF4-FFF2-40B4-BE49-F238E27FC236}">
                <a16:creationId xmlns:a16="http://schemas.microsoft.com/office/drawing/2014/main" id="{C634B6B6-75B0-A268-6532-18827240F015}"/>
              </a:ext>
            </a:extLst>
          </p:cNvPr>
          <p:cNvGrpSpPr/>
          <p:nvPr/>
        </p:nvGrpSpPr>
        <p:grpSpPr>
          <a:xfrm>
            <a:off x="5629275" y="1249099"/>
            <a:ext cx="800101" cy="313002"/>
            <a:chOff x="5629275" y="1249099"/>
            <a:chExt cx="800101" cy="313002"/>
          </a:xfrm>
        </p:grpSpPr>
        <p:sp>
          <p:nvSpPr>
            <p:cNvPr id="994" name="SMARTInkShape-3951">
              <a:extLst>
                <a:ext uri="{FF2B5EF4-FFF2-40B4-BE49-F238E27FC236}">
                  <a16:creationId xmlns:a16="http://schemas.microsoft.com/office/drawing/2014/main" id="{DAA799E0-3CC4-E295-6B70-3D83C07F97A2}"/>
                </a:ext>
              </a:extLst>
            </p:cNvPr>
            <p:cNvSpPr/>
            <p:nvPr>
              <p:custDataLst>
                <p:tags r:id="rId210"/>
              </p:custDataLst>
            </p:nvPr>
          </p:nvSpPr>
          <p:spPr>
            <a:xfrm>
              <a:off x="6250653" y="1353142"/>
              <a:ext cx="178723" cy="121060"/>
            </a:xfrm>
            <a:custGeom>
              <a:avLst/>
              <a:gdLst/>
              <a:ahLst/>
              <a:cxnLst/>
              <a:rect l="0" t="0" r="0" b="0"/>
              <a:pathLst>
                <a:path w="178723" h="121060">
                  <a:moveTo>
                    <a:pt x="16797" y="85133"/>
                  </a:moveTo>
                  <a:lnTo>
                    <a:pt x="16797" y="85133"/>
                  </a:lnTo>
                  <a:lnTo>
                    <a:pt x="32007" y="84075"/>
                  </a:lnTo>
                  <a:lnTo>
                    <a:pt x="76916" y="73374"/>
                  </a:lnTo>
                  <a:lnTo>
                    <a:pt x="120996" y="56362"/>
                  </a:lnTo>
                  <a:lnTo>
                    <a:pt x="141802" y="43819"/>
                  </a:lnTo>
                  <a:lnTo>
                    <a:pt x="152731" y="29265"/>
                  </a:lnTo>
                  <a:lnTo>
                    <a:pt x="157615" y="16604"/>
                  </a:lnTo>
                  <a:lnTo>
                    <a:pt x="157243" y="12988"/>
                  </a:lnTo>
                  <a:lnTo>
                    <a:pt x="154006" y="6149"/>
                  </a:lnTo>
                  <a:lnTo>
                    <a:pt x="149544" y="3902"/>
                  </a:lnTo>
                  <a:lnTo>
                    <a:pt x="105657" y="0"/>
                  </a:lnTo>
                  <a:lnTo>
                    <a:pt x="82043" y="8138"/>
                  </a:lnTo>
                  <a:lnTo>
                    <a:pt x="37447" y="39232"/>
                  </a:lnTo>
                  <a:lnTo>
                    <a:pt x="17859" y="61538"/>
                  </a:lnTo>
                  <a:lnTo>
                    <a:pt x="2817" y="93525"/>
                  </a:lnTo>
                  <a:lnTo>
                    <a:pt x="0" y="104032"/>
                  </a:lnTo>
                  <a:lnTo>
                    <a:pt x="2424" y="108316"/>
                  </a:lnTo>
                  <a:lnTo>
                    <a:pt x="13584" y="115897"/>
                  </a:lnTo>
                  <a:lnTo>
                    <a:pt x="32661" y="121059"/>
                  </a:lnTo>
                  <a:lnTo>
                    <a:pt x="74337" y="115199"/>
                  </a:lnTo>
                  <a:lnTo>
                    <a:pt x="117219" y="106859"/>
                  </a:lnTo>
                  <a:lnTo>
                    <a:pt x="158147" y="98744"/>
                  </a:lnTo>
                  <a:lnTo>
                    <a:pt x="178722" y="9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5" name="SMARTInkShape-3952">
              <a:extLst>
                <a:ext uri="{FF2B5EF4-FFF2-40B4-BE49-F238E27FC236}">
                  <a16:creationId xmlns:a16="http://schemas.microsoft.com/office/drawing/2014/main" id="{325D6B34-F800-BE8F-0226-9033E3E55129}"/>
                </a:ext>
              </a:extLst>
            </p:cNvPr>
            <p:cNvSpPr/>
            <p:nvPr>
              <p:custDataLst>
                <p:tags r:id="rId211"/>
              </p:custDataLst>
            </p:nvPr>
          </p:nvSpPr>
          <p:spPr>
            <a:xfrm>
              <a:off x="5924550" y="1383108"/>
              <a:ext cx="256607" cy="178993"/>
            </a:xfrm>
            <a:custGeom>
              <a:avLst/>
              <a:gdLst/>
              <a:ahLst/>
              <a:cxnLst/>
              <a:rect l="0" t="0" r="0" b="0"/>
              <a:pathLst>
                <a:path w="256607" h="178993">
                  <a:moveTo>
                    <a:pt x="0" y="45642"/>
                  </a:moveTo>
                  <a:lnTo>
                    <a:pt x="0" y="45642"/>
                  </a:lnTo>
                  <a:lnTo>
                    <a:pt x="0" y="40585"/>
                  </a:lnTo>
                  <a:lnTo>
                    <a:pt x="10113" y="27328"/>
                  </a:lnTo>
                  <a:lnTo>
                    <a:pt x="43416" y="2479"/>
                  </a:lnTo>
                  <a:lnTo>
                    <a:pt x="50340" y="0"/>
                  </a:lnTo>
                  <a:lnTo>
                    <a:pt x="52610" y="397"/>
                  </a:lnTo>
                  <a:lnTo>
                    <a:pt x="54123" y="1721"/>
                  </a:lnTo>
                  <a:lnTo>
                    <a:pt x="55133" y="3661"/>
                  </a:lnTo>
                  <a:lnTo>
                    <a:pt x="56973" y="33716"/>
                  </a:lnTo>
                  <a:lnTo>
                    <a:pt x="48935" y="79311"/>
                  </a:lnTo>
                  <a:lnTo>
                    <a:pt x="44976" y="119691"/>
                  </a:lnTo>
                  <a:lnTo>
                    <a:pt x="38502" y="156053"/>
                  </a:lnTo>
                  <a:lnTo>
                    <a:pt x="38219" y="148677"/>
                  </a:lnTo>
                  <a:lnTo>
                    <a:pt x="58838" y="110834"/>
                  </a:lnTo>
                  <a:lnTo>
                    <a:pt x="90181" y="71043"/>
                  </a:lnTo>
                  <a:lnTo>
                    <a:pt x="122570" y="38543"/>
                  </a:lnTo>
                  <a:lnTo>
                    <a:pt x="136976" y="30603"/>
                  </a:lnTo>
                  <a:lnTo>
                    <a:pt x="150160" y="27120"/>
                  </a:lnTo>
                  <a:lnTo>
                    <a:pt x="154225" y="29649"/>
                  </a:lnTo>
                  <a:lnTo>
                    <a:pt x="156792" y="31805"/>
                  </a:lnTo>
                  <a:lnTo>
                    <a:pt x="159644" y="37023"/>
                  </a:lnTo>
                  <a:lnTo>
                    <a:pt x="161249" y="51555"/>
                  </a:lnTo>
                  <a:lnTo>
                    <a:pt x="160567" y="66262"/>
                  </a:lnTo>
                  <a:lnTo>
                    <a:pt x="151595" y="108729"/>
                  </a:lnTo>
                  <a:lnTo>
                    <a:pt x="144233" y="119906"/>
                  </a:lnTo>
                  <a:lnTo>
                    <a:pt x="142886" y="131236"/>
                  </a:lnTo>
                  <a:lnTo>
                    <a:pt x="150482" y="122678"/>
                  </a:lnTo>
                  <a:lnTo>
                    <a:pt x="187932" y="77177"/>
                  </a:lnTo>
                  <a:lnTo>
                    <a:pt x="222109" y="43688"/>
                  </a:lnTo>
                  <a:lnTo>
                    <a:pt x="247456" y="29021"/>
                  </a:lnTo>
                  <a:lnTo>
                    <a:pt x="250696" y="28212"/>
                  </a:lnTo>
                  <a:lnTo>
                    <a:pt x="252855" y="29788"/>
                  </a:lnTo>
                  <a:lnTo>
                    <a:pt x="255255" y="37185"/>
                  </a:lnTo>
                  <a:lnTo>
                    <a:pt x="256606" y="53249"/>
                  </a:lnTo>
                  <a:lnTo>
                    <a:pt x="251575" y="83128"/>
                  </a:lnTo>
                  <a:lnTo>
                    <a:pt x="253988" y="99670"/>
                  </a:lnTo>
                  <a:lnTo>
                    <a:pt x="248693" y="141735"/>
                  </a:lnTo>
                  <a:lnTo>
                    <a:pt x="247650" y="178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6" name="SMARTInkShape-3953">
              <a:extLst>
                <a:ext uri="{FF2B5EF4-FFF2-40B4-BE49-F238E27FC236}">
                  <a16:creationId xmlns:a16="http://schemas.microsoft.com/office/drawing/2014/main" id="{376414E9-ABA6-4F81-BFC4-8072ACE86377}"/>
                </a:ext>
              </a:extLst>
            </p:cNvPr>
            <p:cNvSpPr/>
            <p:nvPr>
              <p:custDataLst>
                <p:tags r:id="rId212"/>
              </p:custDataLst>
            </p:nvPr>
          </p:nvSpPr>
          <p:spPr>
            <a:xfrm>
              <a:off x="5867400" y="1295400"/>
              <a:ext cx="19051" cy="28576"/>
            </a:xfrm>
            <a:custGeom>
              <a:avLst/>
              <a:gdLst/>
              <a:ahLst/>
              <a:cxnLst/>
              <a:rect l="0" t="0" r="0" b="0"/>
              <a:pathLst>
                <a:path w="19051" h="28576">
                  <a:moveTo>
                    <a:pt x="0" y="28575"/>
                  </a:moveTo>
                  <a:lnTo>
                    <a:pt x="0" y="28575"/>
                  </a:lnTo>
                  <a:lnTo>
                    <a:pt x="0" y="23518"/>
                  </a:lnTo>
                  <a:lnTo>
                    <a:pt x="2822" y="1821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7" name="SMARTInkShape-3954">
              <a:extLst>
                <a:ext uri="{FF2B5EF4-FFF2-40B4-BE49-F238E27FC236}">
                  <a16:creationId xmlns:a16="http://schemas.microsoft.com/office/drawing/2014/main" id="{D6059B5A-AED3-A8A2-D67E-35C3A13F5F19}"/>
                </a:ext>
              </a:extLst>
            </p:cNvPr>
            <p:cNvSpPr/>
            <p:nvPr>
              <p:custDataLst>
                <p:tags r:id="rId213"/>
              </p:custDataLst>
            </p:nvPr>
          </p:nvSpPr>
          <p:spPr>
            <a:xfrm>
              <a:off x="5829300" y="1390882"/>
              <a:ext cx="28183" cy="114069"/>
            </a:xfrm>
            <a:custGeom>
              <a:avLst/>
              <a:gdLst/>
              <a:ahLst/>
              <a:cxnLst/>
              <a:rect l="0" t="0" r="0" b="0"/>
              <a:pathLst>
                <a:path w="28183" h="114069">
                  <a:moveTo>
                    <a:pt x="19050" y="18818"/>
                  </a:moveTo>
                  <a:lnTo>
                    <a:pt x="19050" y="18818"/>
                  </a:lnTo>
                  <a:lnTo>
                    <a:pt x="19050" y="8705"/>
                  </a:lnTo>
                  <a:lnTo>
                    <a:pt x="20108" y="5726"/>
                  </a:lnTo>
                  <a:lnTo>
                    <a:pt x="21872" y="3740"/>
                  </a:lnTo>
                  <a:lnTo>
                    <a:pt x="28182" y="0"/>
                  </a:lnTo>
                  <a:lnTo>
                    <a:pt x="12305" y="41976"/>
                  </a:lnTo>
                  <a:lnTo>
                    <a:pt x="4116" y="68718"/>
                  </a:lnTo>
                  <a:lnTo>
                    <a:pt x="0" y="1140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8" name="SMARTInkShape-3955">
              <a:extLst>
                <a:ext uri="{FF2B5EF4-FFF2-40B4-BE49-F238E27FC236}">
                  <a16:creationId xmlns:a16="http://schemas.microsoft.com/office/drawing/2014/main" id="{1F440C02-D2D4-0A0B-200B-7FFA5E9689BE}"/>
                </a:ext>
              </a:extLst>
            </p:cNvPr>
            <p:cNvSpPr/>
            <p:nvPr>
              <p:custDataLst>
                <p:tags r:id="rId214"/>
              </p:custDataLst>
            </p:nvPr>
          </p:nvSpPr>
          <p:spPr>
            <a:xfrm>
              <a:off x="5629275" y="1371600"/>
              <a:ext cx="133351" cy="28576"/>
            </a:xfrm>
            <a:custGeom>
              <a:avLst/>
              <a:gdLst/>
              <a:ahLst/>
              <a:cxnLst/>
              <a:rect l="0" t="0" r="0" b="0"/>
              <a:pathLst>
                <a:path w="133351" h="28576">
                  <a:moveTo>
                    <a:pt x="0" y="28575"/>
                  </a:moveTo>
                  <a:lnTo>
                    <a:pt x="0" y="28575"/>
                  </a:lnTo>
                  <a:lnTo>
                    <a:pt x="39773" y="15318"/>
                  </a:lnTo>
                  <a:lnTo>
                    <a:pt x="83122" y="7466"/>
                  </a:lnTo>
                  <a:lnTo>
                    <a:pt x="110611" y="147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9" name="SMARTInkShape-3956">
              <a:extLst>
                <a:ext uri="{FF2B5EF4-FFF2-40B4-BE49-F238E27FC236}">
                  <a16:creationId xmlns:a16="http://schemas.microsoft.com/office/drawing/2014/main" id="{40549D75-0269-45BF-C662-ED20CEA3B4BD}"/>
                </a:ext>
              </a:extLst>
            </p:cNvPr>
            <p:cNvSpPr/>
            <p:nvPr>
              <p:custDataLst>
                <p:tags r:id="rId215"/>
              </p:custDataLst>
            </p:nvPr>
          </p:nvSpPr>
          <p:spPr>
            <a:xfrm>
              <a:off x="5667401" y="1249099"/>
              <a:ext cx="95225" cy="265311"/>
            </a:xfrm>
            <a:custGeom>
              <a:avLst/>
              <a:gdLst/>
              <a:ahLst/>
              <a:cxnLst/>
              <a:rect l="0" t="0" r="0" b="0"/>
              <a:pathLst>
                <a:path w="95225" h="265311">
                  <a:moveTo>
                    <a:pt x="38074" y="8201"/>
                  </a:moveTo>
                  <a:lnTo>
                    <a:pt x="38074" y="8201"/>
                  </a:lnTo>
                  <a:lnTo>
                    <a:pt x="43130" y="8201"/>
                  </a:lnTo>
                  <a:lnTo>
                    <a:pt x="44619" y="7143"/>
                  </a:lnTo>
                  <a:lnTo>
                    <a:pt x="45613" y="5379"/>
                  </a:lnTo>
                  <a:lnTo>
                    <a:pt x="47206" y="0"/>
                  </a:lnTo>
                  <a:lnTo>
                    <a:pt x="50247" y="2087"/>
                  </a:lnTo>
                  <a:lnTo>
                    <a:pt x="52539" y="4125"/>
                  </a:lnTo>
                  <a:lnTo>
                    <a:pt x="55087" y="14856"/>
                  </a:lnTo>
                  <a:lnTo>
                    <a:pt x="53698" y="44392"/>
                  </a:lnTo>
                  <a:lnTo>
                    <a:pt x="43748" y="91668"/>
                  </a:lnTo>
                  <a:lnTo>
                    <a:pt x="31590" y="132638"/>
                  </a:lnTo>
                  <a:lnTo>
                    <a:pt x="21100" y="168073"/>
                  </a:lnTo>
                  <a:lnTo>
                    <a:pt x="4774" y="212328"/>
                  </a:lnTo>
                  <a:lnTo>
                    <a:pt x="161" y="259677"/>
                  </a:lnTo>
                  <a:lnTo>
                    <a:pt x="0" y="264626"/>
                  </a:lnTo>
                  <a:lnTo>
                    <a:pt x="13234" y="265310"/>
                  </a:lnTo>
                  <a:lnTo>
                    <a:pt x="53232" y="252113"/>
                  </a:lnTo>
                  <a:lnTo>
                    <a:pt x="95224"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4" name="SMARTInkShape-Group809">
            <a:extLst>
              <a:ext uri="{FF2B5EF4-FFF2-40B4-BE49-F238E27FC236}">
                <a16:creationId xmlns:a16="http://schemas.microsoft.com/office/drawing/2014/main" id="{FFB15D4A-015E-D959-813D-343646918A3B}"/>
              </a:ext>
            </a:extLst>
          </p:cNvPr>
          <p:cNvGrpSpPr/>
          <p:nvPr/>
        </p:nvGrpSpPr>
        <p:grpSpPr>
          <a:xfrm>
            <a:off x="3337045" y="1266825"/>
            <a:ext cx="2035056" cy="505756"/>
            <a:chOff x="3337045" y="1266825"/>
            <a:chExt cx="2035056" cy="505756"/>
          </a:xfrm>
        </p:grpSpPr>
        <p:sp>
          <p:nvSpPr>
            <p:cNvPr id="1001" name="SMARTInkShape-3957">
              <a:extLst>
                <a:ext uri="{FF2B5EF4-FFF2-40B4-BE49-F238E27FC236}">
                  <a16:creationId xmlns:a16="http://schemas.microsoft.com/office/drawing/2014/main" id="{64D20F8F-565B-0C14-2463-2A7EE65658AF}"/>
                </a:ext>
              </a:extLst>
            </p:cNvPr>
            <p:cNvSpPr/>
            <p:nvPr>
              <p:custDataLst>
                <p:tags r:id="rId197"/>
              </p:custDataLst>
            </p:nvPr>
          </p:nvSpPr>
          <p:spPr>
            <a:xfrm>
              <a:off x="5112523" y="1400700"/>
              <a:ext cx="259578" cy="147612"/>
            </a:xfrm>
            <a:custGeom>
              <a:avLst/>
              <a:gdLst/>
              <a:ahLst/>
              <a:cxnLst/>
              <a:rect l="0" t="0" r="0" b="0"/>
              <a:pathLst>
                <a:path w="259578" h="147612">
                  <a:moveTo>
                    <a:pt x="69077" y="47100"/>
                  </a:moveTo>
                  <a:lnTo>
                    <a:pt x="69077" y="47100"/>
                  </a:lnTo>
                  <a:lnTo>
                    <a:pt x="69077" y="14093"/>
                  </a:lnTo>
                  <a:lnTo>
                    <a:pt x="66255" y="8441"/>
                  </a:lnTo>
                  <a:lnTo>
                    <a:pt x="60876" y="1246"/>
                  </a:lnTo>
                  <a:lnTo>
                    <a:pt x="57318" y="262"/>
                  </a:lnTo>
                  <a:lnTo>
                    <a:pt x="54888" y="0"/>
                  </a:lnTo>
                  <a:lnTo>
                    <a:pt x="49365" y="2530"/>
                  </a:lnTo>
                  <a:lnTo>
                    <a:pt x="20973" y="24415"/>
                  </a:lnTo>
                  <a:lnTo>
                    <a:pt x="7315" y="49903"/>
                  </a:lnTo>
                  <a:lnTo>
                    <a:pt x="0" y="71982"/>
                  </a:lnTo>
                  <a:lnTo>
                    <a:pt x="44" y="108212"/>
                  </a:lnTo>
                  <a:lnTo>
                    <a:pt x="6759" y="135645"/>
                  </a:lnTo>
                  <a:lnTo>
                    <a:pt x="10598" y="141055"/>
                  </a:lnTo>
                  <a:lnTo>
                    <a:pt x="15274" y="144662"/>
                  </a:lnTo>
                  <a:lnTo>
                    <a:pt x="20508" y="147066"/>
                  </a:lnTo>
                  <a:lnTo>
                    <a:pt x="25056" y="147611"/>
                  </a:lnTo>
                  <a:lnTo>
                    <a:pt x="32932" y="145394"/>
                  </a:lnTo>
                  <a:lnTo>
                    <a:pt x="49867" y="132390"/>
                  </a:lnTo>
                  <a:lnTo>
                    <a:pt x="55247" y="126281"/>
                  </a:lnTo>
                  <a:lnTo>
                    <a:pt x="57639" y="120039"/>
                  </a:lnTo>
                  <a:lnTo>
                    <a:pt x="67017" y="76822"/>
                  </a:lnTo>
                  <a:lnTo>
                    <a:pt x="71289" y="56965"/>
                  </a:lnTo>
                  <a:lnTo>
                    <a:pt x="77468" y="44076"/>
                  </a:lnTo>
                  <a:lnTo>
                    <a:pt x="93038" y="21377"/>
                  </a:lnTo>
                  <a:lnTo>
                    <a:pt x="94575" y="17251"/>
                  </a:lnTo>
                  <a:lnTo>
                    <a:pt x="101929" y="9845"/>
                  </a:lnTo>
                  <a:lnTo>
                    <a:pt x="111194" y="4084"/>
                  </a:lnTo>
                  <a:lnTo>
                    <a:pt x="118841" y="1523"/>
                  </a:lnTo>
                  <a:lnTo>
                    <a:pt x="121303" y="1899"/>
                  </a:lnTo>
                  <a:lnTo>
                    <a:pt x="122944" y="3208"/>
                  </a:lnTo>
                  <a:lnTo>
                    <a:pt x="130636" y="17969"/>
                  </a:lnTo>
                  <a:lnTo>
                    <a:pt x="135302" y="61881"/>
                  </a:lnTo>
                  <a:lnTo>
                    <a:pt x="135713" y="109180"/>
                  </a:lnTo>
                  <a:lnTo>
                    <a:pt x="135741" y="124173"/>
                  </a:lnTo>
                  <a:lnTo>
                    <a:pt x="136803" y="125998"/>
                  </a:lnTo>
                  <a:lnTo>
                    <a:pt x="138569" y="126157"/>
                  </a:lnTo>
                  <a:lnTo>
                    <a:pt x="143355" y="123512"/>
                  </a:lnTo>
                  <a:lnTo>
                    <a:pt x="149009" y="118808"/>
                  </a:lnTo>
                  <a:lnTo>
                    <a:pt x="167550" y="74444"/>
                  </a:lnTo>
                  <a:lnTo>
                    <a:pt x="194757" y="28530"/>
                  </a:lnTo>
                  <a:lnTo>
                    <a:pt x="205210" y="16433"/>
                  </a:lnTo>
                  <a:lnTo>
                    <a:pt x="211777" y="12304"/>
                  </a:lnTo>
                  <a:lnTo>
                    <a:pt x="219283" y="10468"/>
                  </a:lnTo>
                  <a:lnTo>
                    <a:pt x="229674" y="9653"/>
                  </a:lnTo>
                  <a:lnTo>
                    <a:pt x="234349" y="11552"/>
                  </a:lnTo>
                  <a:lnTo>
                    <a:pt x="242368" y="19306"/>
                  </a:lnTo>
                  <a:lnTo>
                    <a:pt x="246637" y="29808"/>
                  </a:lnTo>
                  <a:lnTo>
                    <a:pt x="249378" y="68967"/>
                  </a:lnTo>
                  <a:lnTo>
                    <a:pt x="249963" y="112055"/>
                  </a:lnTo>
                  <a:lnTo>
                    <a:pt x="251071" y="124652"/>
                  </a:lnTo>
                  <a:lnTo>
                    <a:pt x="255090" y="133779"/>
                  </a:lnTo>
                  <a:lnTo>
                    <a:pt x="256586" y="135577"/>
                  </a:lnTo>
                  <a:lnTo>
                    <a:pt x="259577" y="132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2" name="SMARTInkShape-3958">
              <a:extLst>
                <a:ext uri="{FF2B5EF4-FFF2-40B4-BE49-F238E27FC236}">
                  <a16:creationId xmlns:a16="http://schemas.microsoft.com/office/drawing/2014/main" id="{E841FD42-4467-C604-AB24-32CD3E8EEF88}"/>
                </a:ext>
              </a:extLst>
            </p:cNvPr>
            <p:cNvSpPr/>
            <p:nvPr>
              <p:custDataLst>
                <p:tags r:id="rId198"/>
              </p:custDataLst>
            </p:nvPr>
          </p:nvSpPr>
          <p:spPr>
            <a:xfrm>
              <a:off x="5086350" y="1323975"/>
              <a:ext cx="9526" cy="38101"/>
            </a:xfrm>
            <a:custGeom>
              <a:avLst/>
              <a:gdLst/>
              <a:ahLst/>
              <a:cxnLst/>
              <a:rect l="0" t="0" r="0" b="0"/>
              <a:pathLst>
                <a:path w="9526" h="38101">
                  <a:moveTo>
                    <a:pt x="0" y="38100"/>
                  </a:moveTo>
                  <a:lnTo>
                    <a:pt x="0" y="38100"/>
                  </a:lnTo>
                  <a:lnTo>
                    <a:pt x="5056" y="33043"/>
                  </a:lnTo>
                  <a:lnTo>
                    <a:pt x="7539" y="2491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3" name="SMARTInkShape-3959">
              <a:extLst>
                <a:ext uri="{FF2B5EF4-FFF2-40B4-BE49-F238E27FC236}">
                  <a16:creationId xmlns:a16="http://schemas.microsoft.com/office/drawing/2014/main" id="{BFB40D5D-0771-62A3-E348-8BCB8ED46896}"/>
                </a:ext>
              </a:extLst>
            </p:cNvPr>
            <p:cNvSpPr/>
            <p:nvPr>
              <p:custDataLst>
                <p:tags r:id="rId199"/>
              </p:custDataLst>
            </p:nvPr>
          </p:nvSpPr>
          <p:spPr>
            <a:xfrm>
              <a:off x="5038725" y="1429142"/>
              <a:ext cx="9526" cy="104384"/>
            </a:xfrm>
            <a:custGeom>
              <a:avLst/>
              <a:gdLst/>
              <a:ahLst/>
              <a:cxnLst/>
              <a:rect l="0" t="0" r="0" b="0"/>
              <a:pathLst>
                <a:path w="9526" h="104384">
                  <a:moveTo>
                    <a:pt x="9525" y="9133"/>
                  </a:moveTo>
                  <a:lnTo>
                    <a:pt x="9525" y="9133"/>
                  </a:lnTo>
                  <a:lnTo>
                    <a:pt x="9525" y="0"/>
                  </a:lnTo>
                  <a:lnTo>
                    <a:pt x="8467" y="17994"/>
                  </a:lnTo>
                  <a:lnTo>
                    <a:pt x="588" y="61249"/>
                  </a:lnTo>
                  <a:lnTo>
                    <a:pt x="0"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4" name="SMARTInkShape-3960">
              <a:extLst>
                <a:ext uri="{FF2B5EF4-FFF2-40B4-BE49-F238E27FC236}">
                  <a16:creationId xmlns:a16="http://schemas.microsoft.com/office/drawing/2014/main" id="{D7986CF3-5BAA-7ED8-73C2-5922DB9D1C00}"/>
                </a:ext>
              </a:extLst>
            </p:cNvPr>
            <p:cNvSpPr/>
            <p:nvPr>
              <p:custDataLst>
                <p:tags r:id="rId200"/>
              </p:custDataLst>
            </p:nvPr>
          </p:nvSpPr>
          <p:spPr>
            <a:xfrm>
              <a:off x="4886325" y="1400175"/>
              <a:ext cx="104776" cy="28576"/>
            </a:xfrm>
            <a:custGeom>
              <a:avLst/>
              <a:gdLst/>
              <a:ahLst/>
              <a:cxnLst/>
              <a:rect l="0" t="0" r="0" b="0"/>
              <a:pathLst>
                <a:path w="104776" h="28576">
                  <a:moveTo>
                    <a:pt x="0" y="28575"/>
                  </a:moveTo>
                  <a:lnTo>
                    <a:pt x="0" y="28575"/>
                  </a:lnTo>
                  <a:lnTo>
                    <a:pt x="8662" y="20971"/>
                  </a:lnTo>
                  <a:lnTo>
                    <a:pt x="23851" y="13387"/>
                  </a:lnTo>
                  <a:lnTo>
                    <a:pt x="62584" y="3318"/>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5" name="SMARTInkShape-3961">
              <a:extLst>
                <a:ext uri="{FF2B5EF4-FFF2-40B4-BE49-F238E27FC236}">
                  <a16:creationId xmlns:a16="http://schemas.microsoft.com/office/drawing/2014/main" id="{8EA6861D-F6C8-84CC-DBF4-8AF9AD58EFC7}"/>
                </a:ext>
              </a:extLst>
            </p:cNvPr>
            <p:cNvSpPr/>
            <p:nvPr>
              <p:custDataLst>
                <p:tags r:id="rId201"/>
              </p:custDataLst>
            </p:nvPr>
          </p:nvSpPr>
          <p:spPr>
            <a:xfrm>
              <a:off x="4886752" y="1266825"/>
              <a:ext cx="123399" cy="275442"/>
            </a:xfrm>
            <a:custGeom>
              <a:avLst/>
              <a:gdLst/>
              <a:ahLst/>
              <a:cxnLst/>
              <a:rect l="0" t="0" r="0" b="0"/>
              <a:pathLst>
                <a:path w="123399" h="275442">
                  <a:moveTo>
                    <a:pt x="18623" y="0"/>
                  </a:moveTo>
                  <a:lnTo>
                    <a:pt x="18623" y="0"/>
                  </a:lnTo>
                  <a:lnTo>
                    <a:pt x="18623" y="39772"/>
                  </a:lnTo>
                  <a:lnTo>
                    <a:pt x="18623" y="77284"/>
                  </a:lnTo>
                  <a:lnTo>
                    <a:pt x="13567" y="121912"/>
                  </a:lnTo>
                  <a:lnTo>
                    <a:pt x="10422" y="158536"/>
                  </a:lnTo>
                  <a:lnTo>
                    <a:pt x="2813" y="205901"/>
                  </a:lnTo>
                  <a:lnTo>
                    <a:pt x="0" y="251638"/>
                  </a:lnTo>
                  <a:lnTo>
                    <a:pt x="2585" y="262828"/>
                  </a:lnTo>
                  <a:lnTo>
                    <a:pt x="4756" y="267293"/>
                  </a:lnTo>
                  <a:lnTo>
                    <a:pt x="7261" y="270271"/>
                  </a:lnTo>
                  <a:lnTo>
                    <a:pt x="12867" y="273579"/>
                  </a:lnTo>
                  <a:lnTo>
                    <a:pt x="27031" y="275441"/>
                  </a:lnTo>
                  <a:lnTo>
                    <a:pt x="64929" y="268466"/>
                  </a:lnTo>
                  <a:lnTo>
                    <a:pt x="98443" y="256896"/>
                  </a:lnTo>
                  <a:lnTo>
                    <a:pt x="123398"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6" name="SMARTInkShape-3962">
              <a:extLst>
                <a:ext uri="{FF2B5EF4-FFF2-40B4-BE49-F238E27FC236}">
                  <a16:creationId xmlns:a16="http://schemas.microsoft.com/office/drawing/2014/main" id="{45B2BAE7-07DB-B9AB-B267-497BAEF07AEA}"/>
                </a:ext>
              </a:extLst>
            </p:cNvPr>
            <p:cNvSpPr/>
            <p:nvPr>
              <p:custDataLst>
                <p:tags r:id="rId202"/>
              </p:custDataLst>
            </p:nvPr>
          </p:nvSpPr>
          <p:spPr>
            <a:xfrm>
              <a:off x="4678382" y="1429535"/>
              <a:ext cx="131744" cy="121848"/>
            </a:xfrm>
            <a:custGeom>
              <a:avLst/>
              <a:gdLst/>
              <a:ahLst/>
              <a:cxnLst/>
              <a:rect l="0" t="0" r="0" b="0"/>
              <a:pathLst>
                <a:path w="131744" h="121848">
                  <a:moveTo>
                    <a:pt x="84118" y="18265"/>
                  </a:moveTo>
                  <a:lnTo>
                    <a:pt x="84118" y="18265"/>
                  </a:lnTo>
                  <a:lnTo>
                    <a:pt x="89174" y="8152"/>
                  </a:lnTo>
                  <a:lnTo>
                    <a:pt x="89606" y="5173"/>
                  </a:lnTo>
                  <a:lnTo>
                    <a:pt x="88834" y="3187"/>
                  </a:lnTo>
                  <a:lnTo>
                    <a:pt x="85049" y="0"/>
                  </a:lnTo>
                  <a:lnTo>
                    <a:pt x="63606" y="6974"/>
                  </a:lnTo>
                  <a:lnTo>
                    <a:pt x="54540" y="12541"/>
                  </a:lnTo>
                  <a:lnTo>
                    <a:pt x="15168" y="59485"/>
                  </a:lnTo>
                  <a:lnTo>
                    <a:pt x="3816" y="88277"/>
                  </a:lnTo>
                  <a:lnTo>
                    <a:pt x="0" y="109447"/>
                  </a:lnTo>
                  <a:lnTo>
                    <a:pt x="523" y="113978"/>
                  </a:lnTo>
                  <a:lnTo>
                    <a:pt x="1929" y="116999"/>
                  </a:lnTo>
                  <a:lnTo>
                    <a:pt x="3926" y="119013"/>
                  </a:lnTo>
                  <a:lnTo>
                    <a:pt x="21905" y="121847"/>
                  </a:lnTo>
                  <a:lnTo>
                    <a:pt x="62970" y="115200"/>
                  </a:lnTo>
                  <a:lnTo>
                    <a:pt x="131743" y="94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7" name="SMARTInkShape-3963">
              <a:extLst>
                <a:ext uri="{FF2B5EF4-FFF2-40B4-BE49-F238E27FC236}">
                  <a16:creationId xmlns:a16="http://schemas.microsoft.com/office/drawing/2014/main" id="{9AC3F92A-F6D9-A31D-20BE-72143B91B8F7}"/>
                </a:ext>
              </a:extLst>
            </p:cNvPr>
            <p:cNvSpPr/>
            <p:nvPr>
              <p:custDataLst>
                <p:tags r:id="rId203"/>
              </p:custDataLst>
            </p:nvPr>
          </p:nvSpPr>
          <p:spPr>
            <a:xfrm>
              <a:off x="4530884" y="1433755"/>
              <a:ext cx="98267" cy="133966"/>
            </a:xfrm>
            <a:custGeom>
              <a:avLst/>
              <a:gdLst/>
              <a:ahLst/>
              <a:cxnLst/>
              <a:rect l="0" t="0" r="0" b="0"/>
              <a:pathLst>
                <a:path w="98267" h="133966">
                  <a:moveTo>
                    <a:pt x="98266" y="42620"/>
                  </a:moveTo>
                  <a:lnTo>
                    <a:pt x="98266" y="42620"/>
                  </a:lnTo>
                  <a:lnTo>
                    <a:pt x="98266" y="18940"/>
                  </a:lnTo>
                  <a:lnTo>
                    <a:pt x="97208" y="17308"/>
                  </a:lnTo>
                  <a:lnTo>
                    <a:pt x="95444" y="16221"/>
                  </a:lnTo>
                  <a:lnTo>
                    <a:pt x="93210" y="15495"/>
                  </a:lnTo>
                  <a:lnTo>
                    <a:pt x="91721" y="13954"/>
                  </a:lnTo>
                  <a:lnTo>
                    <a:pt x="86507" y="3875"/>
                  </a:lnTo>
                  <a:lnTo>
                    <a:pt x="84077" y="915"/>
                  </a:lnTo>
                  <a:lnTo>
                    <a:pt x="81398" y="0"/>
                  </a:lnTo>
                  <a:lnTo>
                    <a:pt x="78554" y="448"/>
                  </a:lnTo>
                  <a:lnTo>
                    <a:pt x="49103" y="19192"/>
                  </a:lnTo>
                  <a:lnTo>
                    <a:pt x="15931" y="49230"/>
                  </a:lnTo>
                  <a:lnTo>
                    <a:pt x="1786" y="73154"/>
                  </a:lnTo>
                  <a:lnTo>
                    <a:pt x="0" y="91115"/>
                  </a:lnTo>
                  <a:lnTo>
                    <a:pt x="4945" y="116256"/>
                  </a:lnTo>
                  <a:lnTo>
                    <a:pt x="10223" y="128264"/>
                  </a:lnTo>
                  <a:lnTo>
                    <a:pt x="16097" y="133600"/>
                  </a:lnTo>
                  <a:lnTo>
                    <a:pt x="19145" y="133965"/>
                  </a:lnTo>
                  <a:lnTo>
                    <a:pt x="25354" y="131549"/>
                  </a:lnTo>
                  <a:lnTo>
                    <a:pt x="44301" y="107168"/>
                  </a:lnTo>
                  <a:lnTo>
                    <a:pt x="55934" y="80535"/>
                  </a:lnTo>
                  <a:lnTo>
                    <a:pt x="60118" y="52774"/>
                  </a:lnTo>
                  <a:lnTo>
                    <a:pt x="65208" y="62444"/>
                  </a:lnTo>
                  <a:lnTo>
                    <a:pt x="65644" y="67478"/>
                  </a:lnTo>
                  <a:lnTo>
                    <a:pt x="63318" y="84675"/>
                  </a:lnTo>
                  <a:lnTo>
                    <a:pt x="69380" y="121468"/>
                  </a:lnTo>
                  <a:lnTo>
                    <a:pt x="71601" y="122702"/>
                  </a:lnTo>
                  <a:lnTo>
                    <a:pt x="79712" y="121251"/>
                  </a:lnTo>
                  <a:lnTo>
                    <a:pt x="98266" y="109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8" name="SMARTInkShape-3964">
              <a:extLst>
                <a:ext uri="{FF2B5EF4-FFF2-40B4-BE49-F238E27FC236}">
                  <a16:creationId xmlns:a16="http://schemas.microsoft.com/office/drawing/2014/main" id="{73C9D4B4-FD16-3EA4-DE48-0F42E9CB4361}"/>
                </a:ext>
              </a:extLst>
            </p:cNvPr>
            <p:cNvSpPr/>
            <p:nvPr>
              <p:custDataLst>
                <p:tags r:id="rId204"/>
              </p:custDataLst>
            </p:nvPr>
          </p:nvSpPr>
          <p:spPr>
            <a:xfrm>
              <a:off x="4382281" y="1429270"/>
              <a:ext cx="151121" cy="139546"/>
            </a:xfrm>
            <a:custGeom>
              <a:avLst/>
              <a:gdLst/>
              <a:ahLst/>
              <a:cxnLst/>
              <a:rect l="0" t="0" r="0" b="0"/>
              <a:pathLst>
                <a:path w="151121" h="139546">
                  <a:moveTo>
                    <a:pt x="46844" y="47105"/>
                  </a:moveTo>
                  <a:lnTo>
                    <a:pt x="46844" y="47105"/>
                  </a:lnTo>
                  <a:lnTo>
                    <a:pt x="69234" y="47105"/>
                  </a:lnTo>
                  <a:lnTo>
                    <a:pt x="114096" y="31917"/>
                  </a:lnTo>
                  <a:lnTo>
                    <a:pt x="132857" y="28141"/>
                  </a:lnTo>
                  <a:lnTo>
                    <a:pt x="135936" y="25996"/>
                  </a:lnTo>
                  <a:lnTo>
                    <a:pt x="137989" y="23507"/>
                  </a:lnTo>
                  <a:lnTo>
                    <a:pt x="143091" y="20742"/>
                  </a:lnTo>
                  <a:lnTo>
                    <a:pt x="145934" y="20005"/>
                  </a:lnTo>
                  <a:lnTo>
                    <a:pt x="147829" y="18455"/>
                  </a:lnTo>
                  <a:lnTo>
                    <a:pt x="149935" y="13910"/>
                  </a:lnTo>
                  <a:lnTo>
                    <a:pt x="151120" y="5402"/>
                  </a:lnTo>
                  <a:lnTo>
                    <a:pt x="148112" y="3428"/>
                  </a:lnTo>
                  <a:lnTo>
                    <a:pt x="111803" y="0"/>
                  </a:lnTo>
                  <a:lnTo>
                    <a:pt x="79380" y="4691"/>
                  </a:lnTo>
                  <a:lnTo>
                    <a:pt x="39160" y="22303"/>
                  </a:lnTo>
                  <a:lnTo>
                    <a:pt x="23674" y="30085"/>
                  </a:lnTo>
                  <a:lnTo>
                    <a:pt x="12557" y="42715"/>
                  </a:lnTo>
                  <a:lnTo>
                    <a:pt x="8111" y="50529"/>
                  </a:lnTo>
                  <a:lnTo>
                    <a:pt x="975" y="97915"/>
                  </a:lnTo>
                  <a:lnTo>
                    <a:pt x="0" y="115901"/>
                  </a:lnTo>
                  <a:lnTo>
                    <a:pt x="1856" y="122602"/>
                  </a:lnTo>
                  <a:lnTo>
                    <a:pt x="9563" y="132871"/>
                  </a:lnTo>
                  <a:lnTo>
                    <a:pt x="20044" y="138140"/>
                  </a:lnTo>
                  <a:lnTo>
                    <a:pt x="25803" y="139545"/>
                  </a:lnTo>
                  <a:lnTo>
                    <a:pt x="54132" y="136466"/>
                  </a:lnTo>
                  <a:lnTo>
                    <a:pt x="84944" y="1233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9" name="SMARTInkShape-3965">
              <a:extLst>
                <a:ext uri="{FF2B5EF4-FFF2-40B4-BE49-F238E27FC236}">
                  <a16:creationId xmlns:a16="http://schemas.microsoft.com/office/drawing/2014/main" id="{B50E4DDA-826A-D062-90E8-D5DFF08D118F}"/>
                </a:ext>
              </a:extLst>
            </p:cNvPr>
            <p:cNvSpPr/>
            <p:nvPr>
              <p:custDataLst>
                <p:tags r:id="rId205"/>
              </p:custDataLst>
            </p:nvPr>
          </p:nvSpPr>
          <p:spPr>
            <a:xfrm>
              <a:off x="4181475" y="1438275"/>
              <a:ext cx="228601" cy="149608"/>
            </a:xfrm>
            <a:custGeom>
              <a:avLst/>
              <a:gdLst/>
              <a:ahLst/>
              <a:cxnLst/>
              <a:rect l="0" t="0" r="0" b="0"/>
              <a:pathLst>
                <a:path w="228601" h="149608">
                  <a:moveTo>
                    <a:pt x="0" y="47625"/>
                  </a:moveTo>
                  <a:lnTo>
                    <a:pt x="0" y="47625"/>
                  </a:lnTo>
                  <a:lnTo>
                    <a:pt x="5056" y="42569"/>
                  </a:lnTo>
                  <a:lnTo>
                    <a:pt x="7539" y="37264"/>
                  </a:lnTo>
                  <a:lnTo>
                    <a:pt x="8201" y="34368"/>
                  </a:lnTo>
                  <a:lnTo>
                    <a:pt x="14189" y="25235"/>
                  </a:lnTo>
                  <a:lnTo>
                    <a:pt x="32240" y="7180"/>
                  </a:lnTo>
                  <a:lnTo>
                    <a:pt x="40082" y="3191"/>
                  </a:lnTo>
                  <a:lnTo>
                    <a:pt x="55503" y="945"/>
                  </a:lnTo>
                  <a:lnTo>
                    <a:pt x="67354" y="6065"/>
                  </a:lnTo>
                  <a:lnTo>
                    <a:pt x="78618" y="15395"/>
                  </a:lnTo>
                  <a:lnTo>
                    <a:pt x="87153" y="26598"/>
                  </a:lnTo>
                  <a:lnTo>
                    <a:pt x="91651" y="41455"/>
                  </a:lnTo>
                  <a:lnTo>
                    <a:pt x="99596" y="81919"/>
                  </a:lnTo>
                  <a:lnTo>
                    <a:pt x="103241" y="103059"/>
                  </a:lnTo>
                  <a:lnTo>
                    <a:pt x="99264" y="126139"/>
                  </a:lnTo>
                  <a:lnTo>
                    <a:pt x="87402" y="149607"/>
                  </a:lnTo>
                  <a:lnTo>
                    <a:pt x="71052" y="141459"/>
                  </a:lnTo>
                  <a:lnTo>
                    <a:pt x="66418" y="135581"/>
                  </a:lnTo>
                  <a:lnTo>
                    <a:pt x="61269" y="120583"/>
                  </a:lnTo>
                  <a:lnTo>
                    <a:pt x="58371" y="99346"/>
                  </a:lnTo>
                  <a:lnTo>
                    <a:pt x="62568" y="74592"/>
                  </a:lnTo>
                  <a:lnTo>
                    <a:pt x="70514" y="57261"/>
                  </a:lnTo>
                  <a:lnTo>
                    <a:pt x="82140" y="49085"/>
                  </a:lnTo>
                  <a:lnTo>
                    <a:pt x="124608" y="25396"/>
                  </a:lnTo>
                  <a:lnTo>
                    <a:pt x="159257" y="12974"/>
                  </a:lnTo>
                  <a:lnTo>
                    <a:pt x="199870" y="3433"/>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0" name="SMARTInkShape-3966">
              <a:extLst>
                <a:ext uri="{FF2B5EF4-FFF2-40B4-BE49-F238E27FC236}">
                  <a16:creationId xmlns:a16="http://schemas.microsoft.com/office/drawing/2014/main" id="{B8EA3371-9DAF-43F7-BE61-F38600E1745A}"/>
                </a:ext>
              </a:extLst>
            </p:cNvPr>
            <p:cNvSpPr/>
            <p:nvPr>
              <p:custDataLst>
                <p:tags r:id="rId206"/>
              </p:custDataLst>
            </p:nvPr>
          </p:nvSpPr>
          <p:spPr>
            <a:xfrm>
              <a:off x="3952875" y="1600200"/>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1" name="SMARTInkShape-3967">
              <a:extLst>
                <a:ext uri="{FF2B5EF4-FFF2-40B4-BE49-F238E27FC236}">
                  <a16:creationId xmlns:a16="http://schemas.microsoft.com/office/drawing/2014/main" id="{2E8E067A-1B66-09B5-F5EE-9912F983B07C}"/>
                </a:ext>
              </a:extLst>
            </p:cNvPr>
            <p:cNvSpPr/>
            <p:nvPr>
              <p:custDataLst>
                <p:tags r:id="rId207"/>
              </p:custDataLst>
            </p:nvPr>
          </p:nvSpPr>
          <p:spPr>
            <a:xfrm>
              <a:off x="3764796" y="1449681"/>
              <a:ext cx="81981" cy="322900"/>
            </a:xfrm>
            <a:custGeom>
              <a:avLst/>
              <a:gdLst/>
              <a:ahLst/>
              <a:cxnLst/>
              <a:rect l="0" t="0" r="0" b="0"/>
              <a:pathLst>
                <a:path w="81981" h="322900">
                  <a:moveTo>
                    <a:pt x="73779" y="74319"/>
                  </a:moveTo>
                  <a:lnTo>
                    <a:pt x="73779" y="74319"/>
                  </a:lnTo>
                  <a:lnTo>
                    <a:pt x="73779" y="57917"/>
                  </a:lnTo>
                  <a:lnTo>
                    <a:pt x="81318" y="45256"/>
                  </a:lnTo>
                  <a:lnTo>
                    <a:pt x="81980" y="42244"/>
                  </a:lnTo>
                  <a:lnTo>
                    <a:pt x="81363" y="39177"/>
                  </a:lnTo>
                  <a:lnTo>
                    <a:pt x="75591" y="26651"/>
                  </a:lnTo>
                  <a:lnTo>
                    <a:pt x="73886" y="4467"/>
                  </a:lnTo>
                  <a:lnTo>
                    <a:pt x="72791" y="2351"/>
                  </a:lnTo>
                  <a:lnTo>
                    <a:pt x="71004" y="940"/>
                  </a:lnTo>
                  <a:lnTo>
                    <a:pt x="68754" y="0"/>
                  </a:lnTo>
                  <a:lnTo>
                    <a:pt x="60610" y="1777"/>
                  </a:lnTo>
                  <a:lnTo>
                    <a:pt x="49934" y="7153"/>
                  </a:lnTo>
                  <a:lnTo>
                    <a:pt x="19591" y="33816"/>
                  </a:lnTo>
                  <a:lnTo>
                    <a:pt x="5747" y="57379"/>
                  </a:lnTo>
                  <a:lnTo>
                    <a:pt x="0" y="89526"/>
                  </a:lnTo>
                  <a:lnTo>
                    <a:pt x="1477" y="105066"/>
                  </a:lnTo>
                  <a:lnTo>
                    <a:pt x="3353" y="110692"/>
                  </a:lnTo>
                  <a:lnTo>
                    <a:pt x="11082" y="119765"/>
                  </a:lnTo>
                  <a:lnTo>
                    <a:pt x="16106" y="123667"/>
                  </a:lnTo>
                  <a:lnTo>
                    <a:pt x="20513" y="125209"/>
                  </a:lnTo>
                  <a:lnTo>
                    <a:pt x="24510" y="125179"/>
                  </a:lnTo>
                  <a:lnTo>
                    <a:pt x="31773" y="122323"/>
                  </a:lnTo>
                  <a:lnTo>
                    <a:pt x="48282" y="108876"/>
                  </a:lnTo>
                  <a:lnTo>
                    <a:pt x="51864" y="99908"/>
                  </a:lnTo>
                  <a:lnTo>
                    <a:pt x="54514" y="89925"/>
                  </a:lnTo>
                  <a:lnTo>
                    <a:pt x="60898" y="77297"/>
                  </a:lnTo>
                  <a:lnTo>
                    <a:pt x="64319" y="62736"/>
                  </a:lnTo>
                  <a:lnTo>
                    <a:pt x="66414" y="60247"/>
                  </a:lnTo>
                  <a:lnTo>
                    <a:pt x="68869" y="58588"/>
                  </a:lnTo>
                  <a:lnTo>
                    <a:pt x="70506" y="56423"/>
                  </a:lnTo>
                  <a:lnTo>
                    <a:pt x="72809" y="50437"/>
                  </a:lnTo>
                  <a:lnTo>
                    <a:pt x="73132" y="50989"/>
                  </a:lnTo>
                  <a:lnTo>
                    <a:pt x="73762" y="95178"/>
                  </a:lnTo>
                  <a:lnTo>
                    <a:pt x="73776" y="136883"/>
                  </a:lnTo>
                  <a:lnTo>
                    <a:pt x="73779" y="183361"/>
                  </a:lnTo>
                  <a:lnTo>
                    <a:pt x="73779" y="230737"/>
                  </a:lnTo>
                  <a:lnTo>
                    <a:pt x="73779" y="273300"/>
                  </a:lnTo>
                  <a:lnTo>
                    <a:pt x="66240" y="316919"/>
                  </a:lnTo>
                  <a:lnTo>
                    <a:pt x="65578" y="321777"/>
                  </a:lnTo>
                  <a:lnTo>
                    <a:pt x="63020" y="322899"/>
                  </a:lnTo>
                  <a:lnTo>
                    <a:pt x="59198" y="321531"/>
                  </a:lnTo>
                  <a:lnTo>
                    <a:pt x="49306" y="313308"/>
                  </a:lnTo>
                  <a:lnTo>
                    <a:pt x="32896" y="290828"/>
                  </a:lnTo>
                  <a:lnTo>
                    <a:pt x="17334" y="251965"/>
                  </a:lnTo>
                  <a:lnTo>
                    <a:pt x="9125" y="213949"/>
                  </a:lnTo>
                  <a:lnTo>
                    <a:pt x="10568" y="207623"/>
                  </a:lnTo>
                  <a:lnTo>
                    <a:pt x="17815" y="197771"/>
                  </a:lnTo>
                  <a:lnTo>
                    <a:pt x="73779" y="1695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2" name="SMARTInkShape-3968">
              <a:extLst>
                <a:ext uri="{FF2B5EF4-FFF2-40B4-BE49-F238E27FC236}">
                  <a16:creationId xmlns:a16="http://schemas.microsoft.com/office/drawing/2014/main" id="{F62DFF21-87FB-A9AF-FE83-00FF5B9529F9}"/>
                </a:ext>
              </a:extLst>
            </p:cNvPr>
            <p:cNvSpPr/>
            <p:nvPr>
              <p:custDataLst>
                <p:tags r:id="rId208"/>
              </p:custDataLst>
            </p:nvPr>
          </p:nvSpPr>
          <p:spPr>
            <a:xfrm>
              <a:off x="3600450" y="1473653"/>
              <a:ext cx="133351" cy="110361"/>
            </a:xfrm>
            <a:custGeom>
              <a:avLst/>
              <a:gdLst/>
              <a:ahLst/>
              <a:cxnLst/>
              <a:rect l="0" t="0" r="0" b="0"/>
              <a:pathLst>
                <a:path w="133351" h="110361">
                  <a:moveTo>
                    <a:pt x="0" y="31297"/>
                  </a:moveTo>
                  <a:lnTo>
                    <a:pt x="0" y="31297"/>
                  </a:lnTo>
                  <a:lnTo>
                    <a:pt x="0" y="26241"/>
                  </a:lnTo>
                  <a:lnTo>
                    <a:pt x="1058" y="24751"/>
                  </a:lnTo>
                  <a:lnTo>
                    <a:pt x="2822" y="23758"/>
                  </a:lnTo>
                  <a:lnTo>
                    <a:pt x="5056" y="23096"/>
                  </a:lnTo>
                  <a:lnTo>
                    <a:pt x="6546" y="21596"/>
                  </a:lnTo>
                  <a:lnTo>
                    <a:pt x="9132" y="13687"/>
                  </a:lnTo>
                  <a:lnTo>
                    <a:pt x="9409" y="7617"/>
                  </a:lnTo>
                  <a:lnTo>
                    <a:pt x="10506" y="5985"/>
                  </a:lnTo>
                  <a:lnTo>
                    <a:pt x="12295" y="4898"/>
                  </a:lnTo>
                  <a:lnTo>
                    <a:pt x="17716" y="3152"/>
                  </a:lnTo>
                  <a:lnTo>
                    <a:pt x="18161" y="4067"/>
                  </a:lnTo>
                  <a:lnTo>
                    <a:pt x="24072" y="46582"/>
                  </a:lnTo>
                  <a:lnTo>
                    <a:pt x="32297" y="71104"/>
                  </a:lnTo>
                  <a:lnTo>
                    <a:pt x="43988" y="86383"/>
                  </a:lnTo>
                  <a:lnTo>
                    <a:pt x="67250" y="108383"/>
                  </a:lnTo>
                  <a:lnTo>
                    <a:pt x="71291" y="110204"/>
                  </a:lnTo>
                  <a:lnTo>
                    <a:pt x="75044" y="110360"/>
                  </a:lnTo>
                  <a:lnTo>
                    <a:pt x="78605" y="109406"/>
                  </a:lnTo>
                  <a:lnTo>
                    <a:pt x="85383" y="102701"/>
                  </a:lnTo>
                  <a:lnTo>
                    <a:pt x="90864" y="92665"/>
                  </a:lnTo>
                  <a:lnTo>
                    <a:pt x="97815" y="47400"/>
                  </a:lnTo>
                  <a:lnTo>
                    <a:pt x="111463" y="10996"/>
                  </a:lnTo>
                  <a:lnTo>
                    <a:pt x="117625" y="1814"/>
                  </a:lnTo>
                  <a:lnTo>
                    <a:pt x="120750" y="0"/>
                  </a:lnTo>
                  <a:lnTo>
                    <a:pt x="133350" y="27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3" name="SMARTInkShape-3969">
              <a:extLst>
                <a:ext uri="{FF2B5EF4-FFF2-40B4-BE49-F238E27FC236}">
                  <a16:creationId xmlns:a16="http://schemas.microsoft.com/office/drawing/2014/main" id="{CEEABCAA-AA3E-D913-A1B4-D1324E23F949}"/>
                </a:ext>
              </a:extLst>
            </p:cNvPr>
            <p:cNvSpPr/>
            <p:nvPr>
              <p:custDataLst>
                <p:tags r:id="rId209"/>
              </p:custDataLst>
            </p:nvPr>
          </p:nvSpPr>
          <p:spPr>
            <a:xfrm>
              <a:off x="3337045" y="1430201"/>
              <a:ext cx="206256" cy="167843"/>
            </a:xfrm>
            <a:custGeom>
              <a:avLst/>
              <a:gdLst/>
              <a:ahLst/>
              <a:cxnLst/>
              <a:rect l="0" t="0" r="0" b="0"/>
              <a:pathLst>
                <a:path w="206256" h="167843">
                  <a:moveTo>
                    <a:pt x="139580" y="36649"/>
                  </a:moveTo>
                  <a:lnTo>
                    <a:pt x="139580" y="36649"/>
                  </a:lnTo>
                  <a:lnTo>
                    <a:pt x="139580" y="18926"/>
                  </a:lnTo>
                  <a:lnTo>
                    <a:pt x="134524" y="12936"/>
                  </a:lnTo>
                  <a:lnTo>
                    <a:pt x="126397" y="10235"/>
                  </a:lnTo>
                  <a:lnTo>
                    <a:pt x="116787" y="7976"/>
                  </a:lnTo>
                  <a:lnTo>
                    <a:pt x="101995" y="725"/>
                  </a:lnTo>
                  <a:lnTo>
                    <a:pt x="98648" y="0"/>
                  </a:lnTo>
                  <a:lnTo>
                    <a:pt x="78769" y="4035"/>
                  </a:lnTo>
                  <a:lnTo>
                    <a:pt x="52770" y="16990"/>
                  </a:lnTo>
                  <a:lnTo>
                    <a:pt x="23125" y="47693"/>
                  </a:lnTo>
                  <a:lnTo>
                    <a:pt x="7826" y="68496"/>
                  </a:lnTo>
                  <a:lnTo>
                    <a:pt x="0" y="104882"/>
                  </a:lnTo>
                  <a:lnTo>
                    <a:pt x="2738" y="134007"/>
                  </a:lnTo>
                  <a:lnTo>
                    <a:pt x="10322" y="146241"/>
                  </a:lnTo>
                  <a:lnTo>
                    <a:pt x="32438" y="162719"/>
                  </a:lnTo>
                  <a:lnTo>
                    <a:pt x="50920" y="167842"/>
                  </a:lnTo>
                  <a:lnTo>
                    <a:pt x="56132" y="166444"/>
                  </a:lnTo>
                  <a:lnTo>
                    <a:pt x="80600" y="143295"/>
                  </a:lnTo>
                  <a:lnTo>
                    <a:pt x="104216" y="98184"/>
                  </a:lnTo>
                  <a:lnTo>
                    <a:pt x="117154" y="51557"/>
                  </a:lnTo>
                  <a:lnTo>
                    <a:pt x="120398" y="37293"/>
                  </a:lnTo>
                  <a:lnTo>
                    <a:pt x="107261" y="73333"/>
                  </a:lnTo>
                  <a:lnTo>
                    <a:pt x="103193" y="97848"/>
                  </a:lnTo>
                  <a:lnTo>
                    <a:pt x="107044" y="118517"/>
                  </a:lnTo>
                  <a:lnTo>
                    <a:pt x="117827" y="143406"/>
                  </a:lnTo>
                  <a:lnTo>
                    <a:pt x="123915" y="152183"/>
                  </a:lnTo>
                  <a:lnTo>
                    <a:pt x="130148" y="156789"/>
                  </a:lnTo>
                  <a:lnTo>
                    <a:pt x="137505" y="158836"/>
                  </a:lnTo>
                  <a:lnTo>
                    <a:pt x="147830" y="159746"/>
                  </a:lnTo>
                  <a:lnTo>
                    <a:pt x="165543" y="155202"/>
                  </a:lnTo>
                  <a:lnTo>
                    <a:pt x="206255" y="1318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9" name="SMARTInkShape-Group810">
            <a:extLst>
              <a:ext uri="{FF2B5EF4-FFF2-40B4-BE49-F238E27FC236}">
                <a16:creationId xmlns:a16="http://schemas.microsoft.com/office/drawing/2014/main" id="{1D9BE6FB-0C8C-4F48-BB69-F96935CC06C4}"/>
              </a:ext>
            </a:extLst>
          </p:cNvPr>
          <p:cNvGrpSpPr/>
          <p:nvPr/>
        </p:nvGrpSpPr>
        <p:grpSpPr>
          <a:xfrm>
            <a:off x="2190750" y="1335382"/>
            <a:ext cx="838201" cy="426710"/>
            <a:chOff x="2190750" y="1335382"/>
            <a:chExt cx="838201" cy="426710"/>
          </a:xfrm>
        </p:grpSpPr>
        <p:sp>
          <p:nvSpPr>
            <p:cNvPr id="1015" name="SMARTInkShape-3970">
              <a:extLst>
                <a:ext uri="{FF2B5EF4-FFF2-40B4-BE49-F238E27FC236}">
                  <a16:creationId xmlns:a16="http://schemas.microsoft.com/office/drawing/2014/main" id="{3B8187AF-B6C8-FFF2-634F-D29530490FB5}"/>
                </a:ext>
              </a:extLst>
            </p:cNvPr>
            <p:cNvSpPr/>
            <p:nvPr>
              <p:custDataLst>
                <p:tags r:id="rId193"/>
              </p:custDataLst>
            </p:nvPr>
          </p:nvSpPr>
          <p:spPr>
            <a:xfrm>
              <a:off x="2992175" y="1562100"/>
              <a:ext cx="8201" cy="9526"/>
            </a:xfrm>
            <a:custGeom>
              <a:avLst/>
              <a:gdLst/>
              <a:ahLst/>
              <a:cxnLst/>
              <a:rect l="0" t="0" r="0" b="0"/>
              <a:pathLst>
                <a:path w="8201" h="9526">
                  <a:moveTo>
                    <a:pt x="8200" y="0"/>
                  </a:moveTo>
                  <a:lnTo>
                    <a:pt x="8200" y="0"/>
                  </a:lnTo>
                  <a:lnTo>
                    <a:pt x="8200" y="5056"/>
                  </a:lnTo>
                  <a:lnTo>
                    <a:pt x="7142" y="6546"/>
                  </a:lnTo>
                  <a:lnTo>
                    <a:pt x="5378" y="7539"/>
                  </a:lnTo>
                  <a:lnTo>
                    <a:pt x="0" y="9132"/>
                  </a:lnTo>
                  <a:lnTo>
                    <a:pt x="8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6" name="SMARTInkShape-3971">
              <a:extLst>
                <a:ext uri="{FF2B5EF4-FFF2-40B4-BE49-F238E27FC236}">
                  <a16:creationId xmlns:a16="http://schemas.microsoft.com/office/drawing/2014/main" id="{68F1E57F-AD4D-096B-459A-366705EBE7A5}"/>
                </a:ext>
              </a:extLst>
            </p:cNvPr>
            <p:cNvSpPr/>
            <p:nvPr>
              <p:custDataLst>
                <p:tags r:id="rId194"/>
              </p:custDataLst>
            </p:nvPr>
          </p:nvSpPr>
          <p:spPr>
            <a:xfrm>
              <a:off x="3019425" y="14573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7" name="SMARTInkShape-3972">
              <a:extLst>
                <a:ext uri="{FF2B5EF4-FFF2-40B4-BE49-F238E27FC236}">
                  <a16:creationId xmlns:a16="http://schemas.microsoft.com/office/drawing/2014/main" id="{C8C89A16-758C-E7B2-329F-193A907EEB92}"/>
                </a:ext>
              </a:extLst>
            </p:cNvPr>
            <p:cNvSpPr/>
            <p:nvPr>
              <p:custDataLst>
                <p:tags r:id="rId195"/>
              </p:custDataLst>
            </p:nvPr>
          </p:nvSpPr>
          <p:spPr>
            <a:xfrm>
              <a:off x="2734116" y="1485900"/>
              <a:ext cx="85285" cy="237603"/>
            </a:xfrm>
            <a:custGeom>
              <a:avLst/>
              <a:gdLst/>
              <a:ahLst/>
              <a:cxnLst/>
              <a:rect l="0" t="0" r="0" b="0"/>
              <a:pathLst>
                <a:path w="85285" h="237603">
                  <a:moveTo>
                    <a:pt x="66234" y="142875"/>
                  </a:moveTo>
                  <a:lnTo>
                    <a:pt x="66234" y="142875"/>
                  </a:lnTo>
                  <a:lnTo>
                    <a:pt x="66234" y="134674"/>
                  </a:lnTo>
                  <a:lnTo>
                    <a:pt x="65176" y="134233"/>
                  </a:lnTo>
                  <a:lnTo>
                    <a:pt x="34435" y="133360"/>
                  </a:lnTo>
                  <a:lnTo>
                    <a:pt x="28112" y="136177"/>
                  </a:lnTo>
                  <a:lnTo>
                    <a:pt x="15430" y="146608"/>
                  </a:lnTo>
                  <a:lnTo>
                    <a:pt x="11905" y="152648"/>
                  </a:lnTo>
                  <a:lnTo>
                    <a:pt x="220" y="189918"/>
                  </a:lnTo>
                  <a:lnTo>
                    <a:pt x="0" y="193287"/>
                  </a:lnTo>
                  <a:lnTo>
                    <a:pt x="2577" y="199853"/>
                  </a:lnTo>
                  <a:lnTo>
                    <a:pt x="6192" y="206298"/>
                  </a:lnTo>
                  <a:lnTo>
                    <a:pt x="7799" y="212691"/>
                  </a:lnTo>
                  <a:lnTo>
                    <a:pt x="9285" y="214819"/>
                  </a:lnTo>
                  <a:lnTo>
                    <a:pt x="11335" y="216238"/>
                  </a:lnTo>
                  <a:lnTo>
                    <a:pt x="16435" y="218872"/>
                  </a:lnTo>
                  <a:lnTo>
                    <a:pt x="34572" y="234153"/>
                  </a:lnTo>
                  <a:lnTo>
                    <a:pt x="44035" y="236948"/>
                  </a:lnTo>
                  <a:lnTo>
                    <a:pt x="50370" y="237602"/>
                  </a:lnTo>
                  <a:lnTo>
                    <a:pt x="56714" y="235070"/>
                  </a:lnTo>
                  <a:lnTo>
                    <a:pt x="70734" y="223922"/>
                  </a:lnTo>
                  <a:lnTo>
                    <a:pt x="73526" y="218407"/>
                  </a:lnTo>
                  <a:lnTo>
                    <a:pt x="75628" y="205012"/>
                  </a:lnTo>
                  <a:lnTo>
                    <a:pt x="75752" y="158123"/>
                  </a:lnTo>
                  <a:lnTo>
                    <a:pt x="75758" y="113800"/>
                  </a:lnTo>
                  <a:lnTo>
                    <a:pt x="75759" y="70613"/>
                  </a:lnTo>
                  <a:lnTo>
                    <a:pt x="75759" y="27083"/>
                  </a:lnTo>
                  <a:lnTo>
                    <a:pt x="75759" y="18034"/>
                  </a:lnTo>
                  <a:lnTo>
                    <a:pt x="78581" y="10485"/>
                  </a:lnTo>
                  <a:lnTo>
                    <a:pt x="852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8" name="SMARTInkShape-3973">
              <a:extLst>
                <a:ext uri="{FF2B5EF4-FFF2-40B4-BE49-F238E27FC236}">
                  <a16:creationId xmlns:a16="http://schemas.microsoft.com/office/drawing/2014/main" id="{98D81A35-E283-ADAE-B32E-89682901E0E8}"/>
                </a:ext>
              </a:extLst>
            </p:cNvPr>
            <p:cNvSpPr/>
            <p:nvPr>
              <p:custDataLst>
                <p:tags r:id="rId196"/>
              </p:custDataLst>
            </p:nvPr>
          </p:nvSpPr>
          <p:spPr>
            <a:xfrm>
              <a:off x="2190750" y="1335382"/>
              <a:ext cx="476251" cy="426710"/>
            </a:xfrm>
            <a:custGeom>
              <a:avLst/>
              <a:gdLst/>
              <a:ahLst/>
              <a:cxnLst/>
              <a:rect l="0" t="0" r="0" b="0"/>
              <a:pathLst>
                <a:path w="476251" h="426710">
                  <a:moveTo>
                    <a:pt x="9525" y="407693"/>
                  </a:moveTo>
                  <a:lnTo>
                    <a:pt x="9525" y="407693"/>
                  </a:lnTo>
                  <a:lnTo>
                    <a:pt x="9525" y="415894"/>
                  </a:lnTo>
                  <a:lnTo>
                    <a:pt x="8467" y="416335"/>
                  </a:lnTo>
                  <a:lnTo>
                    <a:pt x="3" y="417218"/>
                  </a:lnTo>
                  <a:lnTo>
                    <a:pt x="0" y="426709"/>
                  </a:lnTo>
                  <a:lnTo>
                    <a:pt x="0" y="404077"/>
                  </a:lnTo>
                  <a:lnTo>
                    <a:pt x="2822" y="397972"/>
                  </a:lnTo>
                  <a:lnTo>
                    <a:pt x="5056" y="394862"/>
                  </a:lnTo>
                  <a:lnTo>
                    <a:pt x="22666" y="352225"/>
                  </a:lnTo>
                  <a:lnTo>
                    <a:pt x="44476" y="309181"/>
                  </a:lnTo>
                  <a:lnTo>
                    <a:pt x="59977" y="283851"/>
                  </a:lnTo>
                  <a:lnTo>
                    <a:pt x="88508" y="239417"/>
                  </a:lnTo>
                  <a:lnTo>
                    <a:pt x="126043" y="196157"/>
                  </a:lnTo>
                  <a:lnTo>
                    <a:pt x="144607" y="172350"/>
                  </a:lnTo>
                  <a:lnTo>
                    <a:pt x="171394" y="129467"/>
                  </a:lnTo>
                  <a:lnTo>
                    <a:pt x="187673" y="103554"/>
                  </a:lnTo>
                  <a:lnTo>
                    <a:pt x="194998" y="85267"/>
                  </a:lnTo>
                  <a:lnTo>
                    <a:pt x="206902" y="65398"/>
                  </a:lnTo>
                  <a:lnTo>
                    <a:pt x="209431" y="58712"/>
                  </a:lnTo>
                  <a:lnTo>
                    <a:pt x="215747" y="48998"/>
                  </a:lnTo>
                  <a:lnTo>
                    <a:pt x="219148" y="39417"/>
                  </a:lnTo>
                  <a:lnTo>
                    <a:pt x="225329" y="29875"/>
                  </a:lnTo>
                  <a:lnTo>
                    <a:pt x="228689" y="20345"/>
                  </a:lnTo>
                  <a:lnTo>
                    <a:pt x="234859" y="10819"/>
                  </a:lnTo>
                  <a:lnTo>
                    <a:pt x="237695" y="0"/>
                  </a:lnTo>
                  <a:lnTo>
                    <a:pt x="237838" y="431"/>
                  </a:lnTo>
                  <a:lnTo>
                    <a:pt x="237997" y="3732"/>
                  </a:lnTo>
                  <a:lnTo>
                    <a:pt x="221870" y="47512"/>
                  </a:lnTo>
                  <a:lnTo>
                    <a:pt x="212297" y="87015"/>
                  </a:lnTo>
                  <a:lnTo>
                    <a:pt x="205036" y="130213"/>
                  </a:lnTo>
                  <a:lnTo>
                    <a:pt x="202073" y="175866"/>
                  </a:lnTo>
                  <a:lnTo>
                    <a:pt x="210582" y="216556"/>
                  </a:lnTo>
                  <a:lnTo>
                    <a:pt x="217397" y="245054"/>
                  </a:lnTo>
                  <a:lnTo>
                    <a:pt x="220073" y="249526"/>
                  </a:lnTo>
                  <a:lnTo>
                    <a:pt x="233952" y="260875"/>
                  </a:lnTo>
                  <a:lnTo>
                    <a:pt x="245443" y="267652"/>
                  </a:lnTo>
                  <a:lnTo>
                    <a:pt x="268868" y="272360"/>
                  </a:lnTo>
                  <a:lnTo>
                    <a:pt x="281069" y="270640"/>
                  </a:lnTo>
                  <a:lnTo>
                    <a:pt x="285804" y="268699"/>
                  </a:lnTo>
                  <a:lnTo>
                    <a:pt x="315159" y="242772"/>
                  </a:lnTo>
                  <a:lnTo>
                    <a:pt x="336793" y="212721"/>
                  </a:lnTo>
                  <a:lnTo>
                    <a:pt x="356246" y="169646"/>
                  </a:lnTo>
                  <a:lnTo>
                    <a:pt x="370975" y="124153"/>
                  </a:lnTo>
                  <a:lnTo>
                    <a:pt x="379680" y="82213"/>
                  </a:lnTo>
                  <a:lnTo>
                    <a:pt x="380948" y="34985"/>
                  </a:lnTo>
                  <a:lnTo>
                    <a:pt x="380985" y="29150"/>
                  </a:lnTo>
                  <a:lnTo>
                    <a:pt x="379931" y="29389"/>
                  </a:lnTo>
                  <a:lnTo>
                    <a:pt x="375939" y="32477"/>
                  </a:lnTo>
                  <a:lnTo>
                    <a:pt x="367741" y="45223"/>
                  </a:lnTo>
                  <a:lnTo>
                    <a:pt x="359890" y="89745"/>
                  </a:lnTo>
                  <a:lnTo>
                    <a:pt x="354637" y="116989"/>
                  </a:lnTo>
                  <a:lnTo>
                    <a:pt x="355903" y="154695"/>
                  </a:lnTo>
                  <a:lnTo>
                    <a:pt x="365812" y="199674"/>
                  </a:lnTo>
                  <a:lnTo>
                    <a:pt x="374854" y="222115"/>
                  </a:lnTo>
                  <a:lnTo>
                    <a:pt x="383912" y="232786"/>
                  </a:lnTo>
                  <a:lnTo>
                    <a:pt x="389292" y="237113"/>
                  </a:lnTo>
                  <a:lnTo>
                    <a:pt x="403735" y="241921"/>
                  </a:lnTo>
                  <a:lnTo>
                    <a:pt x="418621" y="243000"/>
                  </a:lnTo>
                  <a:lnTo>
                    <a:pt x="439623" y="235069"/>
                  </a:lnTo>
                  <a:lnTo>
                    <a:pt x="476250" y="2171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2" name="SMARTInkShape-Group811">
            <a:extLst>
              <a:ext uri="{FF2B5EF4-FFF2-40B4-BE49-F238E27FC236}">
                <a16:creationId xmlns:a16="http://schemas.microsoft.com/office/drawing/2014/main" id="{6795A0F1-AAA3-3CD3-C5B4-1B0250602E1F}"/>
              </a:ext>
            </a:extLst>
          </p:cNvPr>
          <p:cNvGrpSpPr/>
          <p:nvPr/>
        </p:nvGrpSpPr>
        <p:grpSpPr>
          <a:xfrm>
            <a:off x="2057415" y="3190875"/>
            <a:ext cx="475667" cy="238126"/>
            <a:chOff x="2057415" y="3190875"/>
            <a:chExt cx="475667" cy="238126"/>
          </a:xfrm>
        </p:grpSpPr>
        <p:sp>
          <p:nvSpPr>
            <p:cNvPr id="1020" name="SMARTInkShape-3974">
              <a:extLst>
                <a:ext uri="{FF2B5EF4-FFF2-40B4-BE49-F238E27FC236}">
                  <a16:creationId xmlns:a16="http://schemas.microsoft.com/office/drawing/2014/main" id="{E809958C-29FA-CDDE-EEF7-E6FAFF9D3AE8}"/>
                </a:ext>
              </a:extLst>
            </p:cNvPr>
            <p:cNvSpPr/>
            <p:nvPr>
              <p:custDataLst>
                <p:tags r:id="rId191"/>
              </p:custDataLst>
            </p:nvPr>
          </p:nvSpPr>
          <p:spPr>
            <a:xfrm>
              <a:off x="2057415" y="3190875"/>
              <a:ext cx="180961" cy="238126"/>
            </a:xfrm>
            <a:custGeom>
              <a:avLst/>
              <a:gdLst/>
              <a:ahLst/>
              <a:cxnLst/>
              <a:rect l="0" t="0" r="0" b="0"/>
              <a:pathLst>
                <a:path w="180961" h="238126">
                  <a:moveTo>
                    <a:pt x="161910" y="0"/>
                  </a:moveTo>
                  <a:lnTo>
                    <a:pt x="161910" y="0"/>
                  </a:lnTo>
                  <a:lnTo>
                    <a:pt x="171435" y="0"/>
                  </a:lnTo>
                  <a:lnTo>
                    <a:pt x="171435" y="8201"/>
                  </a:lnTo>
                  <a:lnTo>
                    <a:pt x="163831" y="23413"/>
                  </a:lnTo>
                  <a:lnTo>
                    <a:pt x="138321" y="56309"/>
                  </a:lnTo>
                  <a:lnTo>
                    <a:pt x="94919" y="80974"/>
                  </a:lnTo>
                  <a:lnTo>
                    <a:pt x="48724" y="116557"/>
                  </a:lnTo>
                  <a:lnTo>
                    <a:pt x="33946" y="127904"/>
                  </a:lnTo>
                  <a:lnTo>
                    <a:pt x="22865" y="131737"/>
                  </a:lnTo>
                  <a:lnTo>
                    <a:pt x="0" y="133350"/>
                  </a:lnTo>
                  <a:lnTo>
                    <a:pt x="42180" y="149597"/>
                  </a:lnTo>
                  <a:lnTo>
                    <a:pt x="79816" y="161998"/>
                  </a:lnTo>
                  <a:lnTo>
                    <a:pt x="106894" y="171472"/>
                  </a:lnTo>
                  <a:lnTo>
                    <a:pt x="150586" y="190502"/>
                  </a:lnTo>
                  <a:lnTo>
                    <a:pt x="172374" y="203200"/>
                  </a:lnTo>
                  <a:lnTo>
                    <a:pt x="177144" y="209550"/>
                  </a:lnTo>
                  <a:lnTo>
                    <a:pt x="179829" y="219075"/>
                  </a:lnTo>
                  <a:lnTo>
                    <a:pt x="18096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1" name="SMARTInkShape-3975">
              <a:extLst>
                <a:ext uri="{FF2B5EF4-FFF2-40B4-BE49-F238E27FC236}">
                  <a16:creationId xmlns:a16="http://schemas.microsoft.com/office/drawing/2014/main" id="{A52D4C38-3B53-EC7D-3085-CB7FEB45098D}"/>
                </a:ext>
              </a:extLst>
            </p:cNvPr>
            <p:cNvSpPr/>
            <p:nvPr>
              <p:custDataLst>
                <p:tags r:id="rId192"/>
              </p:custDataLst>
            </p:nvPr>
          </p:nvSpPr>
          <p:spPr>
            <a:xfrm>
              <a:off x="2343790" y="3209925"/>
              <a:ext cx="189292" cy="207469"/>
            </a:xfrm>
            <a:custGeom>
              <a:avLst/>
              <a:gdLst/>
              <a:ahLst/>
              <a:cxnLst/>
              <a:rect l="0" t="0" r="0" b="0"/>
              <a:pathLst>
                <a:path w="189292" h="207469">
                  <a:moveTo>
                    <a:pt x="113660" y="19050"/>
                  </a:moveTo>
                  <a:lnTo>
                    <a:pt x="113660" y="19050"/>
                  </a:lnTo>
                  <a:lnTo>
                    <a:pt x="113660" y="13994"/>
                  </a:lnTo>
                  <a:lnTo>
                    <a:pt x="112602" y="12504"/>
                  </a:lnTo>
                  <a:lnTo>
                    <a:pt x="110838" y="11511"/>
                  </a:lnTo>
                  <a:lnTo>
                    <a:pt x="105459" y="9917"/>
                  </a:lnTo>
                  <a:lnTo>
                    <a:pt x="94414" y="9641"/>
                  </a:lnTo>
                  <a:lnTo>
                    <a:pt x="83587" y="15221"/>
                  </a:lnTo>
                  <a:lnTo>
                    <a:pt x="44031" y="50947"/>
                  </a:lnTo>
                  <a:lnTo>
                    <a:pt x="28739" y="68152"/>
                  </a:lnTo>
                  <a:lnTo>
                    <a:pt x="6652" y="109438"/>
                  </a:lnTo>
                  <a:lnTo>
                    <a:pt x="1521" y="129675"/>
                  </a:lnTo>
                  <a:lnTo>
                    <a:pt x="0" y="154134"/>
                  </a:lnTo>
                  <a:lnTo>
                    <a:pt x="5289" y="169398"/>
                  </a:lnTo>
                  <a:lnTo>
                    <a:pt x="20875" y="191388"/>
                  </a:lnTo>
                  <a:lnTo>
                    <a:pt x="35956" y="202522"/>
                  </a:lnTo>
                  <a:lnTo>
                    <a:pt x="63943" y="207468"/>
                  </a:lnTo>
                  <a:lnTo>
                    <a:pt x="93990" y="203876"/>
                  </a:lnTo>
                  <a:lnTo>
                    <a:pt x="123925" y="193182"/>
                  </a:lnTo>
                  <a:lnTo>
                    <a:pt x="149727" y="172678"/>
                  </a:lnTo>
                  <a:lnTo>
                    <a:pt x="173528" y="136354"/>
                  </a:lnTo>
                  <a:lnTo>
                    <a:pt x="185536" y="104545"/>
                  </a:lnTo>
                  <a:lnTo>
                    <a:pt x="189291" y="75295"/>
                  </a:lnTo>
                  <a:lnTo>
                    <a:pt x="180712" y="32232"/>
                  </a:lnTo>
                  <a:lnTo>
                    <a:pt x="175391" y="24602"/>
                  </a:lnTo>
                  <a:lnTo>
                    <a:pt x="163011" y="11337"/>
                  </a:lnTo>
                  <a:lnTo>
                    <a:pt x="159230" y="10330"/>
                  </a:lnTo>
                  <a:lnTo>
                    <a:pt x="156740" y="10062"/>
                  </a:lnTo>
                  <a:lnTo>
                    <a:pt x="151151" y="6941"/>
                  </a:lnTo>
                  <a:lnTo>
                    <a:pt x="143996" y="1371"/>
                  </a:lnTo>
                  <a:lnTo>
                    <a:pt x="134189" y="121"/>
                  </a:lnTo>
                  <a:lnTo>
                    <a:pt x="96060" y="0"/>
                  </a:lnTo>
                  <a:lnTo>
                    <a:pt x="8508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6" name="SMARTInkShape-Group812">
            <a:extLst>
              <a:ext uri="{FF2B5EF4-FFF2-40B4-BE49-F238E27FC236}">
                <a16:creationId xmlns:a16="http://schemas.microsoft.com/office/drawing/2014/main" id="{DDC21529-D5E7-5180-8F99-CE252F67705D}"/>
              </a:ext>
            </a:extLst>
          </p:cNvPr>
          <p:cNvGrpSpPr/>
          <p:nvPr/>
        </p:nvGrpSpPr>
        <p:grpSpPr>
          <a:xfrm>
            <a:off x="268146" y="3943350"/>
            <a:ext cx="398605" cy="251659"/>
            <a:chOff x="268146" y="3943350"/>
            <a:chExt cx="398605" cy="251659"/>
          </a:xfrm>
        </p:grpSpPr>
        <p:sp>
          <p:nvSpPr>
            <p:cNvPr id="1023" name="SMARTInkShape-3976">
              <a:extLst>
                <a:ext uri="{FF2B5EF4-FFF2-40B4-BE49-F238E27FC236}">
                  <a16:creationId xmlns:a16="http://schemas.microsoft.com/office/drawing/2014/main" id="{A73A9D5D-2338-AB43-E457-6786B9C41DD0}"/>
                </a:ext>
              </a:extLst>
            </p:cNvPr>
            <p:cNvSpPr/>
            <p:nvPr>
              <p:custDataLst>
                <p:tags r:id="rId188"/>
              </p:custDataLst>
            </p:nvPr>
          </p:nvSpPr>
          <p:spPr>
            <a:xfrm>
              <a:off x="268146" y="3943350"/>
              <a:ext cx="208105" cy="251659"/>
            </a:xfrm>
            <a:custGeom>
              <a:avLst/>
              <a:gdLst/>
              <a:ahLst/>
              <a:cxnLst/>
              <a:rect l="0" t="0" r="0" b="0"/>
              <a:pathLst>
                <a:path w="208105" h="251659">
                  <a:moveTo>
                    <a:pt x="208104" y="0"/>
                  </a:moveTo>
                  <a:lnTo>
                    <a:pt x="208104" y="0"/>
                  </a:lnTo>
                  <a:lnTo>
                    <a:pt x="184253" y="40098"/>
                  </a:lnTo>
                  <a:lnTo>
                    <a:pt x="160158" y="79416"/>
                  </a:lnTo>
                  <a:lnTo>
                    <a:pt x="134174" y="127032"/>
                  </a:lnTo>
                  <a:lnTo>
                    <a:pt x="104718" y="169888"/>
                  </a:lnTo>
                  <a:lnTo>
                    <a:pt x="66274" y="216752"/>
                  </a:lnTo>
                  <a:lnTo>
                    <a:pt x="44817" y="236412"/>
                  </a:lnTo>
                  <a:lnTo>
                    <a:pt x="22912" y="251658"/>
                  </a:lnTo>
                  <a:lnTo>
                    <a:pt x="21143" y="251380"/>
                  </a:lnTo>
                  <a:lnTo>
                    <a:pt x="19963" y="250137"/>
                  </a:lnTo>
                  <a:lnTo>
                    <a:pt x="12755" y="208096"/>
                  </a:lnTo>
                  <a:lnTo>
                    <a:pt x="7944" y="164617"/>
                  </a:lnTo>
                  <a:lnTo>
                    <a:pt x="0" y="124768"/>
                  </a:lnTo>
                  <a:lnTo>
                    <a:pt x="6882" y="93760"/>
                  </a:lnTo>
                  <a:lnTo>
                    <a:pt x="10369" y="86474"/>
                  </a:lnTo>
                  <a:lnTo>
                    <a:pt x="12781" y="83050"/>
                  </a:lnTo>
                  <a:lnTo>
                    <a:pt x="15447" y="81825"/>
                  </a:lnTo>
                  <a:lnTo>
                    <a:pt x="18283" y="82067"/>
                  </a:lnTo>
                  <a:lnTo>
                    <a:pt x="58183" y="103825"/>
                  </a:lnTo>
                  <a:lnTo>
                    <a:pt x="99814" y="148096"/>
                  </a:lnTo>
                  <a:lnTo>
                    <a:pt x="138224" y="195427"/>
                  </a:lnTo>
                  <a:lnTo>
                    <a:pt x="179529"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SMARTInkShape-3977">
              <a:extLst>
                <a:ext uri="{FF2B5EF4-FFF2-40B4-BE49-F238E27FC236}">
                  <a16:creationId xmlns:a16="http://schemas.microsoft.com/office/drawing/2014/main" id="{256B3BB9-DFB2-1136-0457-24FFF65F5DE3}"/>
                </a:ext>
              </a:extLst>
            </p:cNvPr>
            <p:cNvSpPr/>
            <p:nvPr>
              <p:custDataLst>
                <p:tags r:id="rId189"/>
              </p:custDataLst>
            </p:nvPr>
          </p:nvSpPr>
          <p:spPr>
            <a:xfrm>
              <a:off x="590550" y="4019667"/>
              <a:ext cx="76201" cy="9409"/>
            </a:xfrm>
            <a:custGeom>
              <a:avLst/>
              <a:gdLst/>
              <a:ahLst/>
              <a:cxnLst/>
              <a:rect l="0" t="0" r="0" b="0"/>
              <a:pathLst>
                <a:path w="76201" h="9409">
                  <a:moveTo>
                    <a:pt x="0" y="9408"/>
                  </a:moveTo>
                  <a:lnTo>
                    <a:pt x="0" y="9408"/>
                  </a:lnTo>
                  <a:lnTo>
                    <a:pt x="5056" y="9408"/>
                  </a:lnTo>
                  <a:lnTo>
                    <a:pt x="6546" y="8350"/>
                  </a:lnTo>
                  <a:lnTo>
                    <a:pt x="7539" y="6586"/>
                  </a:lnTo>
                  <a:lnTo>
                    <a:pt x="8201" y="4351"/>
                  </a:lnTo>
                  <a:lnTo>
                    <a:pt x="9701" y="2862"/>
                  </a:lnTo>
                  <a:lnTo>
                    <a:pt x="14189" y="1207"/>
                  </a:lnTo>
                  <a:lnTo>
                    <a:pt x="45138" y="0"/>
                  </a:lnTo>
                  <a:lnTo>
                    <a:pt x="76200"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5" name="SMARTInkShape-3978">
              <a:extLst>
                <a:ext uri="{FF2B5EF4-FFF2-40B4-BE49-F238E27FC236}">
                  <a16:creationId xmlns:a16="http://schemas.microsoft.com/office/drawing/2014/main" id="{63A9DF83-BA33-24F3-A499-68D6993F2DF6}"/>
                </a:ext>
              </a:extLst>
            </p:cNvPr>
            <p:cNvSpPr/>
            <p:nvPr>
              <p:custDataLst>
                <p:tags r:id="rId190"/>
              </p:custDataLst>
            </p:nvPr>
          </p:nvSpPr>
          <p:spPr>
            <a:xfrm>
              <a:off x="609600" y="4105275"/>
              <a:ext cx="47626" cy="1"/>
            </a:xfrm>
            <a:custGeom>
              <a:avLst/>
              <a:gdLst/>
              <a:ahLst/>
              <a:cxnLst/>
              <a:rect l="0" t="0" r="0" b="0"/>
              <a:pathLst>
                <a:path w="47626" h="1">
                  <a:moveTo>
                    <a:pt x="0" y="0"/>
                  </a:moveTo>
                  <a:lnTo>
                    <a:pt x="0" y="0"/>
                  </a:lnTo>
                  <a:lnTo>
                    <a:pt x="476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1" name="SMARTInkShape-Group813">
            <a:extLst>
              <a:ext uri="{FF2B5EF4-FFF2-40B4-BE49-F238E27FC236}">
                <a16:creationId xmlns:a16="http://schemas.microsoft.com/office/drawing/2014/main" id="{E0042243-0D88-C00B-4011-AB7C614BEC1E}"/>
              </a:ext>
            </a:extLst>
          </p:cNvPr>
          <p:cNvGrpSpPr/>
          <p:nvPr/>
        </p:nvGrpSpPr>
        <p:grpSpPr>
          <a:xfrm>
            <a:off x="896177" y="3934218"/>
            <a:ext cx="656399" cy="266308"/>
            <a:chOff x="896177" y="3934218"/>
            <a:chExt cx="656399" cy="266308"/>
          </a:xfrm>
        </p:grpSpPr>
        <p:sp>
          <p:nvSpPr>
            <p:cNvPr id="1027" name="SMARTInkShape-3979">
              <a:extLst>
                <a:ext uri="{FF2B5EF4-FFF2-40B4-BE49-F238E27FC236}">
                  <a16:creationId xmlns:a16="http://schemas.microsoft.com/office/drawing/2014/main" id="{98AB6950-604C-4B0D-70EF-3E402A20BEBD}"/>
                </a:ext>
              </a:extLst>
            </p:cNvPr>
            <p:cNvSpPr/>
            <p:nvPr>
              <p:custDataLst>
                <p:tags r:id="rId184"/>
              </p:custDataLst>
            </p:nvPr>
          </p:nvSpPr>
          <p:spPr>
            <a:xfrm>
              <a:off x="896177" y="3981450"/>
              <a:ext cx="129580" cy="169200"/>
            </a:xfrm>
            <a:custGeom>
              <a:avLst/>
              <a:gdLst/>
              <a:ahLst/>
              <a:cxnLst/>
              <a:rect l="0" t="0" r="0" b="0"/>
              <a:pathLst>
                <a:path w="129580" h="169200">
                  <a:moveTo>
                    <a:pt x="103948" y="38100"/>
                  </a:moveTo>
                  <a:lnTo>
                    <a:pt x="103948" y="38100"/>
                  </a:lnTo>
                  <a:lnTo>
                    <a:pt x="109005" y="38100"/>
                  </a:lnTo>
                  <a:lnTo>
                    <a:pt x="109436" y="37042"/>
                  </a:lnTo>
                  <a:lnTo>
                    <a:pt x="105346" y="27739"/>
                  </a:lnTo>
                  <a:lnTo>
                    <a:pt x="104224" y="20767"/>
                  </a:lnTo>
                  <a:lnTo>
                    <a:pt x="90715" y="5943"/>
                  </a:lnTo>
                  <a:lnTo>
                    <a:pt x="81839" y="2641"/>
                  </a:lnTo>
                  <a:lnTo>
                    <a:pt x="63950" y="521"/>
                  </a:lnTo>
                  <a:lnTo>
                    <a:pt x="48470" y="5211"/>
                  </a:lnTo>
                  <a:lnTo>
                    <a:pt x="18788" y="23881"/>
                  </a:lnTo>
                  <a:lnTo>
                    <a:pt x="8597" y="35661"/>
                  </a:lnTo>
                  <a:lnTo>
                    <a:pt x="3361" y="53596"/>
                  </a:lnTo>
                  <a:lnTo>
                    <a:pt x="0" y="99605"/>
                  </a:lnTo>
                  <a:lnTo>
                    <a:pt x="4475" y="131818"/>
                  </a:lnTo>
                  <a:lnTo>
                    <a:pt x="12466" y="146074"/>
                  </a:lnTo>
                  <a:lnTo>
                    <a:pt x="28864" y="160051"/>
                  </a:lnTo>
                  <a:lnTo>
                    <a:pt x="40944" y="166384"/>
                  </a:lnTo>
                  <a:lnTo>
                    <a:pt x="53369" y="169199"/>
                  </a:lnTo>
                  <a:lnTo>
                    <a:pt x="65946" y="167627"/>
                  </a:lnTo>
                  <a:lnTo>
                    <a:pt x="72263" y="165726"/>
                  </a:lnTo>
                  <a:lnTo>
                    <a:pt x="82105" y="157970"/>
                  </a:lnTo>
                  <a:lnTo>
                    <a:pt x="105893" y="129654"/>
                  </a:lnTo>
                  <a:lnTo>
                    <a:pt x="122588" y="88243"/>
                  </a:lnTo>
                  <a:lnTo>
                    <a:pt x="129579" y="57896"/>
                  </a:lnTo>
                  <a:lnTo>
                    <a:pt x="126594" y="28796"/>
                  </a:lnTo>
                  <a:lnTo>
                    <a:pt x="119007" y="10178"/>
                  </a:lnTo>
                  <a:lnTo>
                    <a:pt x="115046" y="6785"/>
                  </a:lnTo>
                  <a:lnTo>
                    <a:pt x="105000" y="3016"/>
                  </a:lnTo>
                  <a:lnTo>
                    <a:pt x="563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 name="SMARTInkShape-3980">
              <a:extLst>
                <a:ext uri="{FF2B5EF4-FFF2-40B4-BE49-F238E27FC236}">
                  <a16:creationId xmlns:a16="http://schemas.microsoft.com/office/drawing/2014/main" id="{1D903FAE-28FB-978A-372B-466BB2E06284}"/>
                </a:ext>
              </a:extLst>
            </p:cNvPr>
            <p:cNvSpPr/>
            <p:nvPr>
              <p:custDataLst>
                <p:tags r:id="rId185"/>
              </p:custDataLst>
            </p:nvPr>
          </p:nvSpPr>
          <p:spPr>
            <a:xfrm>
              <a:off x="1114425" y="4143375"/>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SMARTInkShape-3981">
              <a:extLst>
                <a:ext uri="{FF2B5EF4-FFF2-40B4-BE49-F238E27FC236}">
                  <a16:creationId xmlns:a16="http://schemas.microsoft.com/office/drawing/2014/main" id="{2DCE53B0-5358-F595-F1D9-D807AA067791}"/>
                </a:ext>
              </a:extLst>
            </p:cNvPr>
            <p:cNvSpPr/>
            <p:nvPr>
              <p:custDataLst>
                <p:tags r:id="rId186"/>
              </p:custDataLst>
            </p:nvPr>
          </p:nvSpPr>
          <p:spPr>
            <a:xfrm>
              <a:off x="1325536" y="3962530"/>
              <a:ext cx="136271" cy="184000"/>
            </a:xfrm>
            <a:custGeom>
              <a:avLst/>
              <a:gdLst/>
              <a:ahLst/>
              <a:cxnLst/>
              <a:rect l="0" t="0" r="0" b="0"/>
              <a:pathLst>
                <a:path w="136271" h="184000">
                  <a:moveTo>
                    <a:pt x="103214" y="28445"/>
                  </a:moveTo>
                  <a:lnTo>
                    <a:pt x="103214" y="28445"/>
                  </a:lnTo>
                  <a:lnTo>
                    <a:pt x="103214" y="11112"/>
                  </a:lnTo>
                  <a:lnTo>
                    <a:pt x="94082" y="307"/>
                  </a:lnTo>
                  <a:lnTo>
                    <a:pt x="83692" y="0"/>
                  </a:lnTo>
                  <a:lnTo>
                    <a:pt x="67209" y="4965"/>
                  </a:lnTo>
                  <a:lnTo>
                    <a:pt x="28858" y="29534"/>
                  </a:lnTo>
                  <a:lnTo>
                    <a:pt x="21893" y="35521"/>
                  </a:lnTo>
                  <a:lnTo>
                    <a:pt x="11332" y="53462"/>
                  </a:lnTo>
                  <a:lnTo>
                    <a:pt x="986" y="84304"/>
                  </a:lnTo>
                  <a:lnTo>
                    <a:pt x="0" y="115797"/>
                  </a:lnTo>
                  <a:lnTo>
                    <a:pt x="6192" y="141110"/>
                  </a:lnTo>
                  <a:lnTo>
                    <a:pt x="15788" y="157313"/>
                  </a:lnTo>
                  <a:lnTo>
                    <a:pt x="31567" y="173990"/>
                  </a:lnTo>
                  <a:lnTo>
                    <a:pt x="43501" y="182384"/>
                  </a:lnTo>
                  <a:lnTo>
                    <a:pt x="58683" y="183999"/>
                  </a:lnTo>
                  <a:lnTo>
                    <a:pt x="94959" y="180202"/>
                  </a:lnTo>
                  <a:lnTo>
                    <a:pt x="104131" y="175973"/>
                  </a:lnTo>
                  <a:lnTo>
                    <a:pt x="115245" y="162586"/>
                  </a:lnTo>
                  <a:lnTo>
                    <a:pt x="127423" y="132553"/>
                  </a:lnTo>
                  <a:lnTo>
                    <a:pt x="136270" y="93569"/>
                  </a:lnTo>
                  <a:lnTo>
                    <a:pt x="136250" y="75381"/>
                  </a:lnTo>
                  <a:lnTo>
                    <a:pt x="131655" y="56713"/>
                  </a:lnTo>
                  <a:lnTo>
                    <a:pt x="117168" y="30471"/>
                  </a:lnTo>
                  <a:lnTo>
                    <a:pt x="100528" y="16110"/>
                  </a:lnTo>
                  <a:lnTo>
                    <a:pt x="86528" y="10279"/>
                  </a:lnTo>
                  <a:lnTo>
                    <a:pt x="55589" y="9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SMARTInkShape-3982">
              <a:extLst>
                <a:ext uri="{FF2B5EF4-FFF2-40B4-BE49-F238E27FC236}">
                  <a16:creationId xmlns:a16="http://schemas.microsoft.com/office/drawing/2014/main" id="{4A09E8CB-67E5-347B-5CEE-CB67BD4DA240}"/>
                </a:ext>
              </a:extLst>
            </p:cNvPr>
            <p:cNvSpPr/>
            <p:nvPr>
              <p:custDataLst>
                <p:tags r:id="rId187"/>
              </p:custDataLst>
            </p:nvPr>
          </p:nvSpPr>
          <p:spPr>
            <a:xfrm>
              <a:off x="1535543" y="3934218"/>
              <a:ext cx="17033" cy="266308"/>
            </a:xfrm>
            <a:custGeom>
              <a:avLst/>
              <a:gdLst/>
              <a:ahLst/>
              <a:cxnLst/>
              <a:rect l="0" t="0" r="0" b="0"/>
              <a:pathLst>
                <a:path w="17033" h="266308">
                  <a:moveTo>
                    <a:pt x="17032" y="9132"/>
                  </a:moveTo>
                  <a:lnTo>
                    <a:pt x="17032" y="9132"/>
                  </a:lnTo>
                  <a:lnTo>
                    <a:pt x="17032" y="0"/>
                  </a:lnTo>
                  <a:lnTo>
                    <a:pt x="17032" y="44471"/>
                  </a:lnTo>
                  <a:lnTo>
                    <a:pt x="14210" y="86954"/>
                  </a:lnTo>
                  <a:lnTo>
                    <a:pt x="7331" y="128741"/>
                  </a:lnTo>
                  <a:lnTo>
                    <a:pt x="1223" y="168161"/>
                  </a:lnTo>
                  <a:lnTo>
                    <a:pt x="0" y="210181"/>
                  </a:lnTo>
                  <a:lnTo>
                    <a:pt x="17032" y="2663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0" name="SMARTInkShape-Group814">
            <a:extLst>
              <a:ext uri="{FF2B5EF4-FFF2-40B4-BE49-F238E27FC236}">
                <a16:creationId xmlns:a16="http://schemas.microsoft.com/office/drawing/2014/main" id="{F05F156D-DAFA-2D4A-AFFA-8F7FF0664243}"/>
              </a:ext>
            </a:extLst>
          </p:cNvPr>
          <p:cNvGrpSpPr/>
          <p:nvPr/>
        </p:nvGrpSpPr>
        <p:grpSpPr>
          <a:xfrm>
            <a:off x="419657" y="4471363"/>
            <a:ext cx="780494" cy="500525"/>
            <a:chOff x="419657" y="4471363"/>
            <a:chExt cx="780494" cy="500525"/>
          </a:xfrm>
        </p:grpSpPr>
        <p:sp>
          <p:nvSpPr>
            <p:cNvPr id="1032" name="SMARTInkShape-3983">
              <a:extLst>
                <a:ext uri="{FF2B5EF4-FFF2-40B4-BE49-F238E27FC236}">
                  <a16:creationId xmlns:a16="http://schemas.microsoft.com/office/drawing/2014/main" id="{1C559C6B-6E91-EF1C-B8A6-587D3A999FC1}"/>
                </a:ext>
              </a:extLst>
            </p:cNvPr>
            <p:cNvSpPr/>
            <p:nvPr>
              <p:custDataLst>
                <p:tags r:id="rId176"/>
              </p:custDataLst>
            </p:nvPr>
          </p:nvSpPr>
          <p:spPr>
            <a:xfrm>
              <a:off x="419657" y="4471363"/>
              <a:ext cx="151844" cy="307589"/>
            </a:xfrm>
            <a:custGeom>
              <a:avLst/>
              <a:gdLst/>
              <a:ahLst/>
              <a:cxnLst/>
              <a:rect l="0" t="0" r="0" b="0"/>
              <a:pathLst>
                <a:path w="151844" h="307589">
                  <a:moveTo>
                    <a:pt x="47068" y="24437"/>
                  </a:moveTo>
                  <a:lnTo>
                    <a:pt x="47068" y="24437"/>
                  </a:lnTo>
                  <a:lnTo>
                    <a:pt x="47068" y="0"/>
                  </a:lnTo>
                  <a:lnTo>
                    <a:pt x="47068" y="2288"/>
                  </a:lnTo>
                  <a:lnTo>
                    <a:pt x="52124" y="9525"/>
                  </a:lnTo>
                  <a:lnTo>
                    <a:pt x="56005" y="52826"/>
                  </a:lnTo>
                  <a:lnTo>
                    <a:pt x="53596" y="89999"/>
                  </a:lnTo>
                  <a:lnTo>
                    <a:pt x="48911" y="122367"/>
                  </a:lnTo>
                  <a:lnTo>
                    <a:pt x="43301" y="154392"/>
                  </a:lnTo>
                  <a:lnTo>
                    <a:pt x="37280" y="186264"/>
                  </a:lnTo>
                  <a:lnTo>
                    <a:pt x="27940" y="225491"/>
                  </a:lnTo>
                  <a:lnTo>
                    <a:pt x="12133" y="271164"/>
                  </a:lnTo>
                  <a:lnTo>
                    <a:pt x="0" y="307588"/>
                  </a:lnTo>
                  <a:lnTo>
                    <a:pt x="873" y="307396"/>
                  </a:lnTo>
                  <a:lnTo>
                    <a:pt x="18897" y="293788"/>
                  </a:lnTo>
                  <a:lnTo>
                    <a:pt x="60906" y="278368"/>
                  </a:lnTo>
                  <a:lnTo>
                    <a:pt x="100069" y="262553"/>
                  </a:lnTo>
                  <a:lnTo>
                    <a:pt x="151843" y="2530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SMARTInkShape-3984">
              <a:extLst>
                <a:ext uri="{FF2B5EF4-FFF2-40B4-BE49-F238E27FC236}">
                  <a16:creationId xmlns:a16="http://schemas.microsoft.com/office/drawing/2014/main" id="{C0ED36CE-FD6D-9314-4E0C-7D502B05EB28}"/>
                </a:ext>
              </a:extLst>
            </p:cNvPr>
            <p:cNvSpPr/>
            <p:nvPr>
              <p:custDataLst>
                <p:tags r:id="rId177"/>
              </p:custDataLst>
            </p:nvPr>
          </p:nvSpPr>
          <p:spPr>
            <a:xfrm>
              <a:off x="438150" y="4572000"/>
              <a:ext cx="171451" cy="28576"/>
            </a:xfrm>
            <a:custGeom>
              <a:avLst/>
              <a:gdLst/>
              <a:ahLst/>
              <a:cxnLst/>
              <a:rect l="0" t="0" r="0" b="0"/>
              <a:pathLst>
                <a:path w="171451" h="28576">
                  <a:moveTo>
                    <a:pt x="0" y="28575"/>
                  </a:moveTo>
                  <a:lnTo>
                    <a:pt x="0" y="28575"/>
                  </a:lnTo>
                  <a:lnTo>
                    <a:pt x="5056" y="23518"/>
                  </a:lnTo>
                  <a:lnTo>
                    <a:pt x="42842" y="9277"/>
                  </a:lnTo>
                  <a:lnTo>
                    <a:pt x="89132" y="1222"/>
                  </a:lnTo>
                  <a:lnTo>
                    <a:pt x="131828" y="241"/>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 name="SMARTInkShape-3985">
              <a:extLst>
                <a:ext uri="{FF2B5EF4-FFF2-40B4-BE49-F238E27FC236}">
                  <a16:creationId xmlns:a16="http://schemas.microsoft.com/office/drawing/2014/main" id="{17C9487A-C8E7-01CA-15EF-F525E9D83DDE}"/>
                </a:ext>
              </a:extLst>
            </p:cNvPr>
            <p:cNvSpPr/>
            <p:nvPr>
              <p:custDataLst>
                <p:tags r:id="rId178"/>
              </p:custDataLst>
            </p:nvPr>
          </p:nvSpPr>
          <p:spPr>
            <a:xfrm>
              <a:off x="657273" y="4829578"/>
              <a:ext cx="76153" cy="142310"/>
            </a:xfrm>
            <a:custGeom>
              <a:avLst/>
              <a:gdLst/>
              <a:ahLst/>
              <a:cxnLst/>
              <a:rect l="0" t="0" r="0" b="0"/>
              <a:pathLst>
                <a:path w="76153" h="142310">
                  <a:moveTo>
                    <a:pt x="28527" y="18647"/>
                  </a:moveTo>
                  <a:lnTo>
                    <a:pt x="28527" y="18647"/>
                  </a:lnTo>
                  <a:lnTo>
                    <a:pt x="28527" y="0"/>
                  </a:lnTo>
                  <a:lnTo>
                    <a:pt x="25705" y="39633"/>
                  </a:lnTo>
                  <a:lnTo>
                    <a:pt x="12280" y="85577"/>
                  </a:lnTo>
                  <a:lnTo>
                    <a:pt x="766" y="123749"/>
                  </a:lnTo>
                  <a:lnTo>
                    <a:pt x="0" y="140610"/>
                  </a:lnTo>
                  <a:lnTo>
                    <a:pt x="1042" y="141230"/>
                  </a:lnTo>
                  <a:lnTo>
                    <a:pt x="18270" y="142309"/>
                  </a:lnTo>
                  <a:lnTo>
                    <a:pt x="63900" y="133529"/>
                  </a:lnTo>
                  <a:lnTo>
                    <a:pt x="76152" y="132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SMARTInkShape-3986">
              <a:extLst>
                <a:ext uri="{FF2B5EF4-FFF2-40B4-BE49-F238E27FC236}">
                  <a16:creationId xmlns:a16="http://schemas.microsoft.com/office/drawing/2014/main" id="{2A739631-E29D-15BC-CBDE-7B4103E85FCD}"/>
                </a:ext>
              </a:extLst>
            </p:cNvPr>
            <p:cNvSpPr/>
            <p:nvPr>
              <p:custDataLst>
                <p:tags r:id="rId179"/>
              </p:custDataLst>
            </p:nvPr>
          </p:nvSpPr>
          <p:spPr>
            <a:xfrm>
              <a:off x="657225" y="4876800"/>
              <a:ext cx="123826" cy="28576"/>
            </a:xfrm>
            <a:custGeom>
              <a:avLst/>
              <a:gdLst/>
              <a:ahLst/>
              <a:cxnLst/>
              <a:rect l="0" t="0" r="0" b="0"/>
              <a:pathLst>
                <a:path w="123826" h="28576">
                  <a:moveTo>
                    <a:pt x="0" y="28575"/>
                  </a:moveTo>
                  <a:lnTo>
                    <a:pt x="0" y="28575"/>
                  </a:lnTo>
                  <a:lnTo>
                    <a:pt x="5057" y="23519"/>
                  </a:lnTo>
                  <a:lnTo>
                    <a:pt x="13183" y="21036"/>
                  </a:lnTo>
                  <a:lnTo>
                    <a:pt x="29659" y="16816"/>
                  </a:lnTo>
                  <a:lnTo>
                    <a:pt x="47946" y="11685"/>
                  </a:lnTo>
                  <a:lnTo>
                    <a:pt x="66770" y="7343"/>
                  </a:lnTo>
                  <a:lnTo>
                    <a:pt x="81534" y="326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 name="SMARTInkShape-3987">
              <a:extLst>
                <a:ext uri="{FF2B5EF4-FFF2-40B4-BE49-F238E27FC236}">
                  <a16:creationId xmlns:a16="http://schemas.microsoft.com/office/drawing/2014/main" id="{F67035A7-6C8E-71A8-91DB-776319EEA3CC}"/>
                </a:ext>
              </a:extLst>
            </p:cNvPr>
            <p:cNvSpPr/>
            <p:nvPr>
              <p:custDataLst>
                <p:tags r:id="rId180"/>
              </p:custDataLst>
            </p:nvPr>
          </p:nvSpPr>
          <p:spPr>
            <a:xfrm>
              <a:off x="830993" y="4868750"/>
              <a:ext cx="92755" cy="87502"/>
            </a:xfrm>
            <a:custGeom>
              <a:avLst/>
              <a:gdLst/>
              <a:ahLst/>
              <a:cxnLst/>
              <a:rect l="0" t="0" r="0" b="0"/>
              <a:pathLst>
                <a:path w="92755" h="87502">
                  <a:moveTo>
                    <a:pt x="16732" y="36625"/>
                  </a:moveTo>
                  <a:lnTo>
                    <a:pt x="16732" y="36625"/>
                  </a:lnTo>
                  <a:lnTo>
                    <a:pt x="61788" y="36625"/>
                  </a:lnTo>
                  <a:lnTo>
                    <a:pt x="75355" y="36625"/>
                  </a:lnTo>
                  <a:lnTo>
                    <a:pt x="82651" y="33803"/>
                  </a:lnTo>
                  <a:lnTo>
                    <a:pt x="92330" y="27492"/>
                  </a:lnTo>
                  <a:lnTo>
                    <a:pt x="92754" y="22160"/>
                  </a:lnTo>
                  <a:lnTo>
                    <a:pt x="90030" y="16792"/>
                  </a:lnTo>
                  <a:lnTo>
                    <a:pt x="87823" y="13877"/>
                  </a:lnTo>
                  <a:lnTo>
                    <a:pt x="82547" y="10640"/>
                  </a:lnTo>
                  <a:lnTo>
                    <a:pt x="47874" y="0"/>
                  </a:lnTo>
                  <a:lnTo>
                    <a:pt x="38334" y="2003"/>
                  </a:lnTo>
                  <a:lnTo>
                    <a:pt x="18530" y="11912"/>
                  </a:lnTo>
                  <a:lnTo>
                    <a:pt x="9417" y="20702"/>
                  </a:lnTo>
                  <a:lnTo>
                    <a:pt x="2897" y="31665"/>
                  </a:lnTo>
                  <a:lnTo>
                    <a:pt x="0" y="43592"/>
                  </a:lnTo>
                  <a:lnTo>
                    <a:pt x="1535" y="53127"/>
                  </a:lnTo>
                  <a:lnTo>
                    <a:pt x="6802" y="61952"/>
                  </a:lnTo>
                  <a:lnTo>
                    <a:pt x="21669" y="77759"/>
                  </a:lnTo>
                  <a:lnTo>
                    <a:pt x="33390" y="85952"/>
                  </a:lnTo>
                  <a:lnTo>
                    <a:pt x="39479" y="87501"/>
                  </a:lnTo>
                  <a:lnTo>
                    <a:pt x="64357" y="8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 name="SMARTInkShape-3988">
              <a:extLst>
                <a:ext uri="{FF2B5EF4-FFF2-40B4-BE49-F238E27FC236}">
                  <a16:creationId xmlns:a16="http://schemas.microsoft.com/office/drawing/2014/main" id="{055AD366-A17E-5691-48A9-1E21293397FD}"/>
                </a:ext>
              </a:extLst>
            </p:cNvPr>
            <p:cNvSpPr/>
            <p:nvPr>
              <p:custDataLst>
                <p:tags r:id="rId181"/>
              </p:custDataLst>
            </p:nvPr>
          </p:nvSpPr>
          <p:spPr>
            <a:xfrm>
              <a:off x="981075" y="4848259"/>
              <a:ext cx="75809" cy="95217"/>
            </a:xfrm>
            <a:custGeom>
              <a:avLst/>
              <a:gdLst/>
              <a:ahLst/>
              <a:cxnLst/>
              <a:rect l="0" t="0" r="0" b="0"/>
              <a:pathLst>
                <a:path w="75809" h="95217">
                  <a:moveTo>
                    <a:pt x="57150" y="19016"/>
                  </a:moveTo>
                  <a:lnTo>
                    <a:pt x="57150" y="19016"/>
                  </a:lnTo>
                  <a:lnTo>
                    <a:pt x="66558" y="19016"/>
                  </a:lnTo>
                  <a:lnTo>
                    <a:pt x="66672" y="9883"/>
                  </a:lnTo>
                  <a:lnTo>
                    <a:pt x="75808" y="9501"/>
                  </a:lnTo>
                  <a:lnTo>
                    <a:pt x="67057" y="359"/>
                  </a:lnTo>
                  <a:lnTo>
                    <a:pt x="45250" y="0"/>
                  </a:lnTo>
                  <a:lnTo>
                    <a:pt x="38456" y="2803"/>
                  </a:lnTo>
                  <a:lnTo>
                    <a:pt x="25470" y="13227"/>
                  </a:lnTo>
                  <a:lnTo>
                    <a:pt x="21904" y="19265"/>
                  </a:lnTo>
                  <a:lnTo>
                    <a:pt x="19614" y="31764"/>
                  </a:lnTo>
                  <a:lnTo>
                    <a:pt x="22123" y="38088"/>
                  </a:lnTo>
                  <a:lnTo>
                    <a:pt x="24274" y="41256"/>
                  </a:lnTo>
                  <a:lnTo>
                    <a:pt x="26766" y="43368"/>
                  </a:lnTo>
                  <a:lnTo>
                    <a:pt x="55244" y="54883"/>
                  </a:lnTo>
                  <a:lnTo>
                    <a:pt x="62653" y="57182"/>
                  </a:lnTo>
                  <a:lnTo>
                    <a:pt x="69474" y="61731"/>
                  </a:lnTo>
                  <a:lnTo>
                    <a:pt x="73211" y="67281"/>
                  </a:lnTo>
                  <a:lnTo>
                    <a:pt x="75314" y="76356"/>
                  </a:lnTo>
                  <a:lnTo>
                    <a:pt x="75610" y="79468"/>
                  </a:lnTo>
                  <a:lnTo>
                    <a:pt x="74748" y="81542"/>
                  </a:lnTo>
                  <a:lnTo>
                    <a:pt x="73115" y="82925"/>
                  </a:lnTo>
                  <a:lnTo>
                    <a:pt x="68479" y="85520"/>
                  </a:lnTo>
                  <a:lnTo>
                    <a:pt x="62891" y="90201"/>
                  </a:lnTo>
                  <a:lnTo>
                    <a:pt x="54057" y="92987"/>
                  </a:lnTo>
                  <a:lnTo>
                    <a:pt x="0" y="952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SMARTInkShape-3989">
              <a:extLst>
                <a:ext uri="{FF2B5EF4-FFF2-40B4-BE49-F238E27FC236}">
                  <a16:creationId xmlns:a16="http://schemas.microsoft.com/office/drawing/2014/main" id="{2B0510CD-2C2C-D1D6-3173-FD92DA47DC62}"/>
                </a:ext>
              </a:extLst>
            </p:cNvPr>
            <p:cNvSpPr/>
            <p:nvPr>
              <p:custDataLst>
                <p:tags r:id="rId182"/>
              </p:custDataLst>
            </p:nvPr>
          </p:nvSpPr>
          <p:spPr>
            <a:xfrm>
              <a:off x="1086427" y="4838817"/>
              <a:ext cx="75624" cy="123709"/>
            </a:xfrm>
            <a:custGeom>
              <a:avLst/>
              <a:gdLst/>
              <a:ahLst/>
              <a:cxnLst/>
              <a:rect l="0" t="0" r="0" b="0"/>
              <a:pathLst>
                <a:path w="75624" h="123709">
                  <a:moveTo>
                    <a:pt x="18473" y="9408"/>
                  </a:moveTo>
                  <a:lnTo>
                    <a:pt x="18473" y="9408"/>
                  </a:lnTo>
                  <a:lnTo>
                    <a:pt x="23530" y="4351"/>
                  </a:lnTo>
                  <a:lnTo>
                    <a:pt x="28834" y="1869"/>
                  </a:lnTo>
                  <a:lnTo>
                    <a:pt x="37015" y="0"/>
                  </a:lnTo>
                  <a:lnTo>
                    <a:pt x="37478" y="34609"/>
                  </a:lnTo>
                  <a:lnTo>
                    <a:pt x="19617" y="76893"/>
                  </a:lnTo>
                  <a:lnTo>
                    <a:pt x="0" y="121511"/>
                  </a:lnTo>
                  <a:lnTo>
                    <a:pt x="866" y="122243"/>
                  </a:lnTo>
                  <a:lnTo>
                    <a:pt x="7141" y="123274"/>
                  </a:lnTo>
                  <a:lnTo>
                    <a:pt x="54022" y="123701"/>
                  </a:lnTo>
                  <a:lnTo>
                    <a:pt x="75623"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SMARTInkShape-3990">
              <a:extLst>
                <a:ext uri="{FF2B5EF4-FFF2-40B4-BE49-F238E27FC236}">
                  <a16:creationId xmlns:a16="http://schemas.microsoft.com/office/drawing/2014/main" id="{02751424-E59F-2ADA-8383-6058A7C450DD}"/>
                </a:ext>
              </a:extLst>
            </p:cNvPr>
            <p:cNvSpPr/>
            <p:nvPr>
              <p:custDataLst>
                <p:tags r:id="rId183"/>
              </p:custDataLst>
            </p:nvPr>
          </p:nvSpPr>
          <p:spPr>
            <a:xfrm>
              <a:off x="1104900" y="4895850"/>
              <a:ext cx="95251" cy="9526"/>
            </a:xfrm>
            <a:custGeom>
              <a:avLst/>
              <a:gdLst/>
              <a:ahLst/>
              <a:cxnLst/>
              <a:rect l="0" t="0" r="0" b="0"/>
              <a:pathLst>
                <a:path w="95251" h="9526">
                  <a:moveTo>
                    <a:pt x="0" y="9525"/>
                  </a:moveTo>
                  <a:lnTo>
                    <a:pt x="0" y="9525"/>
                  </a:lnTo>
                  <a:lnTo>
                    <a:pt x="5057" y="9525"/>
                  </a:lnTo>
                  <a:lnTo>
                    <a:pt x="45124" y="588"/>
                  </a:lnTo>
                  <a:lnTo>
                    <a:pt x="91813" y="2"/>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3" name="SMARTInkShape-Group815">
            <a:extLst>
              <a:ext uri="{FF2B5EF4-FFF2-40B4-BE49-F238E27FC236}">
                <a16:creationId xmlns:a16="http://schemas.microsoft.com/office/drawing/2014/main" id="{236C9798-A8BA-4976-8BB8-9A7506E4D182}"/>
              </a:ext>
            </a:extLst>
          </p:cNvPr>
          <p:cNvGrpSpPr/>
          <p:nvPr/>
        </p:nvGrpSpPr>
        <p:grpSpPr>
          <a:xfrm>
            <a:off x="1504950" y="4572000"/>
            <a:ext cx="152401" cy="85726"/>
            <a:chOff x="1504950" y="4572000"/>
            <a:chExt cx="152401" cy="85726"/>
          </a:xfrm>
        </p:grpSpPr>
        <p:sp>
          <p:nvSpPr>
            <p:cNvPr id="1041" name="SMARTInkShape-3991">
              <a:extLst>
                <a:ext uri="{FF2B5EF4-FFF2-40B4-BE49-F238E27FC236}">
                  <a16:creationId xmlns:a16="http://schemas.microsoft.com/office/drawing/2014/main" id="{7482CC90-7EEF-D65B-967D-541ED9B04514}"/>
                </a:ext>
              </a:extLst>
            </p:cNvPr>
            <p:cNvSpPr/>
            <p:nvPr>
              <p:custDataLst>
                <p:tags r:id="rId174"/>
              </p:custDataLst>
            </p:nvPr>
          </p:nvSpPr>
          <p:spPr>
            <a:xfrm>
              <a:off x="1504950" y="4572000"/>
              <a:ext cx="104776" cy="19051"/>
            </a:xfrm>
            <a:custGeom>
              <a:avLst/>
              <a:gdLst/>
              <a:ahLst/>
              <a:cxnLst/>
              <a:rect l="0" t="0" r="0" b="0"/>
              <a:pathLst>
                <a:path w="104776" h="19051">
                  <a:moveTo>
                    <a:pt x="0" y="19050"/>
                  </a:moveTo>
                  <a:lnTo>
                    <a:pt x="0" y="19050"/>
                  </a:lnTo>
                  <a:lnTo>
                    <a:pt x="5057" y="13993"/>
                  </a:lnTo>
                  <a:lnTo>
                    <a:pt x="10361" y="11511"/>
                  </a:lnTo>
                  <a:lnTo>
                    <a:pt x="57419" y="6755"/>
                  </a:lnTo>
                  <a:lnTo>
                    <a:pt x="76280" y="200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SMARTInkShape-3992">
              <a:extLst>
                <a:ext uri="{FF2B5EF4-FFF2-40B4-BE49-F238E27FC236}">
                  <a16:creationId xmlns:a16="http://schemas.microsoft.com/office/drawing/2014/main" id="{4604EFA1-5E1F-2890-0E51-DF3FFAFA95D1}"/>
                </a:ext>
              </a:extLst>
            </p:cNvPr>
            <p:cNvSpPr/>
            <p:nvPr>
              <p:custDataLst>
                <p:tags r:id="rId175"/>
              </p:custDataLst>
            </p:nvPr>
          </p:nvSpPr>
          <p:spPr>
            <a:xfrm>
              <a:off x="1514475" y="4638675"/>
              <a:ext cx="142876" cy="19051"/>
            </a:xfrm>
            <a:custGeom>
              <a:avLst/>
              <a:gdLst/>
              <a:ahLst/>
              <a:cxnLst/>
              <a:rect l="0" t="0" r="0" b="0"/>
              <a:pathLst>
                <a:path w="142876" h="19051">
                  <a:moveTo>
                    <a:pt x="0" y="0"/>
                  </a:moveTo>
                  <a:lnTo>
                    <a:pt x="0" y="0"/>
                  </a:lnTo>
                  <a:lnTo>
                    <a:pt x="0" y="5057"/>
                  </a:lnTo>
                  <a:lnTo>
                    <a:pt x="1058" y="6546"/>
                  </a:lnTo>
                  <a:lnTo>
                    <a:pt x="2822" y="7539"/>
                  </a:lnTo>
                  <a:lnTo>
                    <a:pt x="33114" y="14935"/>
                  </a:lnTo>
                  <a:lnTo>
                    <a:pt x="76280" y="9935"/>
                  </a:lnTo>
                  <a:lnTo>
                    <a:pt x="87877" y="10765"/>
                  </a:lnTo>
                  <a:lnTo>
                    <a:pt x="106768" y="17100"/>
                  </a:lnTo>
                  <a:lnTo>
                    <a:pt x="1428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7" name="SMARTInkShape-Group816">
            <a:extLst>
              <a:ext uri="{FF2B5EF4-FFF2-40B4-BE49-F238E27FC236}">
                <a16:creationId xmlns:a16="http://schemas.microsoft.com/office/drawing/2014/main" id="{FBC9A8E2-5832-1033-9F1D-B720C2C21913}"/>
              </a:ext>
            </a:extLst>
          </p:cNvPr>
          <p:cNvGrpSpPr/>
          <p:nvPr/>
        </p:nvGrpSpPr>
        <p:grpSpPr>
          <a:xfrm>
            <a:off x="1915033" y="4343400"/>
            <a:ext cx="409068" cy="409435"/>
            <a:chOff x="1915033" y="4343400"/>
            <a:chExt cx="409068" cy="409435"/>
          </a:xfrm>
        </p:grpSpPr>
        <p:sp>
          <p:nvSpPr>
            <p:cNvPr id="1044" name="SMARTInkShape-3993">
              <a:extLst>
                <a:ext uri="{FF2B5EF4-FFF2-40B4-BE49-F238E27FC236}">
                  <a16:creationId xmlns:a16="http://schemas.microsoft.com/office/drawing/2014/main" id="{05BDB3D9-2A70-5ADF-21B2-C68CBC7DC7AB}"/>
                </a:ext>
              </a:extLst>
            </p:cNvPr>
            <p:cNvSpPr/>
            <p:nvPr>
              <p:custDataLst>
                <p:tags r:id="rId171"/>
              </p:custDataLst>
            </p:nvPr>
          </p:nvSpPr>
          <p:spPr>
            <a:xfrm>
              <a:off x="1943100" y="4476915"/>
              <a:ext cx="228601" cy="189880"/>
            </a:xfrm>
            <a:custGeom>
              <a:avLst/>
              <a:gdLst/>
              <a:ahLst/>
              <a:cxnLst/>
              <a:rect l="0" t="0" r="0" b="0"/>
              <a:pathLst>
                <a:path w="228601" h="189880">
                  <a:moveTo>
                    <a:pt x="0" y="47460"/>
                  </a:moveTo>
                  <a:lnTo>
                    <a:pt x="0" y="47460"/>
                  </a:lnTo>
                  <a:lnTo>
                    <a:pt x="0" y="42403"/>
                  </a:lnTo>
                  <a:lnTo>
                    <a:pt x="2822" y="37099"/>
                  </a:lnTo>
                  <a:lnTo>
                    <a:pt x="13257" y="25070"/>
                  </a:lnTo>
                  <a:lnTo>
                    <a:pt x="55995" y="2651"/>
                  </a:lnTo>
                  <a:lnTo>
                    <a:pt x="79419" y="206"/>
                  </a:lnTo>
                  <a:lnTo>
                    <a:pt x="87509" y="0"/>
                  </a:lnTo>
                  <a:lnTo>
                    <a:pt x="90089" y="1004"/>
                  </a:lnTo>
                  <a:lnTo>
                    <a:pt x="91809" y="2731"/>
                  </a:lnTo>
                  <a:lnTo>
                    <a:pt x="99627" y="23220"/>
                  </a:lnTo>
                  <a:lnTo>
                    <a:pt x="104323" y="68214"/>
                  </a:lnTo>
                  <a:lnTo>
                    <a:pt x="97081" y="103888"/>
                  </a:lnTo>
                  <a:lnTo>
                    <a:pt x="87443" y="125680"/>
                  </a:lnTo>
                  <a:lnTo>
                    <a:pt x="46151" y="172533"/>
                  </a:lnTo>
                  <a:lnTo>
                    <a:pt x="36034" y="177132"/>
                  </a:lnTo>
                  <a:lnTo>
                    <a:pt x="25540" y="180234"/>
                  </a:lnTo>
                  <a:lnTo>
                    <a:pt x="10212" y="189879"/>
                  </a:lnTo>
                  <a:lnTo>
                    <a:pt x="14785" y="180086"/>
                  </a:lnTo>
                  <a:lnTo>
                    <a:pt x="62053" y="132761"/>
                  </a:lnTo>
                  <a:lnTo>
                    <a:pt x="103548" y="105153"/>
                  </a:lnTo>
                  <a:lnTo>
                    <a:pt x="142633" y="79317"/>
                  </a:lnTo>
                  <a:lnTo>
                    <a:pt x="186746" y="54377"/>
                  </a:lnTo>
                  <a:lnTo>
                    <a:pt x="212117" y="34810"/>
                  </a:lnTo>
                  <a:lnTo>
                    <a:pt x="215982" y="28432"/>
                  </a:lnTo>
                  <a:lnTo>
                    <a:pt x="218894" y="19443"/>
                  </a:lnTo>
                  <a:lnTo>
                    <a:pt x="205802" y="18933"/>
                  </a:lnTo>
                  <a:lnTo>
                    <a:pt x="199770" y="21729"/>
                  </a:lnTo>
                  <a:lnTo>
                    <a:pt x="191445" y="26499"/>
                  </a:lnTo>
                  <a:lnTo>
                    <a:pt x="148668" y="45454"/>
                  </a:lnTo>
                  <a:lnTo>
                    <a:pt x="109340" y="73432"/>
                  </a:lnTo>
                  <a:lnTo>
                    <a:pt x="94368" y="97136"/>
                  </a:lnTo>
                  <a:lnTo>
                    <a:pt x="88286" y="114155"/>
                  </a:lnTo>
                  <a:lnTo>
                    <a:pt x="89685" y="125080"/>
                  </a:lnTo>
                  <a:lnTo>
                    <a:pt x="91540" y="130956"/>
                  </a:lnTo>
                  <a:lnTo>
                    <a:pt x="99246" y="140309"/>
                  </a:lnTo>
                  <a:lnTo>
                    <a:pt x="111843" y="147992"/>
                  </a:lnTo>
                  <a:lnTo>
                    <a:pt x="148779" y="158726"/>
                  </a:lnTo>
                  <a:lnTo>
                    <a:pt x="163490" y="159354"/>
                  </a:lnTo>
                  <a:lnTo>
                    <a:pt x="196638" y="148325"/>
                  </a:lnTo>
                  <a:lnTo>
                    <a:pt x="228600" y="1331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SMARTInkShape-3994">
              <a:extLst>
                <a:ext uri="{FF2B5EF4-FFF2-40B4-BE49-F238E27FC236}">
                  <a16:creationId xmlns:a16="http://schemas.microsoft.com/office/drawing/2014/main" id="{38026EBB-A0AB-2ABD-04C5-A325A4C1EF64}"/>
                </a:ext>
              </a:extLst>
            </p:cNvPr>
            <p:cNvSpPr/>
            <p:nvPr>
              <p:custDataLst>
                <p:tags r:id="rId172"/>
              </p:custDataLst>
            </p:nvPr>
          </p:nvSpPr>
          <p:spPr>
            <a:xfrm>
              <a:off x="2238549" y="4572004"/>
              <a:ext cx="85552" cy="180831"/>
            </a:xfrm>
            <a:custGeom>
              <a:avLst/>
              <a:gdLst/>
              <a:ahLst/>
              <a:cxnLst/>
              <a:rect l="0" t="0" r="0" b="0"/>
              <a:pathLst>
                <a:path w="85552" h="180831">
                  <a:moveTo>
                    <a:pt x="47451" y="104771"/>
                  </a:moveTo>
                  <a:lnTo>
                    <a:pt x="47451" y="104771"/>
                  </a:lnTo>
                  <a:lnTo>
                    <a:pt x="56584" y="95638"/>
                  </a:lnTo>
                  <a:lnTo>
                    <a:pt x="56966" y="86124"/>
                  </a:lnTo>
                  <a:lnTo>
                    <a:pt x="42786" y="85732"/>
                  </a:lnTo>
                  <a:lnTo>
                    <a:pt x="29253" y="90781"/>
                  </a:lnTo>
                  <a:lnTo>
                    <a:pt x="9881" y="105019"/>
                  </a:lnTo>
                  <a:lnTo>
                    <a:pt x="6529" y="108111"/>
                  </a:lnTo>
                  <a:lnTo>
                    <a:pt x="2805" y="117192"/>
                  </a:lnTo>
                  <a:lnTo>
                    <a:pt x="0" y="145658"/>
                  </a:lnTo>
                  <a:lnTo>
                    <a:pt x="4934" y="160513"/>
                  </a:lnTo>
                  <a:lnTo>
                    <a:pt x="7465" y="164157"/>
                  </a:lnTo>
                  <a:lnTo>
                    <a:pt x="26570" y="179363"/>
                  </a:lnTo>
                  <a:lnTo>
                    <a:pt x="44642" y="180830"/>
                  </a:lnTo>
                  <a:lnTo>
                    <a:pt x="45578" y="179819"/>
                  </a:lnTo>
                  <a:lnTo>
                    <a:pt x="47204" y="172758"/>
                  </a:lnTo>
                  <a:lnTo>
                    <a:pt x="50163" y="172029"/>
                  </a:lnTo>
                  <a:lnTo>
                    <a:pt x="55630" y="171561"/>
                  </a:lnTo>
                  <a:lnTo>
                    <a:pt x="64510" y="125663"/>
                  </a:lnTo>
                  <a:lnTo>
                    <a:pt x="66449" y="80713"/>
                  </a:lnTo>
                  <a:lnTo>
                    <a:pt x="67536" y="65503"/>
                  </a:lnTo>
                  <a:lnTo>
                    <a:pt x="75851" y="19328"/>
                  </a:lnTo>
                  <a:lnTo>
                    <a:pt x="75910" y="16059"/>
                  </a:lnTo>
                  <a:lnTo>
                    <a:pt x="78796" y="9605"/>
                  </a:lnTo>
                  <a:lnTo>
                    <a:pt x="85548" y="0"/>
                  </a:lnTo>
                  <a:lnTo>
                    <a:pt x="85551" y="9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SMARTInkShape-3995">
              <a:extLst>
                <a:ext uri="{FF2B5EF4-FFF2-40B4-BE49-F238E27FC236}">
                  <a16:creationId xmlns:a16="http://schemas.microsoft.com/office/drawing/2014/main" id="{09CE7426-2DB6-8F8F-7EF3-348D9428B973}"/>
                </a:ext>
              </a:extLst>
            </p:cNvPr>
            <p:cNvSpPr/>
            <p:nvPr>
              <p:custDataLst>
                <p:tags r:id="rId173"/>
              </p:custDataLst>
            </p:nvPr>
          </p:nvSpPr>
          <p:spPr>
            <a:xfrm>
              <a:off x="1915033" y="4343400"/>
              <a:ext cx="306957" cy="19051"/>
            </a:xfrm>
            <a:custGeom>
              <a:avLst/>
              <a:gdLst/>
              <a:ahLst/>
              <a:cxnLst/>
              <a:rect l="0" t="0" r="0" b="0"/>
              <a:pathLst>
                <a:path w="306957" h="19051">
                  <a:moveTo>
                    <a:pt x="18542" y="19050"/>
                  </a:moveTo>
                  <a:lnTo>
                    <a:pt x="18542" y="19050"/>
                  </a:lnTo>
                  <a:lnTo>
                    <a:pt x="0" y="19050"/>
                  </a:lnTo>
                  <a:lnTo>
                    <a:pt x="38672" y="12504"/>
                  </a:lnTo>
                  <a:lnTo>
                    <a:pt x="70881" y="10849"/>
                  </a:lnTo>
                  <a:lnTo>
                    <a:pt x="106362" y="10114"/>
                  </a:lnTo>
                  <a:lnTo>
                    <a:pt x="141181" y="9787"/>
                  </a:lnTo>
                  <a:lnTo>
                    <a:pt x="183526" y="8544"/>
                  </a:lnTo>
                  <a:lnTo>
                    <a:pt x="223992" y="2001"/>
                  </a:lnTo>
                  <a:lnTo>
                    <a:pt x="262795" y="395"/>
                  </a:lnTo>
                  <a:lnTo>
                    <a:pt x="306956" y="16"/>
                  </a:lnTo>
                  <a:lnTo>
                    <a:pt x="304448" y="0"/>
                  </a:lnTo>
                  <a:lnTo>
                    <a:pt x="304292"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48" name="SMARTInkShape-3996">
            <a:extLst>
              <a:ext uri="{FF2B5EF4-FFF2-40B4-BE49-F238E27FC236}">
                <a16:creationId xmlns:a16="http://schemas.microsoft.com/office/drawing/2014/main" id="{BF92262F-43F4-0BF7-4023-2F6E8657749A}"/>
              </a:ext>
            </a:extLst>
          </p:cNvPr>
          <p:cNvSpPr/>
          <p:nvPr>
            <p:custDataLst>
              <p:tags r:id="rId2"/>
            </p:custDataLst>
          </p:nvPr>
        </p:nvSpPr>
        <p:spPr>
          <a:xfrm>
            <a:off x="2600325" y="4543425"/>
            <a:ext cx="219076" cy="19051"/>
          </a:xfrm>
          <a:custGeom>
            <a:avLst/>
            <a:gdLst/>
            <a:ahLst/>
            <a:cxnLst/>
            <a:rect l="0" t="0" r="0" b="0"/>
            <a:pathLst>
              <a:path w="219076" h="19051">
                <a:moveTo>
                  <a:pt x="0" y="19050"/>
                </a:moveTo>
                <a:lnTo>
                  <a:pt x="0" y="19050"/>
                </a:lnTo>
                <a:lnTo>
                  <a:pt x="41445" y="11511"/>
                </a:lnTo>
                <a:lnTo>
                  <a:pt x="77191" y="10114"/>
                </a:lnTo>
                <a:lnTo>
                  <a:pt x="117416" y="9700"/>
                </a:lnTo>
                <a:lnTo>
                  <a:pt x="158190" y="9559"/>
                </a:lnTo>
                <a:lnTo>
                  <a:pt x="205281" y="9526"/>
                </a:lnTo>
                <a:lnTo>
                  <a:pt x="213764" y="9525"/>
                </a:lnTo>
                <a:lnTo>
                  <a:pt x="215534" y="8467"/>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SMARTInkShape-3997">
            <a:extLst>
              <a:ext uri="{FF2B5EF4-FFF2-40B4-BE49-F238E27FC236}">
                <a16:creationId xmlns:a16="http://schemas.microsoft.com/office/drawing/2014/main" id="{A12D72B5-8C43-6896-DE46-EE0FE2B3760D}"/>
              </a:ext>
            </a:extLst>
          </p:cNvPr>
          <p:cNvSpPr/>
          <p:nvPr>
            <p:custDataLst>
              <p:tags r:id="rId3"/>
            </p:custDataLst>
          </p:nvPr>
        </p:nvSpPr>
        <p:spPr>
          <a:xfrm>
            <a:off x="3058219" y="4381631"/>
            <a:ext cx="184745" cy="251320"/>
          </a:xfrm>
          <a:custGeom>
            <a:avLst/>
            <a:gdLst/>
            <a:ahLst/>
            <a:cxnLst/>
            <a:rect l="0" t="0" r="0" b="0"/>
            <a:pathLst>
              <a:path w="184745" h="251320">
                <a:moveTo>
                  <a:pt x="94556" y="37969"/>
                </a:moveTo>
                <a:lnTo>
                  <a:pt x="94556" y="37969"/>
                </a:lnTo>
                <a:lnTo>
                  <a:pt x="102756" y="37969"/>
                </a:lnTo>
                <a:lnTo>
                  <a:pt x="103198" y="36911"/>
                </a:lnTo>
                <a:lnTo>
                  <a:pt x="103689" y="32912"/>
                </a:lnTo>
                <a:lnTo>
                  <a:pt x="104877" y="31423"/>
                </a:lnTo>
                <a:lnTo>
                  <a:pt x="109021" y="29768"/>
                </a:lnTo>
                <a:lnTo>
                  <a:pt x="109491" y="29327"/>
                </a:lnTo>
                <a:lnTo>
                  <a:pt x="108746" y="29033"/>
                </a:lnTo>
                <a:lnTo>
                  <a:pt x="82647" y="28447"/>
                </a:lnTo>
                <a:lnTo>
                  <a:pt x="75857" y="31267"/>
                </a:lnTo>
                <a:lnTo>
                  <a:pt x="46586" y="53354"/>
                </a:lnTo>
                <a:lnTo>
                  <a:pt x="20440" y="95891"/>
                </a:lnTo>
                <a:lnTo>
                  <a:pt x="7214" y="113810"/>
                </a:lnTo>
                <a:lnTo>
                  <a:pt x="2821" y="130590"/>
                </a:lnTo>
                <a:lnTo>
                  <a:pt x="0" y="170800"/>
                </a:lnTo>
                <a:lnTo>
                  <a:pt x="5259" y="187316"/>
                </a:lnTo>
                <a:lnTo>
                  <a:pt x="39048" y="229584"/>
                </a:lnTo>
                <a:lnTo>
                  <a:pt x="80955" y="250513"/>
                </a:lnTo>
                <a:lnTo>
                  <a:pt x="96978" y="251319"/>
                </a:lnTo>
                <a:lnTo>
                  <a:pt x="144571" y="244796"/>
                </a:lnTo>
                <a:lnTo>
                  <a:pt x="150125" y="242528"/>
                </a:lnTo>
                <a:lnTo>
                  <a:pt x="159117" y="234365"/>
                </a:lnTo>
                <a:lnTo>
                  <a:pt x="173513" y="211877"/>
                </a:lnTo>
                <a:lnTo>
                  <a:pt x="184744" y="174431"/>
                </a:lnTo>
                <a:lnTo>
                  <a:pt x="184733" y="158943"/>
                </a:lnTo>
                <a:lnTo>
                  <a:pt x="180672" y="114755"/>
                </a:lnTo>
                <a:lnTo>
                  <a:pt x="179396" y="102788"/>
                </a:lnTo>
                <a:lnTo>
                  <a:pt x="172777" y="83659"/>
                </a:lnTo>
                <a:lnTo>
                  <a:pt x="170596" y="73092"/>
                </a:lnTo>
                <a:lnTo>
                  <a:pt x="151511" y="40152"/>
                </a:lnTo>
                <a:lnTo>
                  <a:pt x="136863" y="22381"/>
                </a:lnTo>
                <a:lnTo>
                  <a:pt x="134526" y="15872"/>
                </a:lnTo>
                <a:lnTo>
                  <a:pt x="132844" y="13713"/>
                </a:lnTo>
                <a:lnTo>
                  <a:pt x="126480" y="9616"/>
                </a:lnTo>
                <a:lnTo>
                  <a:pt x="124619" y="4906"/>
                </a:lnTo>
                <a:lnTo>
                  <a:pt x="123065" y="3227"/>
                </a:lnTo>
                <a:lnTo>
                  <a:pt x="118516" y="1362"/>
                </a:lnTo>
                <a:lnTo>
                  <a:pt x="100779" y="0"/>
                </a:lnTo>
                <a:lnTo>
                  <a:pt x="94500" y="2749"/>
                </a:lnTo>
                <a:lnTo>
                  <a:pt x="88181" y="6441"/>
                </a:lnTo>
                <a:lnTo>
                  <a:pt x="77384" y="9005"/>
                </a:lnTo>
                <a:lnTo>
                  <a:pt x="71006" y="9279"/>
                </a:lnTo>
                <a:lnTo>
                  <a:pt x="69331" y="10376"/>
                </a:lnTo>
                <a:lnTo>
                  <a:pt x="65981" y="18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4" name="SMARTInkShape-Group819">
            <a:extLst>
              <a:ext uri="{FF2B5EF4-FFF2-40B4-BE49-F238E27FC236}">
                <a16:creationId xmlns:a16="http://schemas.microsoft.com/office/drawing/2014/main" id="{059FAA89-1169-7149-1FE8-D720F99F8BCE}"/>
              </a:ext>
            </a:extLst>
          </p:cNvPr>
          <p:cNvGrpSpPr/>
          <p:nvPr/>
        </p:nvGrpSpPr>
        <p:grpSpPr>
          <a:xfrm>
            <a:off x="1838325" y="4867275"/>
            <a:ext cx="1524001" cy="571501"/>
            <a:chOff x="1838325" y="4867275"/>
            <a:chExt cx="1524001" cy="571501"/>
          </a:xfrm>
        </p:grpSpPr>
        <p:sp>
          <p:nvSpPr>
            <p:cNvPr id="1050" name="SMARTInkShape-3998">
              <a:extLst>
                <a:ext uri="{FF2B5EF4-FFF2-40B4-BE49-F238E27FC236}">
                  <a16:creationId xmlns:a16="http://schemas.microsoft.com/office/drawing/2014/main" id="{EEEC6F94-742F-62F2-F6AB-DF73416E9127}"/>
                </a:ext>
              </a:extLst>
            </p:cNvPr>
            <p:cNvSpPr/>
            <p:nvPr>
              <p:custDataLst>
                <p:tags r:id="rId167"/>
              </p:custDataLst>
            </p:nvPr>
          </p:nvSpPr>
          <p:spPr>
            <a:xfrm>
              <a:off x="1838325" y="4867275"/>
              <a:ext cx="1524001" cy="76201"/>
            </a:xfrm>
            <a:custGeom>
              <a:avLst/>
              <a:gdLst/>
              <a:ahLst/>
              <a:cxnLst/>
              <a:rect l="0" t="0" r="0" b="0"/>
              <a:pathLst>
                <a:path w="1524001" h="76201">
                  <a:moveTo>
                    <a:pt x="0" y="0"/>
                  </a:moveTo>
                  <a:lnTo>
                    <a:pt x="0" y="0"/>
                  </a:lnTo>
                  <a:lnTo>
                    <a:pt x="46346" y="0"/>
                  </a:lnTo>
                  <a:lnTo>
                    <a:pt x="79272" y="2822"/>
                  </a:lnTo>
                  <a:lnTo>
                    <a:pt x="126346" y="8642"/>
                  </a:lnTo>
                  <a:lnTo>
                    <a:pt x="165612" y="10321"/>
                  </a:lnTo>
                  <a:lnTo>
                    <a:pt x="205575" y="17013"/>
                  </a:lnTo>
                  <a:lnTo>
                    <a:pt x="249334" y="18647"/>
                  </a:lnTo>
                  <a:lnTo>
                    <a:pt x="284029" y="18871"/>
                  </a:lnTo>
                  <a:lnTo>
                    <a:pt x="319910" y="18971"/>
                  </a:lnTo>
                  <a:lnTo>
                    <a:pt x="357961" y="20084"/>
                  </a:lnTo>
                  <a:lnTo>
                    <a:pt x="404906" y="26584"/>
                  </a:lnTo>
                  <a:lnTo>
                    <a:pt x="446292" y="27986"/>
                  </a:lnTo>
                  <a:lnTo>
                    <a:pt x="485365" y="28400"/>
                  </a:lnTo>
                  <a:lnTo>
                    <a:pt x="526576" y="28523"/>
                  </a:lnTo>
                  <a:lnTo>
                    <a:pt x="572300" y="25738"/>
                  </a:lnTo>
                  <a:lnTo>
                    <a:pt x="619362" y="23853"/>
                  </a:lnTo>
                  <a:lnTo>
                    <a:pt x="652038" y="26477"/>
                  </a:lnTo>
                  <a:lnTo>
                    <a:pt x="687728" y="27643"/>
                  </a:lnTo>
                  <a:lnTo>
                    <a:pt x="721934" y="28161"/>
                  </a:lnTo>
                  <a:lnTo>
                    <a:pt x="755835" y="28391"/>
                  </a:lnTo>
                  <a:lnTo>
                    <a:pt x="792068" y="28493"/>
                  </a:lnTo>
                  <a:lnTo>
                    <a:pt x="826516" y="28538"/>
                  </a:lnTo>
                  <a:lnTo>
                    <a:pt x="860524" y="28558"/>
                  </a:lnTo>
                  <a:lnTo>
                    <a:pt x="896805" y="28568"/>
                  </a:lnTo>
                  <a:lnTo>
                    <a:pt x="934097" y="28572"/>
                  </a:lnTo>
                  <a:lnTo>
                    <a:pt x="970779" y="29632"/>
                  </a:lnTo>
                  <a:lnTo>
                    <a:pt x="1004722" y="33631"/>
                  </a:lnTo>
                  <a:lnTo>
                    <a:pt x="1040268" y="36114"/>
                  </a:lnTo>
                  <a:lnTo>
                    <a:pt x="1076174" y="37217"/>
                  </a:lnTo>
                  <a:lnTo>
                    <a:pt x="1109772" y="37708"/>
                  </a:lnTo>
                  <a:lnTo>
                    <a:pt x="1142343" y="37925"/>
                  </a:lnTo>
                  <a:lnTo>
                    <a:pt x="1174458" y="39081"/>
                  </a:lnTo>
                  <a:lnTo>
                    <a:pt x="1206370" y="43122"/>
                  </a:lnTo>
                  <a:lnTo>
                    <a:pt x="1238193" y="45624"/>
                  </a:lnTo>
                  <a:lnTo>
                    <a:pt x="1283035" y="49854"/>
                  </a:lnTo>
                  <a:lnTo>
                    <a:pt x="1323134" y="54989"/>
                  </a:lnTo>
                  <a:lnTo>
                    <a:pt x="1361826" y="56509"/>
                  </a:lnTo>
                  <a:lnTo>
                    <a:pt x="1407769" y="62080"/>
                  </a:lnTo>
                  <a:lnTo>
                    <a:pt x="1447816" y="65313"/>
                  </a:lnTo>
                  <a:lnTo>
                    <a:pt x="1492488" y="67464"/>
                  </a:lnTo>
                  <a:lnTo>
                    <a:pt x="152400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SMARTInkShape-3999">
              <a:extLst>
                <a:ext uri="{FF2B5EF4-FFF2-40B4-BE49-F238E27FC236}">
                  <a16:creationId xmlns:a16="http://schemas.microsoft.com/office/drawing/2014/main" id="{7C0B7A94-2E89-8D56-887C-BE3D7A48920F}"/>
                </a:ext>
              </a:extLst>
            </p:cNvPr>
            <p:cNvSpPr/>
            <p:nvPr>
              <p:custDataLst>
                <p:tags r:id="rId168"/>
              </p:custDataLst>
            </p:nvPr>
          </p:nvSpPr>
          <p:spPr>
            <a:xfrm>
              <a:off x="2181225" y="5105400"/>
              <a:ext cx="141337" cy="137247"/>
            </a:xfrm>
            <a:custGeom>
              <a:avLst/>
              <a:gdLst/>
              <a:ahLst/>
              <a:cxnLst/>
              <a:rect l="0" t="0" r="0" b="0"/>
              <a:pathLst>
                <a:path w="141337" h="137247">
                  <a:moveTo>
                    <a:pt x="114300" y="9525"/>
                  </a:moveTo>
                  <a:lnTo>
                    <a:pt x="114300" y="9525"/>
                  </a:lnTo>
                  <a:lnTo>
                    <a:pt x="114300" y="0"/>
                  </a:lnTo>
                  <a:lnTo>
                    <a:pt x="69176" y="0"/>
                  </a:lnTo>
                  <a:lnTo>
                    <a:pt x="49013" y="1058"/>
                  </a:lnTo>
                  <a:lnTo>
                    <a:pt x="28280" y="7604"/>
                  </a:lnTo>
                  <a:lnTo>
                    <a:pt x="18566" y="13257"/>
                  </a:lnTo>
                  <a:lnTo>
                    <a:pt x="13543" y="19298"/>
                  </a:lnTo>
                  <a:lnTo>
                    <a:pt x="11311" y="26569"/>
                  </a:lnTo>
                  <a:lnTo>
                    <a:pt x="10319" y="36856"/>
                  </a:lnTo>
                  <a:lnTo>
                    <a:pt x="12171" y="40445"/>
                  </a:lnTo>
                  <a:lnTo>
                    <a:pt x="15522" y="42839"/>
                  </a:lnTo>
                  <a:lnTo>
                    <a:pt x="23832" y="46556"/>
                  </a:lnTo>
                  <a:lnTo>
                    <a:pt x="65433" y="66798"/>
                  </a:lnTo>
                  <a:lnTo>
                    <a:pt x="111052" y="88907"/>
                  </a:lnTo>
                  <a:lnTo>
                    <a:pt x="135085" y="106761"/>
                  </a:lnTo>
                  <a:lnTo>
                    <a:pt x="137682" y="109274"/>
                  </a:lnTo>
                  <a:lnTo>
                    <a:pt x="140567" y="114888"/>
                  </a:lnTo>
                  <a:lnTo>
                    <a:pt x="141336" y="117867"/>
                  </a:lnTo>
                  <a:lnTo>
                    <a:pt x="139733" y="120912"/>
                  </a:lnTo>
                  <a:lnTo>
                    <a:pt x="127362" y="130253"/>
                  </a:lnTo>
                  <a:lnTo>
                    <a:pt x="116225" y="136559"/>
                  </a:lnTo>
                  <a:lnTo>
                    <a:pt x="101397" y="137246"/>
                  </a:lnTo>
                  <a:lnTo>
                    <a:pt x="55894" y="129063"/>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2" name="SMARTInkShape-4000">
              <a:extLst>
                <a:ext uri="{FF2B5EF4-FFF2-40B4-BE49-F238E27FC236}">
                  <a16:creationId xmlns:a16="http://schemas.microsoft.com/office/drawing/2014/main" id="{012E1EA1-E559-EED7-93F3-563313785F38}"/>
                </a:ext>
              </a:extLst>
            </p:cNvPr>
            <p:cNvSpPr/>
            <p:nvPr>
              <p:custDataLst>
                <p:tags r:id="rId169"/>
              </p:custDataLst>
            </p:nvPr>
          </p:nvSpPr>
          <p:spPr>
            <a:xfrm>
              <a:off x="2372699" y="5181600"/>
              <a:ext cx="74835" cy="127794"/>
            </a:xfrm>
            <a:custGeom>
              <a:avLst/>
              <a:gdLst/>
              <a:ahLst/>
              <a:cxnLst/>
              <a:rect l="0" t="0" r="0" b="0"/>
              <a:pathLst>
                <a:path w="74835" h="127794">
                  <a:moveTo>
                    <a:pt x="65701" y="66675"/>
                  </a:moveTo>
                  <a:lnTo>
                    <a:pt x="65701" y="66675"/>
                  </a:lnTo>
                  <a:lnTo>
                    <a:pt x="70757" y="66675"/>
                  </a:lnTo>
                  <a:lnTo>
                    <a:pt x="72247" y="65617"/>
                  </a:lnTo>
                  <a:lnTo>
                    <a:pt x="73240" y="63853"/>
                  </a:lnTo>
                  <a:lnTo>
                    <a:pt x="74834" y="58474"/>
                  </a:lnTo>
                  <a:lnTo>
                    <a:pt x="73906" y="58033"/>
                  </a:lnTo>
                  <a:lnTo>
                    <a:pt x="52557" y="57160"/>
                  </a:lnTo>
                  <a:lnTo>
                    <a:pt x="50588" y="56099"/>
                  </a:lnTo>
                  <a:lnTo>
                    <a:pt x="49276" y="54333"/>
                  </a:lnTo>
                  <a:lnTo>
                    <a:pt x="48401" y="52097"/>
                  </a:lnTo>
                  <a:lnTo>
                    <a:pt x="45701" y="51664"/>
                  </a:lnTo>
                  <a:lnTo>
                    <a:pt x="25346" y="56219"/>
                  </a:lnTo>
                  <a:lnTo>
                    <a:pt x="10117" y="66987"/>
                  </a:lnTo>
                  <a:lnTo>
                    <a:pt x="3955" y="74927"/>
                  </a:lnTo>
                  <a:lnTo>
                    <a:pt x="487" y="85348"/>
                  </a:lnTo>
                  <a:lnTo>
                    <a:pt x="0" y="88649"/>
                  </a:lnTo>
                  <a:lnTo>
                    <a:pt x="4371" y="103406"/>
                  </a:lnTo>
                  <a:lnTo>
                    <a:pt x="15330" y="119753"/>
                  </a:lnTo>
                  <a:lnTo>
                    <a:pt x="21441" y="126602"/>
                  </a:lnTo>
                  <a:lnTo>
                    <a:pt x="24553" y="127793"/>
                  </a:lnTo>
                  <a:lnTo>
                    <a:pt x="27685" y="127529"/>
                  </a:lnTo>
                  <a:lnTo>
                    <a:pt x="35262" y="124558"/>
                  </a:lnTo>
                  <a:lnTo>
                    <a:pt x="41630" y="118985"/>
                  </a:lnTo>
                  <a:lnTo>
                    <a:pt x="50220" y="105575"/>
                  </a:lnTo>
                  <a:lnTo>
                    <a:pt x="54411" y="88196"/>
                  </a:lnTo>
                  <a:lnTo>
                    <a:pt x="56021" y="45682"/>
                  </a:lnTo>
                  <a:lnTo>
                    <a:pt x="53285" y="33356"/>
                  </a:lnTo>
                  <a:lnTo>
                    <a:pt x="48617" y="20466"/>
                  </a:lnTo>
                  <a:lnTo>
                    <a:pt x="47962" y="16819"/>
                  </a:lnTo>
                  <a:lnTo>
                    <a:pt x="48583" y="13329"/>
                  </a:lnTo>
                  <a:lnTo>
                    <a:pt x="561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SMARTInkShape-4001">
              <a:extLst>
                <a:ext uri="{FF2B5EF4-FFF2-40B4-BE49-F238E27FC236}">
                  <a16:creationId xmlns:a16="http://schemas.microsoft.com/office/drawing/2014/main" id="{BB71DEE8-A95C-0F2E-2030-727DC72F0A06}"/>
                </a:ext>
              </a:extLst>
            </p:cNvPr>
            <p:cNvSpPr/>
            <p:nvPr>
              <p:custDataLst>
                <p:tags r:id="rId170"/>
              </p:custDataLst>
            </p:nvPr>
          </p:nvSpPr>
          <p:spPr>
            <a:xfrm>
              <a:off x="2467375" y="5124450"/>
              <a:ext cx="123426" cy="314326"/>
            </a:xfrm>
            <a:custGeom>
              <a:avLst/>
              <a:gdLst/>
              <a:ahLst/>
              <a:cxnLst/>
              <a:rect l="0" t="0" r="0" b="0"/>
              <a:pathLst>
                <a:path w="123426" h="314326">
                  <a:moveTo>
                    <a:pt x="123425" y="0"/>
                  </a:moveTo>
                  <a:lnTo>
                    <a:pt x="123425" y="0"/>
                  </a:lnTo>
                  <a:lnTo>
                    <a:pt x="118369" y="5056"/>
                  </a:lnTo>
                  <a:lnTo>
                    <a:pt x="97915" y="51457"/>
                  </a:lnTo>
                  <a:lnTo>
                    <a:pt x="78965" y="98566"/>
                  </a:lnTo>
                  <a:lnTo>
                    <a:pt x="63099" y="143312"/>
                  </a:lnTo>
                  <a:lnTo>
                    <a:pt x="48518" y="181692"/>
                  </a:lnTo>
                  <a:lnTo>
                    <a:pt x="31175" y="220314"/>
                  </a:lnTo>
                  <a:lnTo>
                    <a:pt x="16599" y="248017"/>
                  </a:lnTo>
                  <a:lnTo>
                    <a:pt x="9562" y="293624"/>
                  </a:lnTo>
                  <a:lnTo>
                    <a:pt x="9416" y="297349"/>
                  </a:lnTo>
                  <a:lnTo>
                    <a:pt x="8261" y="299833"/>
                  </a:lnTo>
                  <a:lnTo>
                    <a:pt x="6432" y="301489"/>
                  </a:lnTo>
                  <a:lnTo>
                    <a:pt x="4155" y="302592"/>
                  </a:lnTo>
                  <a:lnTo>
                    <a:pt x="2637" y="304386"/>
                  </a:lnTo>
                  <a:lnTo>
                    <a:pt x="0" y="312808"/>
                  </a:lnTo>
                  <a:lnTo>
                    <a:pt x="925" y="313313"/>
                  </a:lnTo>
                  <a:lnTo>
                    <a:pt x="9125"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7" name="SMARTInkShape-Group820">
            <a:extLst>
              <a:ext uri="{FF2B5EF4-FFF2-40B4-BE49-F238E27FC236}">
                <a16:creationId xmlns:a16="http://schemas.microsoft.com/office/drawing/2014/main" id="{8291A25C-236A-8A0E-711E-0FEFD6848B7A}"/>
              </a:ext>
            </a:extLst>
          </p:cNvPr>
          <p:cNvGrpSpPr/>
          <p:nvPr/>
        </p:nvGrpSpPr>
        <p:grpSpPr>
          <a:xfrm>
            <a:off x="2590800" y="5248702"/>
            <a:ext cx="409576" cy="294849"/>
            <a:chOff x="2590800" y="5248702"/>
            <a:chExt cx="409576" cy="294849"/>
          </a:xfrm>
        </p:grpSpPr>
        <p:sp>
          <p:nvSpPr>
            <p:cNvPr id="1055" name="SMARTInkShape-4002">
              <a:extLst>
                <a:ext uri="{FF2B5EF4-FFF2-40B4-BE49-F238E27FC236}">
                  <a16:creationId xmlns:a16="http://schemas.microsoft.com/office/drawing/2014/main" id="{BE561CD0-5AEC-80C3-311C-A56E530EBE77}"/>
                </a:ext>
              </a:extLst>
            </p:cNvPr>
            <p:cNvSpPr/>
            <p:nvPr>
              <p:custDataLst>
                <p:tags r:id="rId165"/>
              </p:custDataLst>
            </p:nvPr>
          </p:nvSpPr>
          <p:spPr>
            <a:xfrm>
              <a:off x="2590800" y="5248702"/>
              <a:ext cx="409576" cy="264223"/>
            </a:xfrm>
            <a:custGeom>
              <a:avLst/>
              <a:gdLst/>
              <a:ahLst/>
              <a:cxnLst/>
              <a:rect l="0" t="0" r="0" b="0"/>
              <a:pathLst>
                <a:path w="409576" h="264223">
                  <a:moveTo>
                    <a:pt x="0" y="228173"/>
                  </a:moveTo>
                  <a:lnTo>
                    <a:pt x="0" y="228173"/>
                  </a:lnTo>
                  <a:lnTo>
                    <a:pt x="0" y="223117"/>
                  </a:lnTo>
                  <a:lnTo>
                    <a:pt x="1058" y="221628"/>
                  </a:lnTo>
                  <a:lnTo>
                    <a:pt x="2822" y="220634"/>
                  </a:lnTo>
                  <a:lnTo>
                    <a:pt x="5056" y="219972"/>
                  </a:lnTo>
                  <a:lnTo>
                    <a:pt x="10361" y="213592"/>
                  </a:lnTo>
                  <a:lnTo>
                    <a:pt x="27446" y="192248"/>
                  </a:lnTo>
                  <a:lnTo>
                    <a:pt x="39009" y="185748"/>
                  </a:lnTo>
                  <a:lnTo>
                    <a:pt x="50146" y="181802"/>
                  </a:lnTo>
                  <a:lnTo>
                    <a:pt x="82370" y="163304"/>
                  </a:lnTo>
                  <a:lnTo>
                    <a:pt x="89788" y="162033"/>
                  </a:lnTo>
                  <a:lnTo>
                    <a:pt x="103744" y="166713"/>
                  </a:lnTo>
                  <a:lnTo>
                    <a:pt x="116229" y="174803"/>
                  </a:lnTo>
                  <a:lnTo>
                    <a:pt x="120449" y="186461"/>
                  </a:lnTo>
                  <a:lnTo>
                    <a:pt x="128215" y="214759"/>
                  </a:lnTo>
                  <a:lnTo>
                    <a:pt x="143035" y="244307"/>
                  </a:lnTo>
                  <a:lnTo>
                    <a:pt x="148238" y="252277"/>
                  </a:lnTo>
                  <a:lnTo>
                    <a:pt x="151852" y="264222"/>
                  </a:lnTo>
                  <a:lnTo>
                    <a:pt x="152034" y="263847"/>
                  </a:lnTo>
                  <a:lnTo>
                    <a:pt x="153350" y="257205"/>
                  </a:lnTo>
                  <a:lnTo>
                    <a:pt x="160587" y="235628"/>
                  </a:lnTo>
                  <a:lnTo>
                    <a:pt x="161660" y="198170"/>
                  </a:lnTo>
                  <a:lnTo>
                    <a:pt x="162905" y="158135"/>
                  </a:lnTo>
                  <a:lnTo>
                    <a:pt x="169449" y="112268"/>
                  </a:lnTo>
                  <a:lnTo>
                    <a:pt x="171054" y="67813"/>
                  </a:lnTo>
                  <a:lnTo>
                    <a:pt x="171443" y="20386"/>
                  </a:lnTo>
                  <a:lnTo>
                    <a:pt x="171449" y="18855"/>
                  </a:lnTo>
                  <a:lnTo>
                    <a:pt x="214292" y="11093"/>
                  </a:lnTo>
                  <a:lnTo>
                    <a:pt x="261287" y="4436"/>
                  </a:lnTo>
                  <a:lnTo>
                    <a:pt x="298728" y="1014"/>
                  </a:lnTo>
                  <a:lnTo>
                    <a:pt x="336632" y="0"/>
                  </a:lnTo>
                  <a:lnTo>
                    <a:pt x="377645" y="716"/>
                  </a:lnTo>
                  <a:lnTo>
                    <a:pt x="409575" y="18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SMARTInkShape-4003">
              <a:extLst>
                <a:ext uri="{FF2B5EF4-FFF2-40B4-BE49-F238E27FC236}">
                  <a16:creationId xmlns:a16="http://schemas.microsoft.com/office/drawing/2014/main" id="{B4CBB473-9E6F-55FD-B23D-3F9F4FC24029}"/>
                </a:ext>
              </a:extLst>
            </p:cNvPr>
            <p:cNvSpPr/>
            <p:nvPr>
              <p:custDataLst>
                <p:tags r:id="rId166"/>
              </p:custDataLst>
            </p:nvPr>
          </p:nvSpPr>
          <p:spPr>
            <a:xfrm>
              <a:off x="2828925" y="5410692"/>
              <a:ext cx="171451" cy="132859"/>
            </a:xfrm>
            <a:custGeom>
              <a:avLst/>
              <a:gdLst/>
              <a:ahLst/>
              <a:cxnLst/>
              <a:rect l="0" t="0" r="0" b="0"/>
              <a:pathLst>
                <a:path w="171451" h="132859">
                  <a:moveTo>
                    <a:pt x="0" y="18558"/>
                  </a:moveTo>
                  <a:lnTo>
                    <a:pt x="0" y="18558"/>
                  </a:lnTo>
                  <a:lnTo>
                    <a:pt x="5056" y="18558"/>
                  </a:lnTo>
                  <a:lnTo>
                    <a:pt x="6546" y="17500"/>
                  </a:lnTo>
                  <a:lnTo>
                    <a:pt x="7538" y="15736"/>
                  </a:lnTo>
                  <a:lnTo>
                    <a:pt x="8200" y="13502"/>
                  </a:lnTo>
                  <a:lnTo>
                    <a:pt x="9701" y="12013"/>
                  </a:lnTo>
                  <a:lnTo>
                    <a:pt x="14189" y="10357"/>
                  </a:lnTo>
                  <a:lnTo>
                    <a:pt x="26824" y="9149"/>
                  </a:lnTo>
                  <a:lnTo>
                    <a:pt x="27408" y="10169"/>
                  </a:lnTo>
                  <a:lnTo>
                    <a:pt x="28056" y="14124"/>
                  </a:lnTo>
                  <a:lnTo>
                    <a:pt x="35019" y="26345"/>
                  </a:lnTo>
                  <a:lnTo>
                    <a:pt x="37920" y="72097"/>
                  </a:lnTo>
                  <a:lnTo>
                    <a:pt x="38084" y="114641"/>
                  </a:lnTo>
                  <a:lnTo>
                    <a:pt x="38099" y="131793"/>
                  </a:lnTo>
                  <a:lnTo>
                    <a:pt x="38100" y="127486"/>
                  </a:lnTo>
                  <a:lnTo>
                    <a:pt x="56414" y="87070"/>
                  </a:lnTo>
                  <a:lnTo>
                    <a:pt x="78507" y="48211"/>
                  </a:lnTo>
                  <a:lnTo>
                    <a:pt x="107196" y="17642"/>
                  </a:lnTo>
                  <a:lnTo>
                    <a:pt x="131315" y="1168"/>
                  </a:lnTo>
                  <a:lnTo>
                    <a:pt x="137803" y="0"/>
                  </a:lnTo>
                  <a:lnTo>
                    <a:pt x="139494" y="894"/>
                  </a:lnTo>
                  <a:lnTo>
                    <a:pt x="140621" y="2549"/>
                  </a:lnTo>
                  <a:lnTo>
                    <a:pt x="152488" y="42332"/>
                  </a:lnTo>
                  <a:lnTo>
                    <a:pt x="161279" y="86658"/>
                  </a:lnTo>
                  <a:lnTo>
                    <a:pt x="161887" y="121565"/>
                  </a:lnTo>
                  <a:lnTo>
                    <a:pt x="162958" y="125329"/>
                  </a:lnTo>
                  <a:lnTo>
                    <a:pt x="164730" y="127839"/>
                  </a:lnTo>
                  <a:lnTo>
                    <a:pt x="171450" y="132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0" name="SMARTInkShape-Group821">
            <a:extLst>
              <a:ext uri="{FF2B5EF4-FFF2-40B4-BE49-F238E27FC236}">
                <a16:creationId xmlns:a16="http://schemas.microsoft.com/office/drawing/2014/main" id="{B05B9192-578A-8A9B-4582-1497D50D4742}"/>
              </a:ext>
            </a:extLst>
          </p:cNvPr>
          <p:cNvGrpSpPr/>
          <p:nvPr/>
        </p:nvGrpSpPr>
        <p:grpSpPr>
          <a:xfrm>
            <a:off x="4048125" y="4619625"/>
            <a:ext cx="190501" cy="114301"/>
            <a:chOff x="4048125" y="4619625"/>
            <a:chExt cx="190501" cy="114301"/>
          </a:xfrm>
        </p:grpSpPr>
        <p:sp>
          <p:nvSpPr>
            <p:cNvPr id="1058" name="SMARTInkShape-4004">
              <a:extLst>
                <a:ext uri="{FF2B5EF4-FFF2-40B4-BE49-F238E27FC236}">
                  <a16:creationId xmlns:a16="http://schemas.microsoft.com/office/drawing/2014/main" id="{2415F878-47D4-035F-2CB2-2A7FE2FC5490}"/>
                </a:ext>
              </a:extLst>
            </p:cNvPr>
            <p:cNvSpPr/>
            <p:nvPr>
              <p:custDataLst>
                <p:tags r:id="rId163"/>
              </p:custDataLst>
            </p:nvPr>
          </p:nvSpPr>
          <p:spPr>
            <a:xfrm>
              <a:off x="4048125" y="4619625"/>
              <a:ext cx="123826" cy="9526"/>
            </a:xfrm>
            <a:custGeom>
              <a:avLst/>
              <a:gdLst/>
              <a:ahLst/>
              <a:cxnLst/>
              <a:rect l="0" t="0" r="0" b="0"/>
              <a:pathLst>
                <a:path w="123826" h="9526">
                  <a:moveTo>
                    <a:pt x="0" y="0"/>
                  </a:moveTo>
                  <a:lnTo>
                    <a:pt x="0" y="0"/>
                  </a:lnTo>
                  <a:lnTo>
                    <a:pt x="41757" y="0"/>
                  </a:lnTo>
                  <a:lnTo>
                    <a:pt x="88948" y="0"/>
                  </a:lnTo>
                  <a:lnTo>
                    <a:pt x="100564" y="2822"/>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SMARTInkShape-4005">
              <a:extLst>
                <a:ext uri="{FF2B5EF4-FFF2-40B4-BE49-F238E27FC236}">
                  <a16:creationId xmlns:a16="http://schemas.microsoft.com/office/drawing/2014/main" id="{ACEC6F50-1DBF-9910-42D3-7613FCC59522}"/>
                </a:ext>
              </a:extLst>
            </p:cNvPr>
            <p:cNvSpPr/>
            <p:nvPr>
              <p:custDataLst>
                <p:tags r:id="rId164"/>
              </p:custDataLst>
            </p:nvPr>
          </p:nvSpPr>
          <p:spPr>
            <a:xfrm>
              <a:off x="4076700" y="4695825"/>
              <a:ext cx="161926" cy="38101"/>
            </a:xfrm>
            <a:custGeom>
              <a:avLst/>
              <a:gdLst/>
              <a:ahLst/>
              <a:cxnLst/>
              <a:rect l="0" t="0" r="0" b="0"/>
              <a:pathLst>
                <a:path w="161926" h="38101">
                  <a:moveTo>
                    <a:pt x="0" y="0"/>
                  </a:moveTo>
                  <a:lnTo>
                    <a:pt x="0" y="0"/>
                  </a:lnTo>
                  <a:lnTo>
                    <a:pt x="5056" y="5057"/>
                  </a:lnTo>
                  <a:lnTo>
                    <a:pt x="13183" y="7539"/>
                  </a:lnTo>
                  <a:lnTo>
                    <a:pt x="54848" y="9263"/>
                  </a:lnTo>
                  <a:lnTo>
                    <a:pt x="87466" y="12295"/>
                  </a:lnTo>
                  <a:lnTo>
                    <a:pt x="132666" y="25996"/>
                  </a:lnTo>
                  <a:lnTo>
                    <a:pt x="148502" y="28065"/>
                  </a:lnTo>
                  <a:lnTo>
                    <a:pt x="16192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7" name="SMARTInkShape-Group822">
            <a:extLst>
              <a:ext uri="{FF2B5EF4-FFF2-40B4-BE49-F238E27FC236}">
                <a16:creationId xmlns:a16="http://schemas.microsoft.com/office/drawing/2014/main" id="{33E65614-3465-0980-ACDD-1C4AF5AC3347}"/>
              </a:ext>
            </a:extLst>
          </p:cNvPr>
          <p:cNvGrpSpPr/>
          <p:nvPr/>
        </p:nvGrpSpPr>
        <p:grpSpPr>
          <a:xfrm>
            <a:off x="4548673" y="5038841"/>
            <a:ext cx="975320" cy="390410"/>
            <a:chOff x="4548673" y="5038841"/>
            <a:chExt cx="975320" cy="390410"/>
          </a:xfrm>
        </p:grpSpPr>
        <p:sp>
          <p:nvSpPr>
            <p:cNvPr id="1061" name="SMARTInkShape-4006">
              <a:extLst>
                <a:ext uri="{FF2B5EF4-FFF2-40B4-BE49-F238E27FC236}">
                  <a16:creationId xmlns:a16="http://schemas.microsoft.com/office/drawing/2014/main" id="{9868E79C-3456-1EFD-68DF-6E2AE07467B8}"/>
                </a:ext>
              </a:extLst>
            </p:cNvPr>
            <p:cNvSpPr/>
            <p:nvPr>
              <p:custDataLst>
                <p:tags r:id="rId157"/>
              </p:custDataLst>
            </p:nvPr>
          </p:nvSpPr>
          <p:spPr>
            <a:xfrm>
              <a:off x="4743450" y="518160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SMARTInkShape-4007">
              <a:extLst>
                <a:ext uri="{FF2B5EF4-FFF2-40B4-BE49-F238E27FC236}">
                  <a16:creationId xmlns:a16="http://schemas.microsoft.com/office/drawing/2014/main" id="{553C9661-138C-904B-BA67-C6ECC9DD5EAB}"/>
                </a:ext>
              </a:extLst>
            </p:cNvPr>
            <p:cNvSpPr/>
            <p:nvPr>
              <p:custDataLst>
                <p:tags r:id="rId158"/>
              </p:custDataLst>
            </p:nvPr>
          </p:nvSpPr>
          <p:spPr>
            <a:xfrm>
              <a:off x="4548673" y="5048431"/>
              <a:ext cx="127404" cy="148315"/>
            </a:xfrm>
            <a:custGeom>
              <a:avLst/>
              <a:gdLst/>
              <a:ahLst/>
              <a:cxnLst/>
              <a:rect l="0" t="0" r="0" b="0"/>
              <a:pathLst>
                <a:path w="127404" h="148315">
                  <a:moveTo>
                    <a:pt x="70952" y="9344"/>
                  </a:moveTo>
                  <a:lnTo>
                    <a:pt x="70952" y="9344"/>
                  </a:lnTo>
                  <a:lnTo>
                    <a:pt x="39517" y="10402"/>
                  </a:lnTo>
                  <a:lnTo>
                    <a:pt x="31229" y="14400"/>
                  </a:lnTo>
                  <a:lnTo>
                    <a:pt x="15555" y="32714"/>
                  </a:lnTo>
                  <a:lnTo>
                    <a:pt x="5447" y="54255"/>
                  </a:lnTo>
                  <a:lnTo>
                    <a:pt x="211" y="69521"/>
                  </a:lnTo>
                  <a:lnTo>
                    <a:pt x="0" y="86891"/>
                  </a:lnTo>
                  <a:lnTo>
                    <a:pt x="4492" y="104134"/>
                  </a:lnTo>
                  <a:lnTo>
                    <a:pt x="24624" y="132451"/>
                  </a:lnTo>
                  <a:lnTo>
                    <a:pt x="36604" y="143433"/>
                  </a:lnTo>
                  <a:lnTo>
                    <a:pt x="48983" y="148314"/>
                  </a:lnTo>
                  <a:lnTo>
                    <a:pt x="64363" y="147661"/>
                  </a:lnTo>
                  <a:lnTo>
                    <a:pt x="79666" y="143843"/>
                  </a:lnTo>
                  <a:lnTo>
                    <a:pt x="106815" y="129727"/>
                  </a:lnTo>
                  <a:lnTo>
                    <a:pt x="116172" y="117880"/>
                  </a:lnTo>
                  <a:lnTo>
                    <a:pt x="124567" y="99006"/>
                  </a:lnTo>
                  <a:lnTo>
                    <a:pt x="127403" y="73034"/>
                  </a:lnTo>
                  <a:lnTo>
                    <a:pt x="126906" y="44934"/>
                  </a:lnTo>
                  <a:lnTo>
                    <a:pt x="120456" y="26474"/>
                  </a:lnTo>
                  <a:lnTo>
                    <a:pt x="114826" y="17663"/>
                  </a:lnTo>
                  <a:lnTo>
                    <a:pt x="100651" y="6753"/>
                  </a:lnTo>
                  <a:lnTo>
                    <a:pt x="77988" y="1874"/>
                  </a:lnTo>
                  <a:lnTo>
                    <a:pt x="41422" y="0"/>
                  </a:lnTo>
                  <a:lnTo>
                    <a:pt x="38565" y="997"/>
                  </a:lnTo>
                  <a:lnTo>
                    <a:pt x="32852" y="9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SMARTInkShape-4008">
              <a:extLst>
                <a:ext uri="{FF2B5EF4-FFF2-40B4-BE49-F238E27FC236}">
                  <a16:creationId xmlns:a16="http://schemas.microsoft.com/office/drawing/2014/main" id="{103145D3-AF8E-2C1B-D41C-8E3F9392819D}"/>
                </a:ext>
              </a:extLst>
            </p:cNvPr>
            <p:cNvSpPr/>
            <p:nvPr>
              <p:custDataLst>
                <p:tags r:id="rId159"/>
              </p:custDataLst>
            </p:nvPr>
          </p:nvSpPr>
          <p:spPr>
            <a:xfrm>
              <a:off x="4835593" y="5057775"/>
              <a:ext cx="136367" cy="160789"/>
            </a:xfrm>
            <a:custGeom>
              <a:avLst/>
              <a:gdLst/>
              <a:ahLst/>
              <a:cxnLst/>
              <a:rect l="0" t="0" r="0" b="0"/>
              <a:pathLst>
                <a:path w="136367" h="160789">
                  <a:moveTo>
                    <a:pt x="31682" y="47625"/>
                  </a:moveTo>
                  <a:lnTo>
                    <a:pt x="31682" y="47625"/>
                  </a:lnTo>
                  <a:lnTo>
                    <a:pt x="31682" y="42569"/>
                  </a:lnTo>
                  <a:lnTo>
                    <a:pt x="34504" y="37264"/>
                  </a:lnTo>
                  <a:lnTo>
                    <a:pt x="36738" y="34368"/>
                  </a:lnTo>
                  <a:lnTo>
                    <a:pt x="42043" y="31150"/>
                  </a:lnTo>
                  <a:lnTo>
                    <a:pt x="49015" y="29083"/>
                  </a:lnTo>
                  <a:lnTo>
                    <a:pt x="49587" y="27857"/>
                  </a:lnTo>
                  <a:lnTo>
                    <a:pt x="50687" y="14399"/>
                  </a:lnTo>
                  <a:lnTo>
                    <a:pt x="49644" y="12773"/>
                  </a:lnTo>
                  <a:lnTo>
                    <a:pt x="47890" y="11691"/>
                  </a:lnTo>
                  <a:lnTo>
                    <a:pt x="45662" y="10969"/>
                  </a:lnTo>
                  <a:lnTo>
                    <a:pt x="37542" y="15811"/>
                  </a:lnTo>
                  <a:lnTo>
                    <a:pt x="20140" y="31110"/>
                  </a:lnTo>
                  <a:lnTo>
                    <a:pt x="9800" y="51198"/>
                  </a:lnTo>
                  <a:lnTo>
                    <a:pt x="34" y="82316"/>
                  </a:lnTo>
                  <a:lnTo>
                    <a:pt x="0" y="91919"/>
                  </a:lnTo>
                  <a:lnTo>
                    <a:pt x="15607" y="129318"/>
                  </a:lnTo>
                  <a:lnTo>
                    <a:pt x="30329" y="148971"/>
                  </a:lnTo>
                  <a:lnTo>
                    <a:pt x="42017" y="156168"/>
                  </a:lnTo>
                  <a:lnTo>
                    <a:pt x="66767" y="160788"/>
                  </a:lnTo>
                  <a:lnTo>
                    <a:pt x="82200" y="155775"/>
                  </a:lnTo>
                  <a:lnTo>
                    <a:pt x="97526" y="146492"/>
                  </a:lnTo>
                  <a:lnTo>
                    <a:pt x="128614" y="111945"/>
                  </a:lnTo>
                  <a:lnTo>
                    <a:pt x="132971" y="103375"/>
                  </a:lnTo>
                  <a:lnTo>
                    <a:pt x="135768" y="88193"/>
                  </a:lnTo>
                  <a:lnTo>
                    <a:pt x="136366" y="54758"/>
                  </a:lnTo>
                  <a:lnTo>
                    <a:pt x="134280" y="48147"/>
                  </a:lnTo>
                  <a:lnTo>
                    <a:pt x="117050" y="22828"/>
                  </a:lnTo>
                  <a:lnTo>
                    <a:pt x="91124" y="6429"/>
                  </a:lnTo>
                  <a:lnTo>
                    <a:pt x="77752" y="1905"/>
                  </a:lnTo>
                  <a:lnTo>
                    <a:pt x="507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4" name="SMARTInkShape-4009">
              <a:extLst>
                <a:ext uri="{FF2B5EF4-FFF2-40B4-BE49-F238E27FC236}">
                  <a16:creationId xmlns:a16="http://schemas.microsoft.com/office/drawing/2014/main" id="{20A70323-B316-2C39-1DFF-9EB12B280DAF}"/>
                </a:ext>
              </a:extLst>
            </p:cNvPr>
            <p:cNvSpPr/>
            <p:nvPr>
              <p:custDataLst>
                <p:tags r:id="rId160"/>
              </p:custDataLst>
            </p:nvPr>
          </p:nvSpPr>
          <p:spPr>
            <a:xfrm>
              <a:off x="5000741" y="5048250"/>
              <a:ext cx="123655" cy="190501"/>
            </a:xfrm>
            <a:custGeom>
              <a:avLst/>
              <a:gdLst/>
              <a:ahLst/>
              <a:cxnLst/>
              <a:rect l="0" t="0" r="0" b="0"/>
              <a:pathLst>
                <a:path w="123655" h="190501">
                  <a:moveTo>
                    <a:pt x="9409" y="9525"/>
                  </a:moveTo>
                  <a:lnTo>
                    <a:pt x="9409" y="9525"/>
                  </a:lnTo>
                  <a:lnTo>
                    <a:pt x="0" y="9525"/>
                  </a:lnTo>
                  <a:lnTo>
                    <a:pt x="46434" y="9525"/>
                  </a:lnTo>
                  <a:lnTo>
                    <a:pt x="58673" y="8467"/>
                  </a:lnTo>
                  <a:lnTo>
                    <a:pt x="80798" y="1986"/>
                  </a:lnTo>
                  <a:lnTo>
                    <a:pt x="123654" y="0"/>
                  </a:lnTo>
                  <a:lnTo>
                    <a:pt x="104409" y="41419"/>
                  </a:lnTo>
                  <a:lnTo>
                    <a:pt x="82205" y="84046"/>
                  </a:lnTo>
                  <a:lnTo>
                    <a:pt x="67141" y="108833"/>
                  </a:lnTo>
                  <a:lnTo>
                    <a:pt x="60029" y="131730"/>
                  </a:lnTo>
                  <a:lnTo>
                    <a:pt x="47509"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SMARTInkShape-4010">
              <a:extLst>
                <a:ext uri="{FF2B5EF4-FFF2-40B4-BE49-F238E27FC236}">
                  <a16:creationId xmlns:a16="http://schemas.microsoft.com/office/drawing/2014/main" id="{626748E7-CE47-296E-3866-D30727E50080}"/>
                </a:ext>
              </a:extLst>
            </p:cNvPr>
            <p:cNvSpPr/>
            <p:nvPr>
              <p:custDataLst>
                <p:tags r:id="rId161"/>
              </p:custDataLst>
            </p:nvPr>
          </p:nvSpPr>
          <p:spPr>
            <a:xfrm>
              <a:off x="5172075" y="5057775"/>
              <a:ext cx="123691" cy="171451"/>
            </a:xfrm>
            <a:custGeom>
              <a:avLst/>
              <a:gdLst/>
              <a:ahLst/>
              <a:cxnLst/>
              <a:rect l="0" t="0" r="0" b="0"/>
              <a:pathLst>
                <a:path w="123691" h="171451">
                  <a:moveTo>
                    <a:pt x="66675" y="9525"/>
                  </a:moveTo>
                  <a:lnTo>
                    <a:pt x="66675" y="9525"/>
                  </a:lnTo>
                  <a:lnTo>
                    <a:pt x="76200" y="0"/>
                  </a:lnTo>
                  <a:lnTo>
                    <a:pt x="76200" y="5056"/>
                  </a:lnTo>
                  <a:lnTo>
                    <a:pt x="75142" y="6545"/>
                  </a:lnTo>
                  <a:lnTo>
                    <a:pt x="73378" y="7539"/>
                  </a:lnTo>
                  <a:lnTo>
                    <a:pt x="71144" y="8201"/>
                  </a:lnTo>
                  <a:lnTo>
                    <a:pt x="69655" y="10759"/>
                  </a:lnTo>
                  <a:lnTo>
                    <a:pt x="64820" y="41940"/>
                  </a:lnTo>
                  <a:lnTo>
                    <a:pt x="35263" y="84921"/>
                  </a:lnTo>
                  <a:lnTo>
                    <a:pt x="14689" y="108995"/>
                  </a:lnTo>
                  <a:lnTo>
                    <a:pt x="8998" y="111942"/>
                  </a:lnTo>
                  <a:lnTo>
                    <a:pt x="4" y="114299"/>
                  </a:lnTo>
                  <a:lnTo>
                    <a:pt x="0" y="114300"/>
                  </a:lnTo>
                  <a:lnTo>
                    <a:pt x="41636" y="114300"/>
                  </a:lnTo>
                  <a:lnTo>
                    <a:pt x="80093" y="113242"/>
                  </a:lnTo>
                  <a:lnTo>
                    <a:pt x="97580" y="106696"/>
                  </a:lnTo>
                  <a:lnTo>
                    <a:pt x="118642" y="90702"/>
                  </a:lnTo>
                  <a:lnTo>
                    <a:pt x="121522" y="85115"/>
                  </a:lnTo>
                  <a:lnTo>
                    <a:pt x="123690" y="68521"/>
                  </a:lnTo>
                  <a:lnTo>
                    <a:pt x="122677" y="67906"/>
                  </a:lnTo>
                  <a:lnTo>
                    <a:pt x="115612" y="66837"/>
                  </a:lnTo>
                  <a:lnTo>
                    <a:pt x="114883" y="63925"/>
                  </a:lnTo>
                  <a:lnTo>
                    <a:pt x="114415" y="58488"/>
                  </a:lnTo>
                  <a:lnTo>
                    <a:pt x="114300" y="99109"/>
                  </a:lnTo>
                  <a:lnTo>
                    <a:pt x="114300" y="143837"/>
                  </a:lnTo>
                  <a:lnTo>
                    <a:pt x="11430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SMARTInkShape-4011">
              <a:extLst>
                <a:ext uri="{FF2B5EF4-FFF2-40B4-BE49-F238E27FC236}">
                  <a16:creationId xmlns:a16="http://schemas.microsoft.com/office/drawing/2014/main" id="{4DC48D7C-34D4-C51F-4C59-84D184057C08}"/>
                </a:ext>
              </a:extLst>
            </p:cNvPr>
            <p:cNvSpPr/>
            <p:nvPr>
              <p:custDataLst>
                <p:tags r:id="rId162"/>
              </p:custDataLst>
            </p:nvPr>
          </p:nvSpPr>
          <p:spPr>
            <a:xfrm>
              <a:off x="5372100" y="5038841"/>
              <a:ext cx="151893" cy="390410"/>
            </a:xfrm>
            <a:custGeom>
              <a:avLst/>
              <a:gdLst/>
              <a:ahLst/>
              <a:cxnLst/>
              <a:rect l="0" t="0" r="0" b="0"/>
              <a:pathLst>
                <a:path w="151893" h="390410">
                  <a:moveTo>
                    <a:pt x="133350" y="9409"/>
                  </a:moveTo>
                  <a:lnTo>
                    <a:pt x="133350" y="9409"/>
                  </a:lnTo>
                  <a:lnTo>
                    <a:pt x="138406" y="4353"/>
                  </a:lnTo>
                  <a:lnTo>
                    <a:pt x="143711" y="1870"/>
                  </a:lnTo>
                  <a:lnTo>
                    <a:pt x="151892" y="0"/>
                  </a:lnTo>
                  <a:lnTo>
                    <a:pt x="135065" y="42105"/>
                  </a:lnTo>
                  <a:lnTo>
                    <a:pt x="120335" y="81303"/>
                  </a:lnTo>
                  <a:lnTo>
                    <a:pt x="108797" y="119140"/>
                  </a:lnTo>
                  <a:lnTo>
                    <a:pt x="92595" y="160906"/>
                  </a:lnTo>
                  <a:lnTo>
                    <a:pt x="70755" y="208257"/>
                  </a:lnTo>
                  <a:lnTo>
                    <a:pt x="57329" y="245616"/>
                  </a:lnTo>
                  <a:lnTo>
                    <a:pt x="44485" y="287842"/>
                  </a:lnTo>
                  <a:lnTo>
                    <a:pt x="21041" y="330728"/>
                  </a:lnTo>
                  <a:lnTo>
                    <a:pt x="2997" y="368314"/>
                  </a:lnTo>
                  <a:lnTo>
                    <a:pt x="35" y="381797"/>
                  </a:lnTo>
                  <a:lnTo>
                    <a:pt x="0" y="390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1" name="SMARTInkShape-Group823">
            <a:extLst>
              <a:ext uri="{FF2B5EF4-FFF2-40B4-BE49-F238E27FC236}">
                <a16:creationId xmlns:a16="http://schemas.microsoft.com/office/drawing/2014/main" id="{CC08B624-179E-27F0-DBC8-5AD1007C68BE}"/>
              </a:ext>
            </a:extLst>
          </p:cNvPr>
          <p:cNvGrpSpPr/>
          <p:nvPr/>
        </p:nvGrpSpPr>
        <p:grpSpPr>
          <a:xfrm>
            <a:off x="5505566" y="5162676"/>
            <a:ext cx="476074" cy="295150"/>
            <a:chOff x="5505566" y="5162676"/>
            <a:chExt cx="476074" cy="295150"/>
          </a:xfrm>
        </p:grpSpPr>
        <p:sp>
          <p:nvSpPr>
            <p:cNvPr id="1068" name="SMARTInkShape-4012">
              <a:extLst>
                <a:ext uri="{FF2B5EF4-FFF2-40B4-BE49-F238E27FC236}">
                  <a16:creationId xmlns:a16="http://schemas.microsoft.com/office/drawing/2014/main" id="{C28A6BC8-478A-565F-7EFC-35506CDC86AA}"/>
                </a:ext>
              </a:extLst>
            </p:cNvPr>
            <p:cNvSpPr/>
            <p:nvPr>
              <p:custDataLst>
                <p:tags r:id="rId154"/>
              </p:custDataLst>
            </p:nvPr>
          </p:nvSpPr>
          <p:spPr>
            <a:xfrm>
              <a:off x="5505566" y="5162676"/>
              <a:ext cx="420840" cy="261566"/>
            </a:xfrm>
            <a:custGeom>
              <a:avLst/>
              <a:gdLst/>
              <a:ahLst/>
              <a:cxnLst/>
              <a:rect l="0" t="0" r="0" b="0"/>
              <a:pathLst>
                <a:path w="420840" h="261566">
                  <a:moveTo>
                    <a:pt x="9409" y="228474"/>
                  </a:moveTo>
                  <a:lnTo>
                    <a:pt x="9409" y="228474"/>
                  </a:lnTo>
                  <a:lnTo>
                    <a:pt x="0" y="237883"/>
                  </a:lnTo>
                  <a:lnTo>
                    <a:pt x="44942" y="197998"/>
                  </a:lnTo>
                  <a:lnTo>
                    <a:pt x="51660" y="190940"/>
                  </a:lnTo>
                  <a:lnTo>
                    <a:pt x="53451" y="187576"/>
                  </a:lnTo>
                  <a:lnTo>
                    <a:pt x="55704" y="185334"/>
                  </a:lnTo>
                  <a:lnTo>
                    <a:pt x="76192" y="173573"/>
                  </a:lnTo>
                  <a:lnTo>
                    <a:pt x="79331" y="172823"/>
                  </a:lnTo>
                  <a:lnTo>
                    <a:pt x="81423" y="173382"/>
                  </a:lnTo>
                  <a:lnTo>
                    <a:pt x="82818" y="174813"/>
                  </a:lnTo>
                  <a:lnTo>
                    <a:pt x="83749" y="176825"/>
                  </a:lnTo>
                  <a:lnTo>
                    <a:pt x="120351" y="222099"/>
                  </a:lnTo>
                  <a:lnTo>
                    <a:pt x="149011" y="254826"/>
                  </a:lnTo>
                  <a:lnTo>
                    <a:pt x="151315" y="261565"/>
                  </a:lnTo>
                  <a:lnTo>
                    <a:pt x="151637" y="261117"/>
                  </a:lnTo>
                  <a:lnTo>
                    <a:pt x="151853" y="259761"/>
                  </a:lnTo>
                  <a:lnTo>
                    <a:pt x="158744" y="248921"/>
                  </a:lnTo>
                  <a:lnTo>
                    <a:pt x="169144" y="205618"/>
                  </a:lnTo>
                  <a:lnTo>
                    <a:pt x="176918" y="165140"/>
                  </a:lnTo>
                  <a:lnTo>
                    <a:pt x="179692" y="122808"/>
                  </a:lnTo>
                  <a:lnTo>
                    <a:pt x="185762" y="75747"/>
                  </a:lnTo>
                  <a:lnTo>
                    <a:pt x="189015" y="52458"/>
                  </a:lnTo>
                  <a:lnTo>
                    <a:pt x="186953" y="41589"/>
                  </a:lnTo>
                  <a:lnTo>
                    <a:pt x="182665" y="29520"/>
                  </a:lnTo>
                  <a:lnTo>
                    <a:pt x="180966" y="19544"/>
                  </a:lnTo>
                  <a:lnTo>
                    <a:pt x="226622" y="18941"/>
                  </a:lnTo>
                  <a:lnTo>
                    <a:pt x="272762" y="12381"/>
                  </a:lnTo>
                  <a:lnTo>
                    <a:pt x="316369" y="7166"/>
                  </a:lnTo>
                  <a:lnTo>
                    <a:pt x="357298" y="834"/>
                  </a:lnTo>
                  <a:lnTo>
                    <a:pt x="400591" y="0"/>
                  </a:lnTo>
                  <a:lnTo>
                    <a:pt x="407780" y="2075"/>
                  </a:lnTo>
                  <a:lnTo>
                    <a:pt x="418591" y="10024"/>
                  </a:lnTo>
                  <a:lnTo>
                    <a:pt x="420839" y="12991"/>
                  </a:lnTo>
                  <a:lnTo>
                    <a:pt x="418984" y="18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9" name="SMARTInkShape-4013">
              <a:extLst>
                <a:ext uri="{FF2B5EF4-FFF2-40B4-BE49-F238E27FC236}">
                  <a16:creationId xmlns:a16="http://schemas.microsoft.com/office/drawing/2014/main" id="{47798EF2-103D-5136-9987-5B73E22DC34B}"/>
                </a:ext>
              </a:extLst>
            </p:cNvPr>
            <p:cNvSpPr/>
            <p:nvPr>
              <p:custDataLst>
                <p:tags r:id="rId155"/>
              </p:custDataLst>
            </p:nvPr>
          </p:nvSpPr>
          <p:spPr>
            <a:xfrm>
              <a:off x="5753100" y="5305817"/>
              <a:ext cx="19017" cy="152009"/>
            </a:xfrm>
            <a:custGeom>
              <a:avLst/>
              <a:gdLst/>
              <a:ahLst/>
              <a:cxnLst/>
              <a:rect l="0" t="0" r="0" b="0"/>
              <a:pathLst>
                <a:path w="19017" h="152009">
                  <a:moveTo>
                    <a:pt x="9525" y="9133"/>
                  </a:moveTo>
                  <a:lnTo>
                    <a:pt x="9525" y="9133"/>
                  </a:lnTo>
                  <a:lnTo>
                    <a:pt x="18657" y="0"/>
                  </a:lnTo>
                  <a:lnTo>
                    <a:pt x="19016" y="17956"/>
                  </a:lnTo>
                  <a:lnTo>
                    <a:pt x="8684" y="57920"/>
                  </a:lnTo>
                  <a:lnTo>
                    <a:pt x="1144" y="91444"/>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0" name="SMARTInkShape-4014">
              <a:extLst>
                <a:ext uri="{FF2B5EF4-FFF2-40B4-BE49-F238E27FC236}">
                  <a16:creationId xmlns:a16="http://schemas.microsoft.com/office/drawing/2014/main" id="{60DCA08F-3C6F-AED2-2CE3-E9532B916333}"/>
                </a:ext>
              </a:extLst>
            </p:cNvPr>
            <p:cNvSpPr/>
            <p:nvPr>
              <p:custDataLst>
                <p:tags r:id="rId156"/>
              </p:custDataLst>
            </p:nvPr>
          </p:nvSpPr>
          <p:spPr>
            <a:xfrm>
              <a:off x="5862512" y="5314988"/>
              <a:ext cx="119128" cy="140792"/>
            </a:xfrm>
            <a:custGeom>
              <a:avLst/>
              <a:gdLst/>
              <a:ahLst/>
              <a:cxnLst/>
              <a:rect l="0" t="0" r="0" b="0"/>
              <a:pathLst>
                <a:path w="119128" h="140792">
                  <a:moveTo>
                    <a:pt x="33463" y="38062"/>
                  </a:moveTo>
                  <a:lnTo>
                    <a:pt x="33463" y="38062"/>
                  </a:lnTo>
                  <a:lnTo>
                    <a:pt x="33463" y="19162"/>
                  </a:lnTo>
                  <a:lnTo>
                    <a:pt x="15149" y="37340"/>
                  </a:lnTo>
                  <a:lnTo>
                    <a:pt x="9448" y="48677"/>
                  </a:lnTo>
                  <a:lnTo>
                    <a:pt x="0" y="79481"/>
                  </a:lnTo>
                  <a:lnTo>
                    <a:pt x="4028" y="98429"/>
                  </a:lnTo>
                  <a:lnTo>
                    <a:pt x="14870" y="120973"/>
                  </a:lnTo>
                  <a:lnTo>
                    <a:pt x="17892" y="125086"/>
                  </a:lnTo>
                  <a:lnTo>
                    <a:pt x="37316" y="135931"/>
                  </a:lnTo>
                  <a:lnTo>
                    <a:pt x="63180" y="140791"/>
                  </a:lnTo>
                  <a:lnTo>
                    <a:pt x="75951" y="139105"/>
                  </a:lnTo>
                  <a:lnTo>
                    <a:pt x="97830" y="129400"/>
                  </a:lnTo>
                  <a:lnTo>
                    <a:pt x="107226" y="120637"/>
                  </a:lnTo>
                  <a:lnTo>
                    <a:pt x="113872" y="110746"/>
                  </a:lnTo>
                  <a:lnTo>
                    <a:pt x="116825" y="102821"/>
                  </a:lnTo>
                  <a:lnTo>
                    <a:pt x="119096" y="58338"/>
                  </a:lnTo>
                  <a:lnTo>
                    <a:pt x="119127" y="54754"/>
                  </a:lnTo>
                  <a:lnTo>
                    <a:pt x="113516" y="45128"/>
                  </a:lnTo>
                  <a:lnTo>
                    <a:pt x="106083" y="34853"/>
                  </a:lnTo>
                  <a:lnTo>
                    <a:pt x="100841" y="24176"/>
                  </a:lnTo>
                  <a:lnTo>
                    <a:pt x="94114" y="19483"/>
                  </a:lnTo>
                  <a:lnTo>
                    <a:pt x="92168" y="14636"/>
                  </a:lnTo>
                  <a:lnTo>
                    <a:pt x="90592" y="12919"/>
                  </a:lnTo>
                  <a:lnTo>
                    <a:pt x="71375" y="2149"/>
                  </a:lnTo>
                  <a:lnTo>
                    <a:pt x="48011" y="0"/>
                  </a:lnTo>
                  <a:lnTo>
                    <a:pt x="46337" y="1046"/>
                  </a:lnTo>
                  <a:lnTo>
                    <a:pt x="45220" y="2801"/>
                  </a:lnTo>
                  <a:lnTo>
                    <a:pt x="44476" y="5030"/>
                  </a:lnTo>
                  <a:lnTo>
                    <a:pt x="42922" y="6515"/>
                  </a:lnTo>
                  <a:lnTo>
                    <a:pt x="38373" y="8167"/>
                  </a:lnTo>
                  <a:lnTo>
                    <a:pt x="36736" y="9665"/>
                  </a:lnTo>
                  <a:lnTo>
                    <a:pt x="24907" y="28427"/>
                  </a:lnTo>
                  <a:lnTo>
                    <a:pt x="23938" y="38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4" name="SMARTInkShape-Group824">
            <a:extLst>
              <a:ext uri="{FF2B5EF4-FFF2-40B4-BE49-F238E27FC236}">
                <a16:creationId xmlns:a16="http://schemas.microsoft.com/office/drawing/2014/main" id="{43CFAAEE-7001-7499-6921-3F0C95DB369D}"/>
              </a:ext>
            </a:extLst>
          </p:cNvPr>
          <p:cNvGrpSpPr/>
          <p:nvPr/>
        </p:nvGrpSpPr>
        <p:grpSpPr>
          <a:xfrm>
            <a:off x="6467475" y="4714875"/>
            <a:ext cx="161926" cy="66676"/>
            <a:chOff x="6467475" y="4714875"/>
            <a:chExt cx="161926" cy="66676"/>
          </a:xfrm>
        </p:grpSpPr>
        <p:sp>
          <p:nvSpPr>
            <p:cNvPr id="1072" name="SMARTInkShape-4015">
              <a:extLst>
                <a:ext uri="{FF2B5EF4-FFF2-40B4-BE49-F238E27FC236}">
                  <a16:creationId xmlns:a16="http://schemas.microsoft.com/office/drawing/2014/main" id="{82137B21-4565-CA2E-057B-A0625676C737}"/>
                </a:ext>
              </a:extLst>
            </p:cNvPr>
            <p:cNvSpPr/>
            <p:nvPr>
              <p:custDataLst>
                <p:tags r:id="rId152"/>
              </p:custDataLst>
            </p:nvPr>
          </p:nvSpPr>
          <p:spPr>
            <a:xfrm>
              <a:off x="6477000" y="4762500"/>
              <a:ext cx="152401" cy="19051"/>
            </a:xfrm>
            <a:custGeom>
              <a:avLst/>
              <a:gdLst/>
              <a:ahLst/>
              <a:cxnLst/>
              <a:rect l="0" t="0" r="0" b="0"/>
              <a:pathLst>
                <a:path w="152401" h="19051">
                  <a:moveTo>
                    <a:pt x="0" y="0"/>
                  </a:moveTo>
                  <a:lnTo>
                    <a:pt x="0" y="0"/>
                  </a:lnTo>
                  <a:lnTo>
                    <a:pt x="18828" y="2822"/>
                  </a:lnTo>
                  <a:lnTo>
                    <a:pt x="65587" y="8642"/>
                  </a:lnTo>
                  <a:lnTo>
                    <a:pt x="106095" y="14465"/>
                  </a:lnTo>
                  <a:lnTo>
                    <a:pt x="1524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SMARTInkShape-4016">
              <a:extLst>
                <a:ext uri="{FF2B5EF4-FFF2-40B4-BE49-F238E27FC236}">
                  <a16:creationId xmlns:a16="http://schemas.microsoft.com/office/drawing/2014/main" id="{AC7EC86A-687E-2A60-0C84-E8BF531B77A9}"/>
                </a:ext>
              </a:extLst>
            </p:cNvPr>
            <p:cNvSpPr/>
            <p:nvPr>
              <p:custDataLst>
                <p:tags r:id="rId153"/>
              </p:custDataLst>
            </p:nvPr>
          </p:nvSpPr>
          <p:spPr>
            <a:xfrm>
              <a:off x="6467475" y="4714875"/>
              <a:ext cx="123826" cy="1"/>
            </a:xfrm>
            <a:custGeom>
              <a:avLst/>
              <a:gdLst/>
              <a:ahLst/>
              <a:cxnLst/>
              <a:rect l="0" t="0" r="0" b="0"/>
              <a:pathLst>
                <a:path w="123826" h="1">
                  <a:moveTo>
                    <a:pt x="0" y="0"/>
                  </a:moveTo>
                  <a:lnTo>
                    <a:pt x="0" y="0"/>
                  </a:lnTo>
                  <a:lnTo>
                    <a:pt x="42815" y="0"/>
                  </a:lnTo>
                  <a:lnTo>
                    <a:pt x="88059" y="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1" name="SMARTInkShape-Group825">
            <a:extLst>
              <a:ext uri="{FF2B5EF4-FFF2-40B4-BE49-F238E27FC236}">
                <a16:creationId xmlns:a16="http://schemas.microsoft.com/office/drawing/2014/main" id="{D3B5230A-4D50-D6CC-D1F4-8F21575C0CE1}"/>
              </a:ext>
            </a:extLst>
          </p:cNvPr>
          <p:cNvGrpSpPr/>
          <p:nvPr/>
        </p:nvGrpSpPr>
        <p:grpSpPr>
          <a:xfrm>
            <a:off x="6848868" y="4581525"/>
            <a:ext cx="1171183" cy="294828"/>
            <a:chOff x="6848868" y="4581525"/>
            <a:chExt cx="1171183" cy="294828"/>
          </a:xfrm>
        </p:grpSpPr>
        <p:sp>
          <p:nvSpPr>
            <p:cNvPr id="1075" name="SMARTInkShape-4017">
              <a:extLst>
                <a:ext uri="{FF2B5EF4-FFF2-40B4-BE49-F238E27FC236}">
                  <a16:creationId xmlns:a16="http://schemas.microsoft.com/office/drawing/2014/main" id="{790AEDDB-0958-F2CC-8DBA-B6FA48B25476}"/>
                </a:ext>
              </a:extLst>
            </p:cNvPr>
            <p:cNvSpPr/>
            <p:nvPr>
              <p:custDataLst>
                <p:tags r:id="rId146"/>
              </p:custDataLst>
            </p:nvPr>
          </p:nvSpPr>
          <p:spPr>
            <a:xfrm>
              <a:off x="7886750" y="4619628"/>
              <a:ext cx="133301" cy="256725"/>
            </a:xfrm>
            <a:custGeom>
              <a:avLst/>
              <a:gdLst/>
              <a:ahLst/>
              <a:cxnLst/>
              <a:rect l="0" t="0" r="0" b="0"/>
              <a:pathLst>
                <a:path w="133301" h="256725">
                  <a:moveTo>
                    <a:pt x="76150" y="9522"/>
                  </a:moveTo>
                  <a:lnTo>
                    <a:pt x="76150" y="9522"/>
                  </a:lnTo>
                  <a:lnTo>
                    <a:pt x="85284" y="9522"/>
                  </a:lnTo>
                  <a:lnTo>
                    <a:pt x="85641" y="1321"/>
                  </a:lnTo>
                  <a:lnTo>
                    <a:pt x="86711" y="880"/>
                  </a:lnTo>
                  <a:lnTo>
                    <a:pt x="91156" y="259"/>
                  </a:lnTo>
                  <a:lnTo>
                    <a:pt x="88816" y="114"/>
                  </a:lnTo>
                  <a:lnTo>
                    <a:pt x="88828" y="75"/>
                  </a:lnTo>
                  <a:lnTo>
                    <a:pt x="94152" y="7"/>
                  </a:lnTo>
                  <a:lnTo>
                    <a:pt x="89834" y="0"/>
                  </a:lnTo>
                  <a:lnTo>
                    <a:pt x="88448" y="1057"/>
                  </a:lnTo>
                  <a:lnTo>
                    <a:pt x="70559" y="38600"/>
                  </a:lnTo>
                  <a:lnTo>
                    <a:pt x="57029" y="74722"/>
                  </a:lnTo>
                  <a:lnTo>
                    <a:pt x="30919" y="120806"/>
                  </a:lnTo>
                  <a:lnTo>
                    <a:pt x="12965" y="147571"/>
                  </a:lnTo>
                  <a:lnTo>
                    <a:pt x="0" y="161867"/>
                  </a:lnTo>
                  <a:lnTo>
                    <a:pt x="18316" y="160860"/>
                  </a:lnTo>
                  <a:lnTo>
                    <a:pt x="59798" y="153280"/>
                  </a:lnTo>
                  <a:lnTo>
                    <a:pt x="106000" y="152431"/>
                  </a:lnTo>
                  <a:lnTo>
                    <a:pt x="108750" y="151361"/>
                  </a:lnTo>
                  <a:lnTo>
                    <a:pt x="110583" y="149590"/>
                  </a:lnTo>
                  <a:lnTo>
                    <a:pt x="112621" y="144799"/>
                  </a:lnTo>
                  <a:lnTo>
                    <a:pt x="114249" y="98053"/>
                  </a:lnTo>
                  <a:lnTo>
                    <a:pt x="114250" y="86163"/>
                  </a:lnTo>
                  <a:lnTo>
                    <a:pt x="114250" y="129344"/>
                  </a:lnTo>
                  <a:lnTo>
                    <a:pt x="115308" y="173852"/>
                  </a:lnTo>
                  <a:lnTo>
                    <a:pt x="129438" y="218142"/>
                  </a:lnTo>
                  <a:lnTo>
                    <a:pt x="131584" y="228537"/>
                  </a:lnTo>
                  <a:lnTo>
                    <a:pt x="131097" y="232790"/>
                  </a:lnTo>
                  <a:lnTo>
                    <a:pt x="124557" y="247261"/>
                  </a:lnTo>
                  <a:lnTo>
                    <a:pt x="123805" y="256724"/>
                  </a:lnTo>
                  <a:lnTo>
                    <a:pt x="123776" y="248028"/>
                  </a:lnTo>
                  <a:lnTo>
                    <a:pt x="128831" y="247760"/>
                  </a:lnTo>
                  <a:lnTo>
                    <a:pt x="130322" y="246664"/>
                  </a:lnTo>
                  <a:lnTo>
                    <a:pt x="133300" y="238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SMARTInkShape-4018">
              <a:extLst>
                <a:ext uri="{FF2B5EF4-FFF2-40B4-BE49-F238E27FC236}">
                  <a16:creationId xmlns:a16="http://schemas.microsoft.com/office/drawing/2014/main" id="{EFF420CB-16DE-7E00-199C-8D71BB165C86}"/>
                </a:ext>
              </a:extLst>
            </p:cNvPr>
            <p:cNvSpPr/>
            <p:nvPr>
              <p:custDataLst>
                <p:tags r:id="rId147"/>
              </p:custDataLst>
            </p:nvPr>
          </p:nvSpPr>
          <p:spPr>
            <a:xfrm>
              <a:off x="7772400" y="4652237"/>
              <a:ext cx="18936" cy="176939"/>
            </a:xfrm>
            <a:custGeom>
              <a:avLst/>
              <a:gdLst/>
              <a:ahLst/>
              <a:cxnLst/>
              <a:rect l="0" t="0" r="0" b="0"/>
              <a:pathLst>
                <a:path w="18936" h="176939">
                  <a:moveTo>
                    <a:pt x="9525" y="5488"/>
                  </a:moveTo>
                  <a:lnTo>
                    <a:pt x="9525" y="5488"/>
                  </a:lnTo>
                  <a:lnTo>
                    <a:pt x="14581" y="431"/>
                  </a:lnTo>
                  <a:lnTo>
                    <a:pt x="16072" y="0"/>
                  </a:lnTo>
                  <a:lnTo>
                    <a:pt x="17065" y="772"/>
                  </a:lnTo>
                  <a:lnTo>
                    <a:pt x="17726" y="2344"/>
                  </a:lnTo>
                  <a:lnTo>
                    <a:pt x="18935" y="46896"/>
                  </a:lnTo>
                  <a:lnTo>
                    <a:pt x="11423" y="89985"/>
                  </a:lnTo>
                  <a:lnTo>
                    <a:pt x="1143" y="134105"/>
                  </a:lnTo>
                  <a:lnTo>
                    <a:pt x="0"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SMARTInkShape-4019">
              <a:extLst>
                <a:ext uri="{FF2B5EF4-FFF2-40B4-BE49-F238E27FC236}">
                  <a16:creationId xmlns:a16="http://schemas.microsoft.com/office/drawing/2014/main" id="{2275E5AE-CCFC-902C-FC07-68A8866F46FB}"/>
                </a:ext>
              </a:extLst>
            </p:cNvPr>
            <p:cNvSpPr/>
            <p:nvPr>
              <p:custDataLst>
                <p:tags r:id="rId148"/>
              </p:custDataLst>
            </p:nvPr>
          </p:nvSpPr>
          <p:spPr>
            <a:xfrm>
              <a:off x="7545124" y="4610527"/>
              <a:ext cx="150899" cy="218649"/>
            </a:xfrm>
            <a:custGeom>
              <a:avLst/>
              <a:gdLst/>
              <a:ahLst/>
              <a:cxnLst/>
              <a:rect l="0" t="0" r="0" b="0"/>
              <a:pathLst>
                <a:path w="150899" h="218649">
                  <a:moveTo>
                    <a:pt x="8201" y="28148"/>
                  </a:moveTo>
                  <a:lnTo>
                    <a:pt x="8201" y="28148"/>
                  </a:lnTo>
                  <a:lnTo>
                    <a:pt x="0" y="28148"/>
                  </a:lnTo>
                  <a:lnTo>
                    <a:pt x="4125" y="28148"/>
                  </a:lnTo>
                  <a:lnTo>
                    <a:pt x="34358" y="19947"/>
                  </a:lnTo>
                  <a:lnTo>
                    <a:pt x="75812" y="18798"/>
                  </a:lnTo>
                  <a:lnTo>
                    <a:pt x="108475" y="17587"/>
                  </a:lnTo>
                  <a:lnTo>
                    <a:pt x="137285" y="8924"/>
                  </a:lnTo>
                  <a:lnTo>
                    <a:pt x="150476" y="0"/>
                  </a:lnTo>
                  <a:lnTo>
                    <a:pt x="150898" y="4756"/>
                  </a:lnTo>
                  <a:lnTo>
                    <a:pt x="148175" y="9991"/>
                  </a:lnTo>
                  <a:lnTo>
                    <a:pt x="145967" y="12868"/>
                  </a:lnTo>
                  <a:lnTo>
                    <a:pt x="143514" y="21710"/>
                  </a:lnTo>
                  <a:lnTo>
                    <a:pt x="134205" y="63871"/>
                  </a:lnTo>
                  <a:lnTo>
                    <a:pt x="125126" y="96548"/>
                  </a:lnTo>
                  <a:lnTo>
                    <a:pt x="117963" y="138320"/>
                  </a:lnTo>
                  <a:lnTo>
                    <a:pt x="100870" y="178674"/>
                  </a:lnTo>
                  <a:lnTo>
                    <a:pt x="93926" y="218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8" name="SMARTInkShape-4020">
              <a:extLst>
                <a:ext uri="{FF2B5EF4-FFF2-40B4-BE49-F238E27FC236}">
                  <a16:creationId xmlns:a16="http://schemas.microsoft.com/office/drawing/2014/main" id="{BF5D17D8-5D18-F385-A6E9-65A8B4070390}"/>
                </a:ext>
              </a:extLst>
            </p:cNvPr>
            <p:cNvSpPr/>
            <p:nvPr>
              <p:custDataLst>
                <p:tags r:id="rId149"/>
              </p:custDataLst>
            </p:nvPr>
          </p:nvSpPr>
          <p:spPr>
            <a:xfrm>
              <a:off x="7477125" y="4800600"/>
              <a:ext cx="8202" cy="9526"/>
            </a:xfrm>
            <a:custGeom>
              <a:avLst/>
              <a:gdLst/>
              <a:ahLst/>
              <a:cxnLst/>
              <a:rect l="0" t="0" r="0" b="0"/>
              <a:pathLst>
                <a:path w="8202" h="9526">
                  <a:moveTo>
                    <a:pt x="0" y="9525"/>
                  </a:moveTo>
                  <a:lnTo>
                    <a:pt x="0" y="9525"/>
                  </a:lnTo>
                  <a:lnTo>
                    <a:pt x="8201" y="9525"/>
                  </a:lnTo>
                  <a:lnTo>
                    <a:pt x="32"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SMARTInkShape-4021">
              <a:extLst>
                <a:ext uri="{FF2B5EF4-FFF2-40B4-BE49-F238E27FC236}">
                  <a16:creationId xmlns:a16="http://schemas.microsoft.com/office/drawing/2014/main" id="{68167AA0-80AD-FB8F-43FA-1A7BCE7EC33B}"/>
                </a:ext>
              </a:extLst>
            </p:cNvPr>
            <p:cNvSpPr/>
            <p:nvPr>
              <p:custDataLst>
                <p:tags r:id="rId150"/>
              </p:custDataLst>
            </p:nvPr>
          </p:nvSpPr>
          <p:spPr>
            <a:xfrm>
              <a:off x="7192742" y="4581525"/>
              <a:ext cx="198609" cy="256846"/>
            </a:xfrm>
            <a:custGeom>
              <a:avLst/>
              <a:gdLst/>
              <a:ahLst/>
              <a:cxnLst/>
              <a:rect l="0" t="0" r="0" b="0"/>
              <a:pathLst>
                <a:path w="198609" h="256846">
                  <a:moveTo>
                    <a:pt x="93883" y="19050"/>
                  </a:moveTo>
                  <a:lnTo>
                    <a:pt x="93883" y="19050"/>
                  </a:lnTo>
                  <a:lnTo>
                    <a:pt x="103017" y="9917"/>
                  </a:lnTo>
                  <a:lnTo>
                    <a:pt x="103408" y="0"/>
                  </a:lnTo>
                  <a:lnTo>
                    <a:pt x="103408" y="5057"/>
                  </a:lnTo>
                  <a:lnTo>
                    <a:pt x="100586" y="10361"/>
                  </a:lnTo>
                  <a:lnTo>
                    <a:pt x="98352" y="13257"/>
                  </a:lnTo>
                  <a:lnTo>
                    <a:pt x="95868" y="22120"/>
                  </a:lnTo>
                  <a:lnTo>
                    <a:pt x="95207" y="27448"/>
                  </a:lnTo>
                  <a:lnTo>
                    <a:pt x="72541" y="71880"/>
                  </a:lnTo>
                  <a:lnTo>
                    <a:pt x="34534" y="116241"/>
                  </a:lnTo>
                  <a:lnTo>
                    <a:pt x="8637" y="142396"/>
                  </a:lnTo>
                  <a:lnTo>
                    <a:pt x="0" y="142833"/>
                  </a:lnTo>
                  <a:lnTo>
                    <a:pt x="40555" y="142875"/>
                  </a:lnTo>
                  <a:lnTo>
                    <a:pt x="76553" y="142875"/>
                  </a:lnTo>
                  <a:lnTo>
                    <a:pt x="119858" y="149421"/>
                  </a:lnTo>
                  <a:lnTo>
                    <a:pt x="166735" y="152008"/>
                  </a:lnTo>
                  <a:lnTo>
                    <a:pt x="192224" y="152366"/>
                  </a:lnTo>
                  <a:lnTo>
                    <a:pt x="194368" y="151319"/>
                  </a:lnTo>
                  <a:lnTo>
                    <a:pt x="195798" y="149563"/>
                  </a:lnTo>
                  <a:lnTo>
                    <a:pt x="197387" y="144788"/>
                  </a:lnTo>
                  <a:lnTo>
                    <a:pt x="198608" y="120602"/>
                  </a:lnTo>
                  <a:lnTo>
                    <a:pt x="195814" y="114278"/>
                  </a:lnTo>
                  <a:lnTo>
                    <a:pt x="190453" y="106652"/>
                  </a:lnTo>
                  <a:lnTo>
                    <a:pt x="189394" y="97541"/>
                  </a:lnTo>
                  <a:lnTo>
                    <a:pt x="189133" y="85739"/>
                  </a:lnTo>
                  <a:lnTo>
                    <a:pt x="189133" y="90786"/>
                  </a:lnTo>
                  <a:lnTo>
                    <a:pt x="180196" y="130849"/>
                  </a:lnTo>
                  <a:lnTo>
                    <a:pt x="180927" y="140705"/>
                  </a:lnTo>
                  <a:lnTo>
                    <a:pt x="188559" y="182555"/>
                  </a:lnTo>
                  <a:lnTo>
                    <a:pt x="189100" y="225518"/>
                  </a:lnTo>
                  <a:lnTo>
                    <a:pt x="179723" y="256845"/>
                  </a:lnTo>
                  <a:lnTo>
                    <a:pt x="179608"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SMARTInkShape-4022">
              <a:extLst>
                <a:ext uri="{FF2B5EF4-FFF2-40B4-BE49-F238E27FC236}">
                  <a16:creationId xmlns:a16="http://schemas.microsoft.com/office/drawing/2014/main" id="{1FC388AB-EE82-252C-3CD1-0CAF760D9BFE}"/>
                </a:ext>
              </a:extLst>
            </p:cNvPr>
            <p:cNvSpPr/>
            <p:nvPr>
              <p:custDataLst>
                <p:tags r:id="rId151"/>
              </p:custDataLst>
            </p:nvPr>
          </p:nvSpPr>
          <p:spPr>
            <a:xfrm>
              <a:off x="6848868" y="4724400"/>
              <a:ext cx="180583" cy="1"/>
            </a:xfrm>
            <a:custGeom>
              <a:avLst/>
              <a:gdLst/>
              <a:ahLst/>
              <a:cxnLst/>
              <a:rect l="0" t="0" r="0" b="0"/>
              <a:pathLst>
                <a:path w="180583" h="1">
                  <a:moveTo>
                    <a:pt x="9132" y="0"/>
                  </a:moveTo>
                  <a:lnTo>
                    <a:pt x="9132" y="0"/>
                  </a:lnTo>
                  <a:lnTo>
                    <a:pt x="0" y="0"/>
                  </a:lnTo>
                  <a:lnTo>
                    <a:pt x="44287" y="0"/>
                  </a:lnTo>
                  <a:lnTo>
                    <a:pt x="84437" y="0"/>
                  </a:lnTo>
                  <a:lnTo>
                    <a:pt x="131781" y="0"/>
                  </a:lnTo>
                  <a:lnTo>
                    <a:pt x="1805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82" name="SMARTInkShape-4023">
            <a:extLst>
              <a:ext uri="{FF2B5EF4-FFF2-40B4-BE49-F238E27FC236}">
                <a16:creationId xmlns:a16="http://schemas.microsoft.com/office/drawing/2014/main" id="{133855A8-18F6-CC0E-79F7-E56DED48E511}"/>
              </a:ext>
            </a:extLst>
          </p:cNvPr>
          <p:cNvSpPr/>
          <p:nvPr>
            <p:custDataLst>
              <p:tags r:id="rId4"/>
            </p:custDataLst>
          </p:nvPr>
        </p:nvSpPr>
        <p:spPr>
          <a:xfrm>
            <a:off x="4210443" y="3467100"/>
            <a:ext cx="2647558" cy="171058"/>
          </a:xfrm>
          <a:custGeom>
            <a:avLst/>
            <a:gdLst/>
            <a:ahLst/>
            <a:cxnLst/>
            <a:rect l="0" t="0" r="0" b="0"/>
            <a:pathLst>
              <a:path w="2647558" h="171058">
                <a:moveTo>
                  <a:pt x="9132" y="161925"/>
                </a:moveTo>
                <a:lnTo>
                  <a:pt x="9132" y="161925"/>
                </a:lnTo>
                <a:lnTo>
                  <a:pt x="0" y="171057"/>
                </a:lnTo>
                <a:lnTo>
                  <a:pt x="8750" y="162308"/>
                </a:lnTo>
                <a:lnTo>
                  <a:pt x="54570" y="161925"/>
                </a:lnTo>
                <a:lnTo>
                  <a:pt x="100187" y="153283"/>
                </a:lnTo>
                <a:lnTo>
                  <a:pt x="145429" y="149630"/>
                </a:lnTo>
                <a:lnTo>
                  <a:pt x="189437" y="143764"/>
                </a:lnTo>
                <a:lnTo>
                  <a:pt x="234639" y="142992"/>
                </a:lnTo>
                <a:lnTo>
                  <a:pt x="272694" y="142890"/>
                </a:lnTo>
                <a:lnTo>
                  <a:pt x="318369" y="137822"/>
                </a:lnTo>
                <a:lnTo>
                  <a:pt x="365694" y="134675"/>
                </a:lnTo>
                <a:lnTo>
                  <a:pt x="409820" y="133743"/>
                </a:lnTo>
                <a:lnTo>
                  <a:pt x="449705" y="133467"/>
                </a:lnTo>
                <a:lnTo>
                  <a:pt x="493390" y="133384"/>
                </a:lnTo>
                <a:lnTo>
                  <a:pt x="534793" y="128303"/>
                </a:lnTo>
                <a:lnTo>
                  <a:pt x="580162" y="124710"/>
                </a:lnTo>
                <a:lnTo>
                  <a:pt x="617416" y="124087"/>
                </a:lnTo>
                <a:lnTo>
                  <a:pt x="661500" y="122844"/>
                </a:lnTo>
                <a:lnTo>
                  <a:pt x="704899" y="117302"/>
                </a:lnTo>
                <a:lnTo>
                  <a:pt x="748602" y="114893"/>
                </a:lnTo>
                <a:lnTo>
                  <a:pt x="791973" y="111654"/>
                </a:lnTo>
                <a:lnTo>
                  <a:pt x="823786" y="107832"/>
                </a:lnTo>
                <a:lnTo>
                  <a:pt x="859093" y="106133"/>
                </a:lnTo>
                <a:lnTo>
                  <a:pt x="906257" y="105043"/>
                </a:lnTo>
                <a:lnTo>
                  <a:pt x="946047" y="103796"/>
                </a:lnTo>
                <a:lnTo>
                  <a:pt x="986187" y="97251"/>
                </a:lnTo>
                <a:lnTo>
                  <a:pt x="1019354" y="95843"/>
                </a:lnTo>
                <a:lnTo>
                  <a:pt x="1058110" y="95426"/>
                </a:lnTo>
                <a:lnTo>
                  <a:pt x="1085821" y="92480"/>
                </a:lnTo>
                <a:lnTo>
                  <a:pt x="1123628" y="87059"/>
                </a:lnTo>
                <a:lnTo>
                  <a:pt x="1162266" y="86121"/>
                </a:lnTo>
                <a:lnTo>
                  <a:pt x="1194736" y="85901"/>
                </a:lnTo>
                <a:lnTo>
                  <a:pt x="1240249" y="82955"/>
                </a:lnTo>
                <a:lnTo>
                  <a:pt x="1282310" y="78201"/>
                </a:lnTo>
                <a:lnTo>
                  <a:pt x="1316880" y="77089"/>
                </a:lnTo>
                <a:lnTo>
                  <a:pt x="1353412" y="76596"/>
                </a:lnTo>
                <a:lnTo>
                  <a:pt x="1390815" y="73554"/>
                </a:lnTo>
                <a:lnTo>
                  <a:pt x="1428605" y="69732"/>
                </a:lnTo>
                <a:lnTo>
                  <a:pt x="1466567" y="68033"/>
                </a:lnTo>
                <a:lnTo>
                  <a:pt x="1513527" y="67077"/>
                </a:lnTo>
                <a:lnTo>
                  <a:pt x="1546643" y="64031"/>
                </a:lnTo>
                <a:lnTo>
                  <a:pt x="1583587" y="60208"/>
                </a:lnTo>
                <a:lnTo>
                  <a:pt x="1624700" y="58510"/>
                </a:lnTo>
                <a:lnTo>
                  <a:pt x="1664845" y="54932"/>
                </a:lnTo>
                <a:lnTo>
                  <a:pt x="1701738" y="50872"/>
                </a:lnTo>
                <a:lnTo>
                  <a:pt x="1748425" y="47529"/>
                </a:lnTo>
                <a:lnTo>
                  <a:pt x="1783334" y="42996"/>
                </a:lnTo>
                <a:lnTo>
                  <a:pt x="1822837" y="40276"/>
                </a:lnTo>
                <a:lnTo>
                  <a:pt x="1864032" y="39067"/>
                </a:lnTo>
                <a:lnTo>
                  <a:pt x="1903507" y="38530"/>
                </a:lnTo>
                <a:lnTo>
                  <a:pt x="1946261" y="33170"/>
                </a:lnTo>
                <a:lnTo>
                  <a:pt x="1984095" y="29937"/>
                </a:lnTo>
                <a:lnTo>
                  <a:pt x="2021713" y="28844"/>
                </a:lnTo>
                <a:lnTo>
                  <a:pt x="2058779" y="28655"/>
                </a:lnTo>
                <a:lnTo>
                  <a:pt x="2095189" y="28610"/>
                </a:lnTo>
                <a:lnTo>
                  <a:pt x="2137113" y="23529"/>
                </a:lnTo>
                <a:lnTo>
                  <a:pt x="2174698" y="20377"/>
                </a:lnTo>
                <a:lnTo>
                  <a:pt x="2208445" y="19640"/>
                </a:lnTo>
                <a:lnTo>
                  <a:pt x="2244963" y="19312"/>
                </a:lnTo>
                <a:lnTo>
                  <a:pt x="2288263" y="19128"/>
                </a:lnTo>
                <a:lnTo>
                  <a:pt x="2325905" y="18015"/>
                </a:lnTo>
                <a:lnTo>
                  <a:pt x="2362078" y="14003"/>
                </a:lnTo>
                <a:lnTo>
                  <a:pt x="2403867" y="10852"/>
                </a:lnTo>
                <a:lnTo>
                  <a:pt x="2434475" y="10115"/>
                </a:lnTo>
                <a:lnTo>
                  <a:pt x="2470304" y="9787"/>
                </a:lnTo>
                <a:lnTo>
                  <a:pt x="2510923" y="9642"/>
                </a:lnTo>
                <a:lnTo>
                  <a:pt x="2548024" y="9577"/>
                </a:lnTo>
                <a:lnTo>
                  <a:pt x="2581095" y="8490"/>
                </a:lnTo>
                <a:lnTo>
                  <a:pt x="264755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95" name="SMARTInkShape-Group827">
            <a:extLst>
              <a:ext uri="{FF2B5EF4-FFF2-40B4-BE49-F238E27FC236}">
                <a16:creationId xmlns:a16="http://schemas.microsoft.com/office/drawing/2014/main" id="{25F3CE89-1A21-A55D-0E04-13C57D372EF1}"/>
              </a:ext>
            </a:extLst>
          </p:cNvPr>
          <p:cNvGrpSpPr/>
          <p:nvPr/>
        </p:nvGrpSpPr>
        <p:grpSpPr>
          <a:xfrm>
            <a:off x="3790950" y="2306373"/>
            <a:ext cx="3181351" cy="1294078"/>
            <a:chOff x="3790950" y="2306373"/>
            <a:chExt cx="3181351" cy="1294078"/>
          </a:xfrm>
        </p:grpSpPr>
        <p:sp>
          <p:nvSpPr>
            <p:cNvPr id="1083" name="SMARTInkShape-4024">
              <a:extLst>
                <a:ext uri="{FF2B5EF4-FFF2-40B4-BE49-F238E27FC236}">
                  <a16:creationId xmlns:a16="http://schemas.microsoft.com/office/drawing/2014/main" id="{D63DB678-4F7C-7778-7CC7-71DA253050ED}"/>
                </a:ext>
              </a:extLst>
            </p:cNvPr>
            <p:cNvSpPr/>
            <p:nvPr>
              <p:custDataLst>
                <p:tags r:id="rId134"/>
              </p:custDataLst>
            </p:nvPr>
          </p:nvSpPr>
          <p:spPr>
            <a:xfrm>
              <a:off x="4191000" y="2533650"/>
              <a:ext cx="57151" cy="209551"/>
            </a:xfrm>
            <a:custGeom>
              <a:avLst/>
              <a:gdLst/>
              <a:ahLst/>
              <a:cxnLst/>
              <a:rect l="0" t="0" r="0" b="0"/>
              <a:pathLst>
                <a:path w="57151" h="209551">
                  <a:moveTo>
                    <a:pt x="0" y="0"/>
                  </a:moveTo>
                  <a:lnTo>
                    <a:pt x="0" y="0"/>
                  </a:lnTo>
                  <a:lnTo>
                    <a:pt x="2822" y="27765"/>
                  </a:lnTo>
                  <a:lnTo>
                    <a:pt x="13257" y="66515"/>
                  </a:lnTo>
                  <a:lnTo>
                    <a:pt x="18964" y="111289"/>
                  </a:lnTo>
                  <a:lnTo>
                    <a:pt x="28651" y="157035"/>
                  </a:lnTo>
                  <a:lnTo>
                    <a:pt x="47513" y="204100"/>
                  </a:lnTo>
                  <a:lnTo>
                    <a:pt x="5715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SMARTInkShape-4025">
              <a:extLst>
                <a:ext uri="{FF2B5EF4-FFF2-40B4-BE49-F238E27FC236}">
                  <a16:creationId xmlns:a16="http://schemas.microsoft.com/office/drawing/2014/main" id="{3C550A14-11E5-3421-778E-85CCA9FEE726}"/>
                </a:ext>
              </a:extLst>
            </p:cNvPr>
            <p:cNvSpPr/>
            <p:nvPr>
              <p:custDataLst>
                <p:tags r:id="rId135"/>
              </p:custDataLst>
            </p:nvPr>
          </p:nvSpPr>
          <p:spPr>
            <a:xfrm>
              <a:off x="4029075" y="2581275"/>
              <a:ext cx="101567" cy="151758"/>
            </a:xfrm>
            <a:custGeom>
              <a:avLst/>
              <a:gdLst/>
              <a:ahLst/>
              <a:cxnLst/>
              <a:rect l="0" t="0" r="0" b="0"/>
              <a:pathLst>
                <a:path w="101567" h="151758">
                  <a:moveTo>
                    <a:pt x="66675" y="38100"/>
                  </a:moveTo>
                  <a:lnTo>
                    <a:pt x="66675" y="38100"/>
                  </a:lnTo>
                  <a:lnTo>
                    <a:pt x="66675" y="29899"/>
                  </a:lnTo>
                  <a:lnTo>
                    <a:pt x="65617" y="29458"/>
                  </a:lnTo>
                  <a:lnTo>
                    <a:pt x="39228" y="28610"/>
                  </a:lnTo>
                  <a:lnTo>
                    <a:pt x="30488" y="31413"/>
                  </a:lnTo>
                  <a:lnTo>
                    <a:pt x="26675" y="33642"/>
                  </a:lnTo>
                  <a:lnTo>
                    <a:pt x="24133" y="36186"/>
                  </a:lnTo>
                  <a:lnTo>
                    <a:pt x="14663" y="50966"/>
                  </a:lnTo>
                  <a:lnTo>
                    <a:pt x="11047" y="70487"/>
                  </a:lnTo>
                  <a:lnTo>
                    <a:pt x="10883" y="98982"/>
                  </a:lnTo>
                  <a:lnTo>
                    <a:pt x="17218" y="122814"/>
                  </a:lnTo>
                  <a:lnTo>
                    <a:pt x="22822" y="133254"/>
                  </a:lnTo>
                  <a:lnTo>
                    <a:pt x="36983" y="145080"/>
                  </a:lnTo>
                  <a:lnTo>
                    <a:pt x="49528" y="150231"/>
                  </a:lnTo>
                  <a:lnTo>
                    <a:pt x="59948" y="151757"/>
                  </a:lnTo>
                  <a:lnTo>
                    <a:pt x="63248" y="149855"/>
                  </a:lnTo>
                  <a:lnTo>
                    <a:pt x="88532" y="124140"/>
                  </a:lnTo>
                  <a:lnTo>
                    <a:pt x="93947" y="120860"/>
                  </a:lnTo>
                  <a:lnTo>
                    <a:pt x="97556" y="116557"/>
                  </a:lnTo>
                  <a:lnTo>
                    <a:pt x="101566" y="106131"/>
                  </a:lnTo>
                  <a:lnTo>
                    <a:pt x="100527" y="94442"/>
                  </a:lnTo>
                  <a:lnTo>
                    <a:pt x="92891" y="49540"/>
                  </a:lnTo>
                  <a:lnTo>
                    <a:pt x="86794" y="35776"/>
                  </a:lnTo>
                  <a:lnTo>
                    <a:pt x="77027" y="22603"/>
                  </a:lnTo>
                  <a:lnTo>
                    <a:pt x="62809" y="15338"/>
                  </a:lnTo>
                  <a:lnTo>
                    <a:pt x="42599" y="8425"/>
                  </a:lnTo>
                  <a:lnTo>
                    <a:pt x="32691" y="374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SMARTInkShape-4026">
              <a:extLst>
                <a:ext uri="{FF2B5EF4-FFF2-40B4-BE49-F238E27FC236}">
                  <a16:creationId xmlns:a16="http://schemas.microsoft.com/office/drawing/2014/main" id="{58B1EB68-FB99-5EE9-B0B5-CC648C03269D}"/>
                </a:ext>
              </a:extLst>
            </p:cNvPr>
            <p:cNvSpPr/>
            <p:nvPr>
              <p:custDataLst>
                <p:tags r:id="rId136"/>
              </p:custDataLst>
            </p:nvPr>
          </p:nvSpPr>
          <p:spPr>
            <a:xfrm>
              <a:off x="3981450" y="2752725"/>
              <a:ext cx="9526" cy="19051"/>
            </a:xfrm>
            <a:custGeom>
              <a:avLst/>
              <a:gdLst/>
              <a:ahLst/>
              <a:cxnLst/>
              <a:rect l="0" t="0" r="0" b="0"/>
              <a:pathLst>
                <a:path w="9526" h="19051">
                  <a:moveTo>
                    <a:pt x="0" y="19050"/>
                  </a:moveTo>
                  <a:lnTo>
                    <a:pt x="0" y="19050"/>
                  </a:lnTo>
                  <a:lnTo>
                    <a:pt x="0" y="13994"/>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6" name="SMARTInkShape-4027">
              <a:extLst>
                <a:ext uri="{FF2B5EF4-FFF2-40B4-BE49-F238E27FC236}">
                  <a16:creationId xmlns:a16="http://schemas.microsoft.com/office/drawing/2014/main" id="{847AC4FD-93D9-B514-8679-4AA9B545B320}"/>
                </a:ext>
              </a:extLst>
            </p:cNvPr>
            <p:cNvSpPr/>
            <p:nvPr>
              <p:custDataLst>
                <p:tags r:id="rId137"/>
              </p:custDataLst>
            </p:nvPr>
          </p:nvSpPr>
          <p:spPr>
            <a:xfrm>
              <a:off x="3790950" y="2659338"/>
              <a:ext cx="123061" cy="176736"/>
            </a:xfrm>
            <a:custGeom>
              <a:avLst/>
              <a:gdLst/>
              <a:ahLst/>
              <a:cxnLst/>
              <a:rect l="0" t="0" r="0" b="0"/>
              <a:pathLst>
                <a:path w="123061" h="176736">
                  <a:moveTo>
                    <a:pt x="57150" y="36237"/>
                  </a:moveTo>
                  <a:lnTo>
                    <a:pt x="57150" y="36237"/>
                  </a:lnTo>
                  <a:lnTo>
                    <a:pt x="57150" y="18627"/>
                  </a:lnTo>
                  <a:lnTo>
                    <a:pt x="56092" y="18147"/>
                  </a:lnTo>
                  <a:lnTo>
                    <a:pt x="26559" y="17224"/>
                  </a:lnTo>
                  <a:lnTo>
                    <a:pt x="22997" y="19329"/>
                  </a:lnTo>
                  <a:lnTo>
                    <a:pt x="12929" y="32403"/>
                  </a:lnTo>
                  <a:lnTo>
                    <a:pt x="4302" y="49682"/>
                  </a:lnTo>
                  <a:lnTo>
                    <a:pt x="566" y="90898"/>
                  </a:lnTo>
                  <a:lnTo>
                    <a:pt x="5896" y="111331"/>
                  </a:lnTo>
                  <a:lnTo>
                    <a:pt x="23539" y="151590"/>
                  </a:lnTo>
                  <a:lnTo>
                    <a:pt x="34804" y="162647"/>
                  </a:lnTo>
                  <a:lnTo>
                    <a:pt x="50393" y="171089"/>
                  </a:lnTo>
                  <a:lnTo>
                    <a:pt x="77020" y="176735"/>
                  </a:lnTo>
                  <a:lnTo>
                    <a:pt x="92792" y="172411"/>
                  </a:lnTo>
                  <a:lnTo>
                    <a:pt x="105799" y="163434"/>
                  </a:lnTo>
                  <a:lnTo>
                    <a:pt x="115108" y="152388"/>
                  </a:lnTo>
                  <a:lnTo>
                    <a:pt x="119951" y="134779"/>
                  </a:lnTo>
                  <a:lnTo>
                    <a:pt x="123060" y="94038"/>
                  </a:lnTo>
                  <a:lnTo>
                    <a:pt x="116070" y="55415"/>
                  </a:lnTo>
                  <a:lnTo>
                    <a:pt x="107533" y="29925"/>
                  </a:lnTo>
                  <a:lnTo>
                    <a:pt x="101415" y="22848"/>
                  </a:lnTo>
                  <a:lnTo>
                    <a:pt x="69277" y="4427"/>
                  </a:lnTo>
                  <a:lnTo>
                    <a:pt x="45574" y="0"/>
                  </a:lnTo>
                  <a:lnTo>
                    <a:pt x="23499" y="3745"/>
                  </a:lnTo>
                  <a:lnTo>
                    <a:pt x="0" y="171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SMARTInkShape-4028">
              <a:extLst>
                <a:ext uri="{FF2B5EF4-FFF2-40B4-BE49-F238E27FC236}">
                  <a16:creationId xmlns:a16="http://schemas.microsoft.com/office/drawing/2014/main" id="{90B8E226-709E-3DD2-5335-3ECF3CB47C42}"/>
                </a:ext>
              </a:extLst>
            </p:cNvPr>
            <p:cNvSpPr/>
            <p:nvPr>
              <p:custDataLst>
                <p:tags r:id="rId138"/>
              </p:custDataLst>
            </p:nvPr>
          </p:nvSpPr>
          <p:spPr>
            <a:xfrm>
              <a:off x="4162580" y="2934039"/>
              <a:ext cx="152246" cy="150014"/>
            </a:xfrm>
            <a:custGeom>
              <a:avLst/>
              <a:gdLst/>
              <a:ahLst/>
              <a:cxnLst/>
              <a:rect l="0" t="0" r="0" b="0"/>
              <a:pathLst>
                <a:path w="152246" h="150014">
                  <a:moveTo>
                    <a:pt x="28420" y="56811"/>
                  </a:moveTo>
                  <a:lnTo>
                    <a:pt x="28420" y="56811"/>
                  </a:lnTo>
                  <a:lnTo>
                    <a:pt x="28420" y="48610"/>
                  </a:lnTo>
                  <a:lnTo>
                    <a:pt x="37940" y="37766"/>
                  </a:lnTo>
                  <a:lnTo>
                    <a:pt x="37945" y="37762"/>
                  </a:lnTo>
                  <a:lnTo>
                    <a:pt x="32889" y="42817"/>
                  </a:lnTo>
                  <a:lnTo>
                    <a:pt x="24688" y="61131"/>
                  </a:lnTo>
                  <a:lnTo>
                    <a:pt x="11630" y="107492"/>
                  </a:lnTo>
                  <a:lnTo>
                    <a:pt x="1606" y="134289"/>
                  </a:lnTo>
                  <a:lnTo>
                    <a:pt x="0" y="150013"/>
                  </a:lnTo>
                  <a:lnTo>
                    <a:pt x="13116" y="125367"/>
                  </a:lnTo>
                  <a:lnTo>
                    <a:pt x="20956" y="82485"/>
                  </a:lnTo>
                  <a:lnTo>
                    <a:pt x="25103" y="70338"/>
                  </a:lnTo>
                  <a:lnTo>
                    <a:pt x="34674" y="25831"/>
                  </a:lnTo>
                  <a:lnTo>
                    <a:pt x="37514" y="3525"/>
                  </a:lnTo>
                  <a:lnTo>
                    <a:pt x="38717" y="2237"/>
                  </a:lnTo>
                  <a:lnTo>
                    <a:pt x="42875" y="806"/>
                  </a:lnTo>
                  <a:lnTo>
                    <a:pt x="51165" y="0"/>
                  </a:lnTo>
                  <a:lnTo>
                    <a:pt x="57226" y="2634"/>
                  </a:lnTo>
                  <a:lnTo>
                    <a:pt x="91067" y="25177"/>
                  </a:lnTo>
                  <a:lnTo>
                    <a:pt x="135470" y="45409"/>
                  </a:lnTo>
                  <a:lnTo>
                    <a:pt x="152245" y="568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SMARTInkShape-4029">
              <a:extLst>
                <a:ext uri="{FF2B5EF4-FFF2-40B4-BE49-F238E27FC236}">
                  <a16:creationId xmlns:a16="http://schemas.microsoft.com/office/drawing/2014/main" id="{C4F4029B-AD03-AA22-EDCD-467EE4749ADA}"/>
                </a:ext>
              </a:extLst>
            </p:cNvPr>
            <p:cNvSpPr/>
            <p:nvPr>
              <p:custDataLst>
                <p:tags r:id="rId139"/>
              </p:custDataLst>
            </p:nvPr>
          </p:nvSpPr>
          <p:spPr>
            <a:xfrm>
              <a:off x="4229100" y="3001815"/>
              <a:ext cx="126608" cy="465286"/>
            </a:xfrm>
            <a:custGeom>
              <a:avLst/>
              <a:gdLst/>
              <a:ahLst/>
              <a:cxnLst/>
              <a:rect l="0" t="0" r="0" b="0"/>
              <a:pathLst>
                <a:path w="126608" h="465286">
                  <a:moveTo>
                    <a:pt x="0" y="17610"/>
                  </a:moveTo>
                  <a:lnTo>
                    <a:pt x="0" y="17610"/>
                  </a:lnTo>
                  <a:lnTo>
                    <a:pt x="0" y="0"/>
                  </a:lnTo>
                  <a:lnTo>
                    <a:pt x="0" y="4043"/>
                  </a:lnTo>
                  <a:lnTo>
                    <a:pt x="13257" y="44358"/>
                  </a:lnTo>
                  <a:lnTo>
                    <a:pt x="31471" y="91675"/>
                  </a:lnTo>
                  <a:lnTo>
                    <a:pt x="49490" y="139132"/>
                  </a:lnTo>
                  <a:lnTo>
                    <a:pt x="63241" y="179080"/>
                  </a:lnTo>
                  <a:lnTo>
                    <a:pt x="76148" y="217546"/>
                  </a:lnTo>
                  <a:lnTo>
                    <a:pt x="88890" y="255717"/>
                  </a:lnTo>
                  <a:lnTo>
                    <a:pt x="103478" y="294418"/>
                  </a:lnTo>
                  <a:lnTo>
                    <a:pt x="116150" y="339398"/>
                  </a:lnTo>
                  <a:lnTo>
                    <a:pt x="126607" y="381184"/>
                  </a:lnTo>
                  <a:lnTo>
                    <a:pt x="125473" y="423508"/>
                  </a:lnTo>
                  <a:lnTo>
                    <a:pt x="123825" y="465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SMARTInkShape-4030">
              <a:extLst>
                <a:ext uri="{FF2B5EF4-FFF2-40B4-BE49-F238E27FC236}">
                  <a16:creationId xmlns:a16="http://schemas.microsoft.com/office/drawing/2014/main" id="{36F808A7-F96E-0DCE-BD9F-04E80663CC62}"/>
                </a:ext>
              </a:extLst>
            </p:cNvPr>
            <p:cNvSpPr/>
            <p:nvPr>
              <p:custDataLst>
                <p:tags r:id="rId140"/>
              </p:custDataLst>
            </p:nvPr>
          </p:nvSpPr>
          <p:spPr>
            <a:xfrm>
              <a:off x="4391025" y="3362325"/>
              <a:ext cx="104776" cy="76201"/>
            </a:xfrm>
            <a:custGeom>
              <a:avLst/>
              <a:gdLst/>
              <a:ahLst/>
              <a:cxnLst/>
              <a:rect l="0" t="0" r="0" b="0"/>
              <a:pathLst>
                <a:path w="104776" h="76201">
                  <a:moveTo>
                    <a:pt x="0" y="0"/>
                  </a:moveTo>
                  <a:lnTo>
                    <a:pt x="0" y="0"/>
                  </a:lnTo>
                  <a:lnTo>
                    <a:pt x="25439" y="10361"/>
                  </a:lnTo>
                  <a:lnTo>
                    <a:pt x="70099" y="49088"/>
                  </a:lnTo>
                  <a:lnTo>
                    <a:pt x="87916" y="56878"/>
                  </a:lnTo>
                  <a:lnTo>
                    <a:pt x="10477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0" name="SMARTInkShape-4031">
              <a:extLst>
                <a:ext uri="{FF2B5EF4-FFF2-40B4-BE49-F238E27FC236}">
                  <a16:creationId xmlns:a16="http://schemas.microsoft.com/office/drawing/2014/main" id="{E77F56CD-7686-D723-406B-C9B9FE5AA743}"/>
                </a:ext>
              </a:extLst>
            </p:cNvPr>
            <p:cNvSpPr/>
            <p:nvPr>
              <p:custDataLst>
                <p:tags r:id="rId141"/>
              </p:custDataLst>
            </p:nvPr>
          </p:nvSpPr>
          <p:spPr>
            <a:xfrm>
              <a:off x="4295775" y="3411274"/>
              <a:ext cx="123826" cy="74877"/>
            </a:xfrm>
            <a:custGeom>
              <a:avLst/>
              <a:gdLst/>
              <a:ahLst/>
              <a:cxnLst/>
              <a:rect l="0" t="0" r="0" b="0"/>
              <a:pathLst>
                <a:path w="123826" h="74877">
                  <a:moveTo>
                    <a:pt x="0" y="8201"/>
                  </a:moveTo>
                  <a:lnTo>
                    <a:pt x="0" y="8201"/>
                  </a:lnTo>
                  <a:lnTo>
                    <a:pt x="0" y="0"/>
                  </a:lnTo>
                  <a:lnTo>
                    <a:pt x="10361" y="6389"/>
                  </a:lnTo>
                  <a:lnTo>
                    <a:pt x="27447" y="12900"/>
                  </a:lnTo>
                  <a:lnTo>
                    <a:pt x="65757" y="40236"/>
                  </a:lnTo>
                  <a:lnTo>
                    <a:pt x="79782" y="55255"/>
                  </a:lnTo>
                  <a:lnTo>
                    <a:pt x="107363" y="70567"/>
                  </a:lnTo>
                  <a:lnTo>
                    <a:pt x="123825" y="748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1" name="SMARTInkShape-4032">
              <a:extLst>
                <a:ext uri="{FF2B5EF4-FFF2-40B4-BE49-F238E27FC236}">
                  <a16:creationId xmlns:a16="http://schemas.microsoft.com/office/drawing/2014/main" id="{E4AC90D1-985A-639F-AB3C-1DE699778A59}"/>
                </a:ext>
              </a:extLst>
            </p:cNvPr>
            <p:cNvSpPr/>
            <p:nvPr>
              <p:custDataLst>
                <p:tags r:id="rId142"/>
              </p:custDataLst>
            </p:nvPr>
          </p:nvSpPr>
          <p:spPr>
            <a:xfrm>
              <a:off x="4229100" y="3476625"/>
              <a:ext cx="142876" cy="66676"/>
            </a:xfrm>
            <a:custGeom>
              <a:avLst/>
              <a:gdLst/>
              <a:ahLst/>
              <a:cxnLst/>
              <a:rect l="0" t="0" r="0" b="0"/>
              <a:pathLst>
                <a:path w="142876" h="66676">
                  <a:moveTo>
                    <a:pt x="0" y="0"/>
                  </a:moveTo>
                  <a:lnTo>
                    <a:pt x="0" y="0"/>
                  </a:lnTo>
                  <a:lnTo>
                    <a:pt x="13257" y="0"/>
                  </a:lnTo>
                  <a:lnTo>
                    <a:pt x="27447" y="5057"/>
                  </a:lnTo>
                  <a:lnTo>
                    <a:pt x="68737" y="35648"/>
                  </a:lnTo>
                  <a:lnTo>
                    <a:pt x="115805" y="59831"/>
                  </a:lnTo>
                  <a:lnTo>
                    <a:pt x="142875"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SMARTInkShape-4033">
              <a:extLst>
                <a:ext uri="{FF2B5EF4-FFF2-40B4-BE49-F238E27FC236}">
                  <a16:creationId xmlns:a16="http://schemas.microsoft.com/office/drawing/2014/main" id="{BDC03444-E70C-39CA-2670-E6DF5AC7653E}"/>
                </a:ext>
              </a:extLst>
            </p:cNvPr>
            <p:cNvSpPr/>
            <p:nvPr>
              <p:custDataLst>
                <p:tags r:id="rId143"/>
              </p:custDataLst>
            </p:nvPr>
          </p:nvSpPr>
          <p:spPr>
            <a:xfrm>
              <a:off x="4143375" y="3505200"/>
              <a:ext cx="190501" cy="95251"/>
            </a:xfrm>
            <a:custGeom>
              <a:avLst/>
              <a:gdLst/>
              <a:ahLst/>
              <a:cxnLst/>
              <a:rect l="0" t="0" r="0" b="0"/>
              <a:pathLst>
                <a:path w="190501" h="95251">
                  <a:moveTo>
                    <a:pt x="0" y="0"/>
                  </a:moveTo>
                  <a:lnTo>
                    <a:pt x="0" y="0"/>
                  </a:lnTo>
                  <a:lnTo>
                    <a:pt x="5056" y="0"/>
                  </a:lnTo>
                  <a:lnTo>
                    <a:pt x="18314" y="5057"/>
                  </a:lnTo>
                  <a:lnTo>
                    <a:pt x="63947" y="42302"/>
                  </a:lnTo>
                  <a:lnTo>
                    <a:pt x="72871" y="47376"/>
                  </a:lnTo>
                  <a:lnTo>
                    <a:pt x="98669" y="65058"/>
                  </a:lnTo>
                  <a:lnTo>
                    <a:pt x="141208" y="81279"/>
                  </a:lnTo>
                  <a:lnTo>
                    <a:pt x="19050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SMARTInkShape-4034">
              <a:extLst>
                <a:ext uri="{FF2B5EF4-FFF2-40B4-BE49-F238E27FC236}">
                  <a16:creationId xmlns:a16="http://schemas.microsoft.com/office/drawing/2014/main" id="{78B11E78-0558-811C-C022-B99E0E3EA1CF}"/>
                </a:ext>
              </a:extLst>
            </p:cNvPr>
            <p:cNvSpPr/>
            <p:nvPr>
              <p:custDataLst>
                <p:tags r:id="rId144"/>
              </p:custDataLst>
            </p:nvPr>
          </p:nvSpPr>
          <p:spPr>
            <a:xfrm>
              <a:off x="4486275" y="3114676"/>
              <a:ext cx="56124" cy="485775"/>
            </a:xfrm>
            <a:custGeom>
              <a:avLst/>
              <a:gdLst/>
              <a:ahLst/>
              <a:cxnLst/>
              <a:rect l="0" t="0" r="0" b="0"/>
              <a:pathLst>
                <a:path w="56124" h="485775">
                  <a:moveTo>
                    <a:pt x="0" y="9524"/>
                  </a:moveTo>
                  <a:lnTo>
                    <a:pt x="0" y="9524"/>
                  </a:lnTo>
                  <a:lnTo>
                    <a:pt x="0" y="4468"/>
                  </a:lnTo>
                  <a:lnTo>
                    <a:pt x="1058" y="2978"/>
                  </a:lnTo>
                  <a:lnTo>
                    <a:pt x="2822" y="1985"/>
                  </a:lnTo>
                  <a:lnTo>
                    <a:pt x="9522" y="0"/>
                  </a:lnTo>
                  <a:lnTo>
                    <a:pt x="17726" y="8200"/>
                  </a:lnTo>
                  <a:lnTo>
                    <a:pt x="18972" y="49544"/>
                  </a:lnTo>
                  <a:lnTo>
                    <a:pt x="19040" y="95502"/>
                  </a:lnTo>
                  <a:lnTo>
                    <a:pt x="19048" y="135516"/>
                  </a:lnTo>
                  <a:lnTo>
                    <a:pt x="19050" y="175031"/>
                  </a:lnTo>
                  <a:lnTo>
                    <a:pt x="21872" y="217900"/>
                  </a:lnTo>
                  <a:lnTo>
                    <a:pt x="32307" y="261999"/>
                  </a:lnTo>
                  <a:lnTo>
                    <a:pt x="37337" y="306166"/>
                  </a:lnTo>
                  <a:lnTo>
                    <a:pt x="40696" y="330957"/>
                  </a:lnTo>
                  <a:lnTo>
                    <a:pt x="52200" y="370293"/>
                  </a:lnTo>
                  <a:lnTo>
                    <a:pt x="50509" y="387234"/>
                  </a:lnTo>
                  <a:lnTo>
                    <a:pt x="53654" y="409305"/>
                  </a:lnTo>
                  <a:lnTo>
                    <a:pt x="50940" y="423487"/>
                  </a:lnTo>
                  <a:lnTo>
                    <a:pt x="56123" y="441065"/>
                  </a:lnTo>
                  <a:lnTo>
                    <a:pt x="55407" y="444327"/>
                  </a:lnTo>
                  <a:lnTo>
                    <a:pt x="49476" y="457165"/>
                  </a:lnTo>
                  <a:lnTo>
                    <a:pt x="47625" y="485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SMARTInkShape-4035">
              <a:extLst>
                <a:ext uri="{FF2B5EF4-FFF2-40B4-BE49-F238E27FC236}">
                  <a16:creationId xmlns:a16="http://schemas.microsoft.com/office/drawing/2014/main" id="{6EE9DF1C-2047-7BAF-6E9C-571F4ED99F33}"/>
                </a:ext>
              </a:extLst>
            </p:cNvPr>
            <p:cNvSpPr/>
            <p:nvPr>
              <p:custDataLst>
                <p:tags r:id="rId145"/>
              </p:custDataLst>
            </p:nvPr>
          </p:nvSpPr>
          <p:spPr>
            <a:xfrm>
              <a:off x="4105275" y="2306373"/>
              <a:ext cx="2867026" cy="1189300"/>
            </a:xfrm>
            <a:custGeom>
              <a:avLst/>
              <a:gdLst/>
              <a:ahLst/>
              <a:cxnLst/>
              <a:rect l="0" t="0" r="0" b="0"/>
              <a:pathLst>
                <a:path w="2867026" h="1189300">
                  <a:moveTo>
                    <a:pt x="0" y="1179777"/>
                  </a:moveTo>
                  <a:lnTo>
                    <a:pt x="0" y="1179777"/>
                  </a:lnTo>
                  <a:lnTo>
                    <a:pt x="5056" y="1179777"/>
                  </a:lnTo>
                  <a:lnTo>
                    <a:pt x="6546" y="1180835"/>
                  </a:lnTo>
                  <a:lnTo>
                    <a:pt x="7539" y="1182599"/>
                  </a:lnTo>
                  <a:lnTo>
                    <a:pt x="9515" y="1189268"/>
                  </a:lnTo>
                  <a:lnTo>
                    <a:pt x="27838" y="1189299"/>
                  </a:lnTo>
                  <a:lnTo>
                    <a:pt x="36361" y="1186479"/>
                  </a:lnTo>
                  <a:lnTo>
                    <a:pt x="40116" y="1184245"/>
                  </a:lnTo>
                  <a:lnTo>
                    <a:pt x="78621" y="1172434"/>
                  </a:lnTo>
                  <a:lnTo>
                    <a:pt x="94474" y="1163353"/>
                  </a:lnTo>
                  <a:lnTo>
                    <a:pt x="101255" y="1160836"/>
                  </a:lnTo>
                  <a:lnTo>
                    <a:pt x="123804" y="1144320"/>
                  </a:lnTo>
                  <a:lnTo>
                    <a:pt x="126986" y="1143439"/>
                  </a:lnTo>
                  <a:lnTo>
                    <a:pt x="129107" y="1141793"/>
                  </a:lnTo>
                  <a:lnTo>
                    <a:pt x="149586" y="1116188"/>
                  </a:lnTo>
                  <a:lnTo>
                    <a:pt x="165995" y="1105049"/>
                  </a:lnTo>
                  <a:lnTo>
                    <a:pt x="208266" y="1065191"/>
                  </a:lnTo>
                  <a:lnTo>
                    <a:pt x="255076" y="1027352"/>
                  </a:lnTo>
                  <a:lnTo>
                    <a:pt x="300289" y="984180"/>
                  </a:lnTo>
                  <a:lnTo>
                    <a:pt x="341672" y="942875"/>
                  </a:lnTo>
                  <a:lnTo>
                    <a:pt x="384134" y="897274"/>
                  </a:lnTo>
                  <a:lnTo>
                    <a:pt x="418676" y="855100"/>
                  </a:lnTo>
                  <a:lnTo>
                    <a:pt x="448678" y="810310"/>
                  </a:lnTo>
                  <a:lnTo>
                    <a:pt x="453412" y="799317"/>
                  </a:lnTo>
                  <a:lnTo>
                    <a:pt x="456791" y="795962"/>
                  </a:lnTo>
                  <a:lnTo>
                    <a:pt x="466190" y="792234"/>
                  </a:lnTo>
                  <a:lnTo>
                    <a:pt x="474602" y="779289"/>
                  </a:lnTo>
                  <a:lnTo>
                    <a:pt x="498454" y="732044"/>
                  </a:lnTo>
                  <a:lnTo>
                    <a:pt x="516541" y="696813"/>
                  </a:lnTo>
                  <a:lnTo>
                    <a:pt x="531227" y="672962"/>
                  </a:lnTo>
                  <a:lnTo>
                    <a:pt x="554477" y="629182"/>
                  </a:lnTo>
                  <a:lnTo>
                    <a:pt x="574720" y="586049"/>
                  </a:lnTo>
                  <a:lnTo>
                    <a:pt x="601558" y="542242"/>
                  </a:lnTo>
                  <a:lnTo>
                    <a:pt x="609335" y="520507"/>
                  </a:lnTo>
                  <a:lnTo>
                    <a:pt x="635338" y="474830"/>
                  </a:lnTo>
                  <a:lnTo>
                    <a:pt x="663687" y="432864"/>
                  </a:lnTo>
                  <a:lnTo>
                    <a:pt x="691185" y="386933"/>
                  </a:lnTo>
                  <a:lnTo>
                    <a:pt x="711115" y="342519"/>
                  </a:lnTo>
                  <a:lnTo>
                    <a:pt x="741653" y="296854"/>
                  </a:lnTo>
                  <a:lnTo>
                    <a:pt x="778235" y="253208"/>
                  </a:lnTo>
                  <a:lnTo>
                    <a:pt x="793739" y="238958"/>
                  </a:lnTo>
                  <a:lnTo>
                    <a:pt x="806564" y="217685"/>
                  </a:lnTo>
                  <a:lnTo>
                    <a:pt x="846003" y="172990"/>
                  </a:lnTo>
                  <a:lnTo>
                    <a:pt x="873669" y="149050"/>
                  </a:lnTo>
                  <a:lnTo>
                    <a:pt x="913992" y="103944"/>
                  </a:lnTo>
                  <a:lnTo>
                    <a:pt x="957416" y="72198"/>
                  </a:lnTo>
                  <a:lnTo>
                    <a:pt x="998515" y="40219"/>
                  </a:lnTo>
                  <a:lnTo>
                    <a:pt x="1042660" y="17743"/>
                  </a:lnTo>
                  <a:lnTo>
                    <a:pt x="1065292" y="11029"/>
                  </a:lnTo>
                  <a:lnTo>
                    <a:pt x="1108899" y="7254"/>
                  </a:lnTo>
                  <a:lnTo>
                    <a:pt x="1139934" y="16"/>
                  </a:lnTo>
                  <a:lnTo>
                    <a:pt x="1171793" y="0"/>
                  </a:lnTo>
                  <a:lnTo>
                    <a:pt x="1217233" y="7820"/>
                  </a:lnTo>
                  <a:lnTo>
                    <a:pt x="1255473" y="18513"/>
                  </a:lnTo>
                  <a:lnTo>
                    <a:pt x="1302778" y="39668"/>
                  </a:lnTo>
                  <a:lnTo>
                    <a:pt x="1337451" y="61303"/>
                  </a:lnTo>
                  <a:lnTo>
                    <a:pt x="1381646" y="77937"/>
                  </a:lnTo>
                  <a:lnTo>
                    <a:pt x="1413740" y="89195"/>
                  </a:lnTo>
                  <a:lnTo>
                    <a:pt x="1457857" y="115725"/>
                  </a:lnTo>
                  <a:lnTo>
                    <a:pt x="1499964" y="139784"/>
                  </a:lnTo>
                  <a:lnTo>
                    <a:pt x="1530465" y="164668"/>
                  </a:lnTo>
                  <a:lnTo>
                    <a:pt x="1539573" y="169818"/>
                  </a:lnTo>
                  <a:lnTo>
                    <a:pt x="1581598" y="202407"/>
                  </a:lnTo>
                  <a:lnTo>
                    <a:pt x="1625793" y="243536"/>
                  </a:lnTo>
                  <a:lnTo>
                    <a:pt x="1664083" y="286702"/>
                  </a:lnTo>
                  <a:lnTo>
                    <a:pt x="1679393" y="298844"/>
                  </a:lnTo>
                  <a:lnTo>
                    <a:pt x="1687920" y="303563"/>
                  </a:lnTo>
                  <a:lnTo>
                    <a:pt x="1700217" y="317274"/>
                  </a:lnTo>
                  <a:lnTo>
                    <a:pt x="1711327" y="332892"/>
                  </a:lnTo>
                  <a:lnTo>
                    <a:pt x="1756136" y="378610"/>
                  </a:lnTo>
                  <a:lnTo>
                    <a:pt x="1788577" y="402906"/>
                  </a:lnTo>
                  <a:lnTo>
                    <a:pt x="1828716" y="444785"/>
                  </a:lnTo>
                  <a:lnTo>
                    <a:pt x="1856731" y="469483"/>
                  </a:lnTo>
                  <a:lnTo>
                    <a:pt x="1876234" y="489542"/>
                  </a:lnTo>
                  <a:lnTo>
                    <a:pt x="1920672" y="528905"/>
                  </a:lnTo>
                  <a:lnTo>
                    <a:pt x="1962606" y="564106"/>
                  </a:lnTo>
                  <a:lnTo>
                    <a:pt x="1981453" y="581901"/>
                  </a:lnTo>
                  <a:lnTo>
                    <a:pt x="1986604" y="590557"/>
                  </a:lnTo>
                  <a:lnTo>
                    <a:pt x="1997359" y="597932"/>
                  </a:lnTo>
                  <a:lnTo>
                    <a:pt x="2018444" y="610856"/>
                  </a:lnTo>
                  <a:lnTo>
                    <a:pt x="2063521" y="652632"/>
                  </a:lnTo>
                  <a:lnTo>
                    <a:pt x="2105480" y="687923"/>
                  </a:lnTo>
                  <a:lnTo>
                    <a:pt x="2151549" y="724717"/>
                  </a:lnTo>
                  <a:lnTo>
                    <a:pt x="2198689" y="758445"/>
                  </a:lnTo>
                  <a:lnTo>
                    <a:pt x="2239420" y="783862"/>
                  </a:lnTo>
                  <a:lnTo>
                    <a:pt x="2282525" y="813482"/>
                  </a:lnTo>
                  <a:lnTo>
                    <a:pt x="2312948" y="829943"/>
                  </a:lnTo>
                  <a:lnTo>
                    <a:pt x="2358930" y="858696"/>
                  </a:lnTo>
                  <a:lnTo>
                    <a:pt x="2402174" y="886318"/>
                  </a:lnTo>
                  <a:lnTo>
                    <a:pt x="2441213" y="906608"/>
                  </a:lnTo>
                  <a:lnTo>
                    <a:pt x="2486396" y="922586"/>
                  </a:lnTo>
                  <a:lnTo>
                    <a:pt x="2531582" y="943963"/>
                  </a:lnTo>
                  <a:lnTo>
                    <a:pt x="2572461" y="958148"/>
                  </a:lnTo>
                  <a:lnTo>
                    <a:pt x="2619355" y="975573"/>
                  </a:lnTo>
                  <a:lnTo>
                    <a:pt x="2661428" y="985931"/>
                  </a:lnTo>
                  <a:lnTo>
                    <a:pt x="2699178" y="991438"/>
                  </a:lnTo>
                  <a:lnTo>
                    <a:pt x="2745399" y="1004378"/>
                  </a:lnTo>
                  <a:lnTo>
                    <a:pt x="2791114" y="1012864"/>
                  </a:lnTo>
                  <a:lnTo>
                    <a:pt x="2835666" y="1020017"/>
                  </a:lnTo>
                  <a:lnTo>
                    <a:pt x="2867025" y="10273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96" name="SMARTInkShape-4036">
            <a:extLst>
              <a:ext uri="{FF2B5EF4-FFF2-40B4-BE49-F238E27FC236}">
                <a16:creationId xmlns:a16="http://schemas.microsoft.com/office/drawing/2014/main" id="{DA0110F7-E4AB-586F-019B-BAE8B5EB101B}"/>
              </a:ext>
            </a:extLst>
          </p:cNvPr>
          <p:cNvSpPr/>
          <p:nvPr>
            <p:custDataLst>
              <p:tags r:id="rId5"/>
            </p:custDataLst>
          </p:nvPr>
        </p:nvSpPr>
        <p:spPr>
          <a:xfrm>
            <a:off x="4000500" y="2590800"/>
            <a:ext cx="57023" cy="76062"/>
          </a:xfrm>
          <a:custGeom>
            <a:avLst/>
            <a:gdLst/>
            <a:ahLst/>
            <a:cxnLst/>
            <a:rect l="0" t="0" r="0" b="0"/>
            <a:pathLst>
              <a:path w="57023" h="76062">
                <a:moveTo>
                  <a:pt x="0" y="19050"/>
                </a:moveTo>
                <a:lnTo>
                  <a:pt x="0" y="19050"/>
                </a:lnTo>
                <a:lnTo>
                  <a:pt x="0" y="9641"/>
                </a:lnTo>
                <a:lnTo>
                  <a:pt x="9515" y="9525"/>
                </a:lnTo>
                <a:lnTo>
                  <a:pt x="28565" y="28565"/>
                </a:lnTo>
                <a:lnTo>
                  <a:pt x="23515" y="28572"/>
                </a:lnTo>
                <a:lnTo>
                  <a:pt x="22027" y="27515"/>
                </a:lnTo>
                <a:lnTo>
                  <a:pt x="21034" y="25752"/>
                </a:lnTo>
                <a:lnTo>
                  <a:pt x="20373" y="23518"/>
                </a:lnTo>
                <a:lnTo>
                  <a:pt x="18874" y="22028"/>
                </a:lnTo>
                <a:lnTo>
                  <a:pt x="9952" y="19166"/>
                </a:lnTo>
                <a:lnTo>
                  <a:pt x="9563" y="10859"/>
                </a:lnTo>
                <a:lnTo>
                  <a:pt x="14592" y="4864"/>
                </a:lnTo>
                <a:lnTo>
                  <a:pt x="19891" y="2162"/>
                </a:lnTo>
                <a:lnTo>
                  <a:pt x="37937" y="84"/>
                </a:lnTo>
                <a:lnTo>
                  <a:pt x="57022" y="0"/>
                </a:lnTo>
                <a:lnTo>
                  <a:pt x="33551" y="0"/>
                </a:lnTo>
                <a:lnTo>
                  <a:pt x="27964" y="2822"/>
                </a:lnTo>
                <a:lnTo>
                  <a:pt x="15754" y="13258"/>
                </a:lnTo>
                <a:lnTo>
                  <a:pt x="12293" y="19297"/>
                </a:lnTo>
                <a:lnTo>
                  <a:pt x="11371" y="22390"/>
                </a:lnTo>
                <a:lnTo>
                  <a:pt x="9697" y="24452"/>
                </a:lnTo>
                <a:lnTo>
                  <a:pt x="5016" y="26743"/>
                </a:lnTo>
                <a:lnTo>
                  <a:pt x="3344" y="29470"/>
                </a:lnTo>
                <a:lnTo>
                  <a:pt x="440" y="44816"/>
                </a:lnTo>
                <a:lnTo>
                  <a:pt x="9515" y="76061"/>
                </a:lnTo>
                <a:lnTo>
                  <a:pt x="23714" y="62007"/>
                </a:lnTo>
                <a:lnTo>
                  <a:pt x="26415" y="56487"/>
                </a:lnTo>
                <a:lnTo>
                  <a:pt x="28148" y="44319"/>
                </a:lnTo>
                <a:lnTo>
                  <a:pt x="29349" y="42246"/>
                </a:lnTo>
                <a:lnTo>
                  <a:pt x="31207" y="40864"/>
                </a:lnTo>
                <a:lnTo>
                  <a:pt x="33505" y="39943"/>
                </a:lnTo>
                <a:lnTo>
                  <a:pt x="35037" y="38270"/>
                </a:lnTo>
                <a:lnTo>
                  <a:pt x="38090" y="28614"/>
                </a:lnTo>
                <a:lnTo>
                  <a:pt x="4762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06" name="SMARTInkShape-Group829">
            <a:extLst>
              <a:ext uri="{FF2B5EF4-FFF2-40B4-BE49-F238E27FC236}">
                <a16:creationId xmlns:a16="http://schemas.microsoft.com/office/drawing/2014/main" id="{1D7B80C5-D848-4648-1819-17B8C55E675F}"/>
              </a:ext>
            </a:extLst>
          </p:cNvPr>
          <p:cNvGrpSpPr/>
          <p:nvPr/>
        </p:nvGrpSpPr>
        <p:grpSpPr>
          <a:xfrm>
            <a:off x="6219825" y="2762250"/>
            <a:ext cx="1600201" cy="685761"/>
            <a:chOff x="6219825" y="2762250"/>
            <a:chExt cx="1600201" cy="685761"/>
          </a:xfrm>
        </p:grpSpPr>
        <p:sp>
          <p:nvSpPr>
            <p:cNvPr id="1097" name="SMARTInkShape-4037">
              <a:extLst>
                <a:ext uri="{FF2B5EF4-FFF2-40B4-BE49-F238E27FC236}">
                  <a16:creationId xmlns:a16="http://schemas.microsoft.com/office/drawing/2014/main" id="{8A8EC5C1-5331-6769-FC05-596CA0B31630}"/>
                </a:ext>
              </a:extLst>
            </p:cNvPr>
            <p:cNvSpPr/>
            <p:nvPr>
              <p:custDataLst>
                <p:tags r:id="rId125"/>
              </p:custDataLst>
            </p:nvPr>
          </p:nvSpPr>
          <p:spPr>
            <a:xfrm>
              <a:off x="6410718" y="2924190"/>
              <a:ext cx="618718" cy="319799"/>
            </a:xfrm>
            <a:custGeom>
              <a:avLst/>
              <a:gdLst/>
              <a:ahLst/>
              <a:cxnLst/>
              <a:rect l="0" t="0" r="0" b="0"/>
              <a:pathLst>
                <a:path w="618718" h="319799">
                  <a:moveTo>
                    <a:pt x="9132" y="314310"/>
                  </a:moveTo>
                  <a:lnTo>
                    <a:pt x="9132" y="314310"/>
                  </a:lnTo>
                  <a:lnTo>
                    <a:pt x="4076" y="319366"/>
                  </a:lnTo>
                  <a:lnTo>
                    <a:pt x="2587" y="319798"/>
                  </a:lnTo>
                  <a:lnTo>
                    <a:pt x="1593" y="319027"/>
                  </a:lnTo>
                  <a:lnTo>
                    <a:pt x="490" y="315348"/>
                  </a:lnTo>
                  <a:lnTo>
                    <a:pt x="0" y="310185"/>
                  </a:lnTo>
                  <a:lnTo>
                    <a:pt x="8248" y="301541"/>
                  </a:lnTo>
                  <a:lnTo>
                    <a:pt x="30742" y="287596"/>
                  </a:lnTo>
                  <a:lnTo>
                    <a:pt x="54693" y="273939"/>
                  </a:lnTo>
                  <a:lnTo>
                    <a:pt x="95840" y="243103"/>
                  </a:lnTo>
                  <a:lnTo>
                    <a:pt x="135973" y="208640"/>
                  </a:lnTo>
                  <a:lnTo>
                    <a:pt x="171951" y="183517"/>
                  </a:lnTo>
                  <a:lnTo>
                    <a:pt x="212244" y="162668"/>
                  </a:lnTo>
                  <a:lnTo>
                    <a:pt x="257696" y="143084"/>
                  </a:lnTo>
                  <a:lnTo>
                    <a:pt x="304678" y="126699"/>
                  </a:lnTo>
                  <a:lnTo>
                    <a:pt x="352112" y="115141"/>
                  </a:lnTo>
                  <a:lnTo>
                    <a:pt x="399681" y="105013"/>
                  </a:lnTo>
                  <a:lnTo>
                    <a:pt x="444467" y="98132"/>
                  </a:lnTo>
                  <a:lnTo>
                    <a:pt x="484548" y="93271"/>
                  </a:lnTo>
                  <a:lnTo>
                    <a:pt x="525904" y="87204"/>
                  </a:lnTo>
                  <a:lnTo>
                    <a:pt x="573036" y="86005"/>
                  </a:lnTo>
                  <a:lnTo>
                    <a:pt x="617621" y="85714"/>
                  </a:lnTo>
                  <a:lnTo>
                    <a:pt x="613347" y="85711"/>
                  </a:lnTo>
                  <a:lnTo>
                    <a:pt x="608225" y="82888"/>
                  </a:lnTo>
                  <a:lnTo>
                    <a:pt x="561152" y="56939"/>
                  </a:lnTo>
                  <a:lnTo>
                    <a:pt x="518727" y="40890"/>
                  </a:lnTo>
                  <a:lnTo>
                    <a:pt x="477425" y="27970"/>
                  </a:lnTo>
                  <a:lnTo>
                    <a:pt x="440717" y="9458"/>
                  </a:lnTo>
                  <a:lnTo>
                    <a:pt x="428251" y="0"/>
                  </a:lnTo>
                  <a:lnTo>
                    <a:pt x="446597" y="1044"/>
                  </a:lnTo>
                  <a:lnTo>
                    <a:pt x="466834" y="7589"/>
                  </a:lnTo>
                  <a:lnTo>
                    <a:pt x="507486" y="25495"/>
                  </a:lnTo>
                  <a:lnTo>
                    <a:pt x="553287" y="38107"/>
                  </a:lnTo>
                  <a:lnTo>
                    <a:pt x="582054" y="47616"/>
                  </a:lnTo>
                  <a:lnTo>
                    <a:pt x="597281" y="54314"/>
                  </a:lnTo>
                  <a:lnTo>
                    <a:pt x="618133" y="57086"/>
                  </a:lnTo>
                  <a:lnTo>
                    <a:pt x="618717" y="66267"/>
                  </a:lnTo>
                  <a:lnTo>
                    <a:pt x="613671" y="76656"/>
                  </a:lnTo>
                  <a:lnTo>
                    <a:pt x="605547" y="84508"/>
                  </a:lnTo>
                  <a:lnTo>
                    <a:pt x="583084" y="103229"/>
                  </a:lnTo>
                  <a:lnTo>
                    <a:pt x="545860" y="148227"/>
                  </a:lnTo>
                  <a:lnTo>
                    <a:pt x="531054" y="164676"/>
                  </a:lnTo>
                  <a:lnTo>
                    <a:pt x="526847" y="173017"/>
                  </a:lnTo>
                  <a:lnTo>
                    <a:pt x="524147" y="186995"/>
                  </a:lnTo>
                  <a:lnTo>
                    <a:pt x="523482" y="2000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SMARTInkShape-4038">
              <a:extLst>
                <a:ext uri="{FF2B5EF4-FFF2-40B4-BE49-F238E27FC236}">
                  <a16:creationId xmlns:a16="http://schemas.microsoft.com/office/drawing/2014/main" id="{63B83CFB-8FC0-324B-48A2-E64FC5663F27}"/>
                </a:ext>
              </a:extLst>
            </p:cNvPr>
            <p:cNvSpPr/>
            <p:nvPr>
              <p:custDataLst>
                <p:tags r:id="rId126"/>
              </p:custDataLst>
            </p:nvPr>
          </p:nvSpPr>
          <p:spPr>
            <a:xfrm>
              <a:off x="7178558" y="2800350"/>
              <a:ext cx="173667" cy="175590"/>
            </a:xfrm>
            <a:custGeom>
              <a:avLst/>
              <a:gdLst/>
              <a:ahLst/>
              <a:cxnLst/>
              <a:rect l="0" t="0" r="0" b="0"/>
              <a:pathLst>
                <a:path w="173667" h="175590">
                  <a:moveTo>
                    <a:pt x="108067" y="9525"/>
                  </a:moveTo>
                  <a:lnTo>
                    <a:pt x="108067" y="9525"/>
                  </a:lnTo>
                  <a:lnTo>
                    <a:pt x="99866" y="1324"/>
                  </a:lnTo>
                  <a:lnTo>
                    <a:pt x="98366" y="1941"/>
                  </a:lnTo>
                  <a:lnTo>
                    <a:pt x="93877" y="5449"/>
                  </a:lnTo>
                  <a:lnTo>
                    <a:pt x="85533" y="7713"/>
                  </a:lnTo>
                  <a:lnTo>
                    <a:pt x="80344" y="8317"/>
                  </a:lnTo>
                  <a:lnTo>
                    <a:pt x="68935" y="14633"/>
                  </a:lnTo>
                  <a:lnTo>
                    <a:pt x="26047" y="48494"/>
                  </a:lnTo>
                  <a:lnTo>
                    <a:pt x="1442" y="82246"/>
                  </a:lnTo>
                  <a:lnTo>
                    <a:pt x="0" y="97937"/>
                  </a:lnTo>
                  <a:lnTo>
                    <a:pt x="2888" y="113378"/>
                  </a:lnTo>
                  <a:lnTo>
                    <a:pt x="7698" y="123768"/>
                  </a:lnTo>
                  <a:lnTo>
                    <a:pt x="21413" y="140624"/>
                  </a:lnTo>
                  <a:lnTo>
                    <a:pt x="43940" y="153968"/>
                  </a:lnTo>
                  <a:lnTo>
                    <a:pt x="89353" y="171238"/>
                  </a:lnTo>
                  <a:lnTo>
                    <a:pt x="106099" y="175589"/>
                  </a:lnTo>
                  <a:lnTo>
                    <a:pt x="134253" y="172204"/>
                  </a:lnTo>
                  <a:lnTo>
                    <a:pt x="146517" y="166140"/>
                  </a:lnTo>
                  <a:lnTo>
                    <a:pt x="152750" y="161560"/>
                  </a:lnTo>
                  <a:lnTo>
                    <a:pt x="162498" y="148005"/>
                  </a:lnTo>
                  <a:lnTo>
                    <a:pt x="169300" y="131396"/>
                  </a:lnTo>
                  <a:lnTo>
                    <a:pt x="173666" y="92042"/>
                  </a:lnTo>
                  <a:lnTo>
                    <a:pt x="171601" y="59022"/>
                  </a:lnTo>
                  <a:lnTo>
                    <a:pt x="164286" y="34774"/>
                  </a:lnTo>
                  <a:lnTo>
                    <a:pt x="161421" y="29533"/>
                  </a:lnTo>
                  <a:lnTo>
                    <a:pt x="149772" y="20887"/>
                  </a:lnTo>
                  <a:lnTo>
                    <a:pt x="114891" y="4475"/>
                  </a:lnTo>
                  <a:lnTo>
                    <a:pt x="699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9" name="SMARTInkShape-4039">
              <a:extLst>
                <a:ext uri="{FF2B5EF4-FFF2-40B4-BE49-F238E27FC236}">
                  <a16:creationId xmlns:a16="http://schemas.microsoft.com/office/drawing/2014/main" id="{A2F3D720-C849-3B88-4ED6-E96BA8240075}"/>
                </a:ext>
              </a:extLst>
            </p:cNvPr>
            <p:cNvSpPr/>
            <p:nvPr>
              <p:custDataLst>
                <p:tags r:id="rId127"/>
              </p:custDataLst>
            </p:nvPr>
          </p:nvSpPr>
          <p:spPr>
            <a:xfrm>
              <a:off x="7419975" y="2952750"/>
              <a:ext cx="9526" cy="8202"/>
            </a:xfrm>
            <a:custGeom>
              <a:avLst/>
              <a:gdLst/>
              <a:ahLst/>
              <a:cxnLst/>
              <a:rect l="0" t="0" r="0" b="0"/>
              <a:pathLst>
                <a:path w="9526" h="8202">
                  <a:moveTo>
                    <a:pt x="9525" y="0"/>
                  </a:moveTo>
                  <a:lnTo>
                    <a:pt x="9525" y="0"/>
                  </a:lnTo>
                  <a:lnTo>
                    <a:pt x="9525" y="5056"/>
                  </a:lnTo>
                  <a:lnTo>
                    <a:pt x="8467" y="6546"/>
                  </a:lnTo>
                  <a:lnTo>
                    <a:pt x="6703" y="7539"/>
                  </a:lnTo>
                  <a:lnTo>
                    <a:pt x="4469" y="8201"/>
                  </a:lnTo>
                  <a:lnTo>
                    <a:pt x="2978" y="7584"/>
                  </a:lnTo>
                  <a:lnTo>
                    <a:pt x="1985" y="6114"/>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0" name="SMARTInkShape-4040">
              <a:extLst>
                <a:ext uri="{FF2B5EF4-FFF2-40B4-BE49-F238E27FC236}">
                  <a16:creationId xmlns:a16="http://schemas.microsoft.com/office/drawing/2014/main" id="{67144189-59E3-761A-3D60-76B69F3DC177}"/>
                </a:ext>
              </a:extLst>
            </p:cNvPr>
            <p:cNvSpPr/>
            <p:nvPr>
              <p:custDataLst>
                <p:tags r:id="rId128"/>
              </p:custDataLst>
            </p:nvPr>
          </p:nvSpPr>
          <p:spPr>
            <a:xfrm>
              <a:off x="7535350" y="2800743"/>
              <a:ext cx="150718" cy="158894"/>
            </a:xfrm>
            <a:custGeom>
              <a:avLst/>
              <a:gdLst/>
              <a:ahLst/>
              <a:cxnLst/>
              <a:rect l="0" t="0" r="0" b="0"/>
              <a:pathLst>
                <a:path w="150718" h="158894">
                  <a:moveTo>
                    <a:pt x="84650" y="18657"/>
                  </a:moveTo>
                  <a:lnTo>
                    <a:pt x="84650" y="18657"/>
                  </a:lnTo>
                  <a:lnTo>
                    <a:pt x="84650" y="9248"/>
                  </a:lnTo>
                  <a:lnTo>
                    <a:pt x="79594" y="9167"/>
                  </a:lnTo>
                  <a:lnTo>
                    <a:pt x="74289" y="6325"/>
                  </a:lnTo>
                  <a:lnTo>
                    <a:pt x="71393" y="4086"/>
                  </a:lnTo>
                  <a:lnTo>
                    <a:pt x="62530" y="1598"/>
                  </a:lnTo>
                  <a:lnTo>
                    <a:pt x="44650" y="0"/>
                  </a:lnTo>
                  <a:lnTo>
                    <a:pt x="29171" y="4780"/>
                  </a:lnTo>
                  <a:lnTo>
                    <a:pt x="11179" y="23012"/>
                  </a:lnTo>
                  <a:lnTo>
                    <a:pt x="4370" y="39642"/>
                  </a:lnTo>
                  <a:lnTo>
                    <a:pt x="0" y="76189"/>
                  </a:lnTo>
                  <a:lnTo>
                    <a:pt x="4301" y="104495"/>
                  </a:lnTo>
                  <a:lnTo>
                    <a:pt x="21343" y="140084"/>
                  </a:lnTo>
                  <a:lnTo>
                    <a:pt x="30408" y="149530"/>
                  </a:lnTo>
                  <a:lnTo>
                    <a:pt x="35789" y="153530"/>
                  </a:lnTo>
                  <a:lnTo>
                    <a:pt x="50233" y="157976"/>
                  </a:lnTo>
                  <a:lnTo>
                    <a:pt x="66179" y="158893"/>
                  </a:lnTo>
                  <a:lnTo>
                    <a:pt x="93661" y="150859"/>
                  </a:lnTo>
                  <a:lnTo>
                    <a:pt x="119473" y="139080"/>
                  </a:lnTo>
                  <a:lnTo>
                    <a:pt x="129407" y="127212"/>
                  </a:lnTo>
                  <a:lnTo>
                    <a:pt x="146713" y="97667"/>
                  </a:lnTo>
                  <a:lnTo>
                    <a:pt x="150717" y="55873"/>
                  </a:lnTo>
                  <a:lnTo>
                    <a:pt x="146089" y="27920"/>
                  </a:lnTo>
                  <a:lnTo>
                    <a:pt x="140883" y="17482"/>
                  </a:lnTo>
                  <a:lnTo>
                    <a:pt x="128919" y="5725"/>
                  </a:lnTo>
                  <a:lnTo>
                    <a:pt x="117024" y="2326"/>
                  </a:lnTo>
                  <a:lnTo>
                    <a:pt x="83519" y="144"/>
                  </a:lnTo>
                  <a:lnTo>
                    <a:pt x="56075"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SMARTInkShape-4041">
              <a:extLst>
                <a:ext uri="{FF2B5EF4-FFF2-40B4-BE49-F238E27FC236}">
                  <a16:creationId xmlns:a16="http://schemas.microsoft.com/office/drawing/2014/main" id="{3A71407D-016E-9E64-1F88-E33556AB2F75}"/>
                </a:ext>
              </a:extLst>
            </p:cNvPr>
            <p:cNvSpPr/>
            <p:nvPr>
              <p:custDataLst>
                <p:tags r:id="rId129"/>
              </p:custDataLst>
            </p:nvPr>
          </p:nvSpPr>
          <p:spPr>
            <a:xfrm>
              <a:off x="7801009" y="2762250"/>
              <a:ext cx="19017" cy="200026"/>
            </a:xfrm>
            <a:custGeom>
              <a:avLst/>
              <a:gdLst/>
              <a:ahLst/>
              <a:cxnLst/>
              <a:rect l="0" t="0" r="0" b="0"/>
              <a:pathLst>
                <a:path w="19017" h="200026">
                  <a:moveTo>
                    <a:pt x="9491" y="0"/>
                  </a:moveTo>
                  <a:lnTo>
                    <a:pt x="9491" y="0"/>
                  </a:lnTo>
                  <a:lnTo>
                    <a:pt x="6669" y="42842"/>
                  </a:lnTo>
                  <a:lnTo>
                    <a:pt x="1951" y="80427"/>
                  </a:lnTo>
                  <a:lnTo>
                    <a:pt x="357" y="125365"/>
                  </a:lnTo>
                  <a:lnTo>
                    <a:pt x="0" y="172909"/>
                  </a:lnTo>
                  <a:lnTo>
                    <a:pt x="2803" y="185504"/>
                  </a:lnTo>
                  <a:lnTo>
                    <a:pt x="5032" y="190344"/>
                  </a:lnTo>
                  <a:lnTo>
                    <a:pt x="7576" y="193571"/>
                  </a:lnTo>
                  <a:lnTo>
                    <a:pt x="19016"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2" name="SMARTInkShape-4042">
              <a:extLst>
                <a:ext uri="{FF2B5EF4-FFF2-40B4-BE49-F238E27FC236}">
                  <a16:creationId xmlns:a16="http://schemas.microsoft.com/office/drawing/2014/main" id="{654253A3-0B57-C5FC-D28A-67EA0FDFD61B}"/>
                </a:ext>
              </a:extLst>
            </p:cNvPr>
            <p:cNvSpPr/>
            <p:nvPr>
              <p:custDataLst>
                <p:tags r:id="rId130"/>
              </p:custDataLst>
            </p:nvPr>
          </p:nvSpPr>
          <p:spPr>
            <a:xfrm>
              <a:off x="6448425" y="3324225"/>
              <a:ext cx="123826" cy="47626"/>
            </a:xfrm>
            <a:custGeom>
              <a:avLst/>
              <a:gdLst/>
              <a:ahLst/>
              <a:cxnLst/>
              <a:rect l="0" t="0" r="0" b="0"/>
              <a:pathLst>
                <a:path w="123826" h="47626">
                  <a:moveTo>
                    <a:pt x="0" y="47625"/>
                  </a:moveTo>
                  <a:lnTo>
                    <a:pt x="0" y="47625"/>
                  </a:lnTo>
                  <a:lnTo>
                    <a:pt x="5056" y="47625"/>
                  </a:lnTo>
                  <a:lnTo>
                    <a:pt x="50768" y="2832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3" name="SMARTInkShape-4043">
              <a:extLst>
                <a:ext uri="{FF2B5EF4-FFF2-40B4-BE49-F238E27FC236}">
                  <a16:creationId xmlns:a16="http://schemas.microsoft.com/office/drawing/2014/main" id="{1105AB23-E8D6-2237-96D4-B20ADA09C99F}"/>
                </a:ext>
              </a:extLst>
            </p:cNvPr>
            <p:cNvSpPr/>
            <p:nvPr>
              <p:custDataLst>
                <p:tags r:id="rId131"/>
              </p:custDataLst>
            </p:nvPr>
          </p:nvSpPr>
          <p:spPr>
            <a:xfrm>
              <a:off x="6353175" y="3267075"/>
              <a:ext cx="171451" cy="93927"/>
            </a:xfrm>
            <a:custGeom>
              <a:avLst/>
              <a:gdLst/>
              <a:ahLst/>
              <a:cxnLst/>
              <a:rect l="0" t="0" r="0" b="0"/>
              <a:pathLst>
                <a:path w="171451" h="93927">
                  <a:moveTo>
                    <a:pt x="0" y="85725"/>
                  </a:moveTo>
                  <a:lnTo>
                    <a:pt x="0" y="85725"/>
                  </a:lnTo>
                  <a:lnTo>
                    <a:pt x="0" y="90782"/>
                  </a:lnTo>
                  <a:lnTo>
                    <a:pt x="1058" y="92271"/>
                  </a:lnTo>
                  <a:lnTo>
                    <a:pt x="2822" y="93264"/>
                  </a:lnTo>
                  <a:lnTo>
                    <a:pt x="5056" y="93926"/>
                  </a:lnTo>
                  <a:lnTo>
                    <a:pt x="18314" y="89801"/>
                  </a:lnTo>
                  <a:lnTo>
                    <a:pt x="64888" y="49252"/>
                  </a:lnTo>
                  <a:lnTo>
                    <a:pt x="96779" y="26152"/>
                  </a:lnTo>
                  <a:lnTo>
                    <a:pt x="138020" y="6867"/>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4" name="SMARTInkShape-4044">
              <a:extLst>
                <a:ext uri="{FF2B5EF4-FFF2-40B4-BE49-F238E27FC236}">
                  <a16:creationId xmlns:a16="http://schemas.microsoft.com/office/drawing/2014/main" id="{69E108FC-8096-3EF0-31FD-E5AE6675A33E}"/>
                </a:ext>
              </a:extLst>
            </p:cNvPr>
            <p:cNvSpPr/>
            <p:nvPr>
              <p:custDataLst>
                <p:tags r:id="rId132"/>
              </p:custDataLst>
            </p:nvPr>
          </p:nvSpPr>
          <p:spPr>
            <a:xfrm>
              <a:off x="6286500" y="3171825"/>
              <a:ext cx="161926" cy="103452"/>
            </a:xfrm>
            <a:custGeom>
              <a:avLst/>
              <a:gdLst/>
              <a:ahLst/>
              <a:cxnLst/>
              <a:rect l="0" t="0" r="0" b="0"/>
              <a:pathLst>
                <a:path w="161926" h="103452">
                  <a:moveTo>
                    <a:pt x="0" y="95250"/>
                  </a:moveTo>
                  <a:lnTo>
                    <a:pt x="0" y="95250"/>
                  </a:lnTo>
                  <a:lnTo>
                    <a:pt x="0" y="103451"/>
                  </a:lnTo>
                  <a:lnTo>
                    <a:pt x="38595" y="70845"/>
                  </a:lnTo>
                  <a:lnTo>
                    <a:pt x="60119" y="48860"/>
                  </a:lnTo>
                  <a:lnTo>
                    <a:pt x="102539" y="16505"/>
                  </a:lnTo>
                  <a:lnTo>
                    <a:pt x="130651" y="2905"/>
                  </a:lnTo>
                  <a:lnTo>
                    <a:pt x="152919" y="75"/>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SMARTInkShape-4045">
              <a:extLst>
                <a:ext uri="{FF2B5EF4-FFF2-40B4-BE49-F238E27FC236}">
                  <a16:creationId xmlns:a16="http://schemas.microsoft.com/office/drawing/2014/main" id="{E95515AC-144C-326E-76A9-B8C310F0BAAB}"/>
                </a:ext>
              </a:extLst>
            </p:cNvPr>
            <p:cNvSpPr/>
            <p:nvPr>
              <p:custDataLst>
                <p:tags r:id="rId133"/>
              </p:custDataLst>
            </p:nvPr>
          </p:nvSpPr>
          <p:spPr>
            <a:xfrm>
              <a:off x="6219825" y="3048035"/>
              <a:ext cx="28576" cy="399976"/>
            </a:xfrm>
            <a:custGeom>
              <a:avLst/>
              <a:gdLst/>
              <a:ahLst/>
              <a:cxnLst/>
              <a:rect l="0" t="0" r="0" b="0"/>
              <a:pathLst>
                <a:path w="28576" h="399976">
                  <a:moveTo>
                    <a:pt x="0" y="19015"/>
                  </a:moveTo>
                  <a:lnTo>
                    <a:pt x="0" y="19015"/>
                  </a:lnTo>
                  <a:lnTo>
                    <a:pt x="0" y="0"/>
                  </a:lnTo>
                  <a:lnTo>
                    <a:pt x="0" y="44797"/>
                  </a:lnTo>
                  <a:lnTo>
                    <a:pt x="0" y="80394"/>
                  </a:lnTo>
                  <a:lnTo>
                    <a:pt x="5056" y="127866"/>
                  </a:lnTo>
                  <a:lnTo>
                    <a:pt x="8201" y="166978"/>
                  </a:lnTo>
                  <a:lnTo>
                    <a:pt x="12173" y="210917"/>
                  </a:lnTo>
                  <a:lnTo>
                    <a:pt x="18143" y="256266"/>
                  </a:lnTo>
                  <a:lnTo>
                    <a:pt x="18971" y="300176"/>
                  </a:lnTo>
                  <a:lnTo>
                    <a:pt x="19042" y="346164"/>
                  </a:lnTo>
                  <a:lnTo>
                    <a:pt x="20106" y="358894"/>
                  </a:lnTo>
                  <a:lnTo>
                    <a:pt x="28182" y="388181"/>
                  </a:lnTo>
                  <a:lnTo>
                    <a:pt x="28575" y="399975"/>
                  </a:lnTo>
                  <a:lnTo>
                    <a:pt x="28575" y="385263"/>
                  </a:lnTo>
                  <a:lnTo>
                    <a:pt x="28575" y="390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2" name="SMARTInkShape-Group830">
            <a:extLst>
              <a:ext uri="{FF2B5EF4-FFF2-40B4-BE49-F238E27FC236}">
                <a16:creationId xmlns:a16="http://schemas.microsoft.com/office/drawing/2014/main" id="{9F87B4A9-1333-8DB2-A5C2-9FFD4FBC5178}"/>
              </a:ext>
            </a:extLst>
          </p:cNvPr>
          <p:cNvGrpSpPr/>
          <p:nvPr/>
        </p:nvGrpSpPr>
        <p:grpSpPr>
          <a:xfrm>
            <a:off x="6022108" y="3648110"/>
            <a:ext cx="854943" cy="276191"/>
            <a:chOff x="6022108" y="3648110"/>
            <a:chExt cx="854943" cy="276191"/>
          </a:xfrm>
        </p:grpSpPr>
        <p:sp>
          <p:nvSpPr>
            <p:cNvPr id="1107" name="SMARTInkShape-4046">
              <a:extLst>
                <a:ext uri="{FF2B5EF4-FFF2-40B4-BE49-F238E27FC236}">
                  <a16:creationId xmlns:a16="http://schemas.microsoft.com/office/drawing/2014/main" id="{9E18B2CE-4256-5A99-8AAC-24AD21586343}"/>
                </a:ext>
              </a:extLst>
            </p:cNvPr>
            <p:cNvSpPr/>
            <p:nvPr>
              <p:custDataLst>
                <p:tags r:id="rId120"/>
              </p:custDataLst>
            </p:nvPr>
          </p:nvSpPr>
          <p:spPr>
            <a:xfrm>
              <a:off x="6395220" y="3686175"/>
              <a:ext cx="137157" cy="197706"/>
            </a:xfrm>
            <a:custGeom>
              <a:avLst/>
              <a:gdLst/>
              <a:ahLst/>
              <a:cxnLst/>
              <a:rect l="0" t="0" r="0" b="0"/>
              <a:pathLst>
                <a:path w="137157" h="197706">
                  <a:moveTo>
                    <a:pt x="72255" y="47625"/>
                  </a:moveTo>
                  <a:lnTo>
                    <a:pt x="72255" y="47625"/>
                  </a:lnTo>
                  <a:lnTo>
                    <a:pt x="100700" y="19180"/>
                  </a:lnTo>
                  <a:lnTo>
                    <a:pt x="100792" y="14032"/>
                  </a:lnTo>
                  <a:lnTo>
                    <a:pt x="97991" y="8706"/>
                  </a:lnTo>
                  <a:lnTo>
                    <a:pt x="95762" y="5804"/>
                  </a:lnTo>
                  <a:lnTo>
                    <a:pt x="90464" y="2580"/>
                  </a:lnTo>
                  <a:lnTo>
                    <a:pt x="78439" y="510"/>
                  </a:lnTo>
                  <a:lnTo>
                    <a:pt x="53861" y="5207"/>
                  </a:lnTo>
                  <a:lnTo>
                    <a:pt x="9370" y="30605"/>
                  </a:lnTo>
                  <a:lnTo>
                    <a:pt x="4931" y="35220"/>
                  </a:lnTo>
                  <a:lnTo>
                    <a:pt x="0" y="45992"/>
                  </a:lnTo>
                  <a:lnTo>
                    <a:pt x="631" y="60658"/>
                  </a:lnTo>
                  <a:lnTo>
                    <a:pt x="4439" y="75642"/>
                  </a:lnTo>
                  <a:lnTo>
                    <a:pt x="9659" y="85830"/>
                  </a:lnTo>
                  <a:lnTo>
                    <a:pt x="23605" y="97515"/>
                  </a:lnTo>
                  <a:lnTo>
                    <a:pt x="53826" y="109887"/>
                  </a:lnTo>
                  <a:lnTo>
                    <a:pt x="95314" y="121517"/>
                  </a:lnTo>
                  <a:lnTo>
                    <a:pt x="117893" y="130432"/>
                  </a:lnTo>
                  <a:lnTo>
                    <a:pt x="124288" y="136639"/>
                  </a:lnTo>
                  <a:lnTo>
                    <a:pt x="134940" y="155794"/>
                  </a:lnTo>
                  <a:lnTo>
                    <a:pt x="137156" y="163786"/>
                  </a:lnTo>
                  <a:lnTo>
                    <a:pt x="136689" y="167399"/>
                  </a:lnTo>
                  <a:lnTo>
                    <a:pt x="133348" y="174235"/>
                  </a:lnTo>
                  <a:lnTo>
                    <a:pt x="116493" y="193641"/>
                  </a:lnTo>
                  <a:lnTo>
                    <a:pt x="104616" y="197188"/>
                  </a:lnTo>
                  <a:lnTo>
                    <a:pt x="89812" y="197705"/>
                  </a:lnTo>
                  <a:lnTo>
                    <a:pt x="70637" y="192047"/>
                  </a:lnTo>
                  <a:lnTo>
                    <a:pt x="61658" y="186601"/>
                  </a:lnTo>
                  <a:lnTo>
                    <a:pt x="50653" y="172529"/>
                  </a:lnTo>
                  <a:lnTo>
                    <a:pt x="45745" y="154954"/>
                  </a:lnTo>
                  <a:lnTo>
                    <a:pt x="47174" y="148811"/>
                  </a:lnTo>
                  <a:lnTo>
                    <a:pt x="59296" y="130052"/>
                  </a:lnTo>
                  <a:lnTo>
                    <a:pt x="83459" y="103465"/>
                  </a:lnTo>
                  <a:lnTo>
                    <a:pt x="110452" y="87152"/>
                  </a:lnTo>
                  <a:lnTo>
                    <a:pt x="131756" y="51615"/>
                  </a:lnTo>
                  <a:lnTo>
                    <a:pt x="133089" y="44993"/>
                  </a:lnTo>
                  <a:lnTo>
                    <a:pt x="131748" y="31991"/>
                  </a:lnTo>
                  <a:lnTo>
                    <a:pt x="125042" y="12772"/>
                  </a:lnTo>
                  <a:lnTo>
                    <a:pt x="121205" y="8514"/>
                  </a:lnTo>
                  <a:lnTo>
                    <a:pt x="111296" y="3784"/>
                  </a:lnTo>
                  <a:lnTo>
                    <a:pt x="817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8" name="SMARTInkShape-4047">
              <a:extLst>
                <a:ext uri="{FF2B5EF4-FFF2-40B4-BE49-F238E27FC236}">
                  <a16:creationId xmlns:a16="http://schemas.microsoft.com/office/drawing/2014/main" id="{4BD59254-9AE1-BE51-9FB1-346436B06EC4}"/>
                </a:ext>
              </a:extLst>
            </p:cNvPr>
            <p:cNvSpPr/>
            <p:nvPr>
              <p:custDataLst>
                <p:tags r:id="rId121"/>
              </p:custDataLst>
            </p:nvPr>
          </p:nvSpPr>
          <p:spPr>
            <a:xfrm>
              <a:off x="6620585" y="3695739"/>
              <a:ext cx="170741" cy="170805"/>
            </a:xfrm>
            <a:custGeom>
              <a:avLst/>
              <a:gdLst/>
              <a:ahLst/>
              <a:cxnLst/>
              <a:rect l="0" t="0" r="0" b="0"/>
              <a:pathLst>
                <a:path w="170741" h="170805">
                  <a:moveTo>
                    <a:pt x="27865" y="47586"/>
                  </a:moveTo>
                  <a:lnTo>
                    <a:pt x="27865" y="47586"/>
                  </a:lnTo>
                  <a:lnTo>
                    <a:pt x="19665" y="47586"/>
                  </a:lnTo>
                  <a:lnTo>
                    <a:pt x="19223" y="46528"/>
                  </a:lnTo>
                  <a:lnTo>
                    <a:pt x="18733" y="42529"/>
                  </a:lnTo>
                  <a:lnTo>
                    <a:pt x="21337" y="37225"/>
                  </a:lnTo>
                  <a:lnTo>
                    <a:pt x="24964" y="31339"/>
                  </a:lnTo>
                  <a:lnTo>
                    <a:pt x="28063" y="22076"/>
                  </a:lnTo>
                  <a:lnTo>
                    <a:pt x="32539" y="15787"/>
                  </a:lnTo>
                  <a:lnTo>
                    <a:pt x="38056" y="12287"/>
                  </a:lnTo>
                  <a:lnTo>
                    <a:pt x="44036" y="9672"/>
                  </a:lnTo>
                  <a:lnTo>
                    <a:pt x="53353" y="3309"/>
                  </a:lnTo>
                  <a:lnTo>
                    <a:pt x="65411" y="92"/>
                  </a:lnTo>
                  <a:lnTo>
                    <a:pt x="70857" y="0"/>
                  </a:lnTo>
                  <a:lnTo>
                    <a:pt x="72401" y="1045"/>
                  </a:lnTo>
                  <a:lnTo>
                    <a:pt x="73430" y="2800"/>
                  </a:lnTo>
                  <a:lnTo>
                    <a:pt x="80707" y="23814"/>
                  </a:lnTo>
                  <a:lnTo>
                    <a:pt x="76087" y="66975"/>
                  </a:lnTo>
                  <a:lnTo>
                    <a:pt x="75755" y="81251"/>
                  </a:lnTo>
                  <a:lnTo>
                    <a:pt x="69963" y="94651"/>
                  </a:lnTo>
                  <a:lnTo>
                    <a:pt x="38918" y="139628"/>
                  </a:lnTo>
                  <a:lnTo>
                    <a:pt x="0" y="170804"/>
                  </a:lnTo>
                  <a:lnTo>
                    <a:pt x="32883" y="156187"/>
                  </a:lnTo>
                  <a:lnTo>
                    <a:pt x="76151" y="147808"/>
                  </a:lnTo>
                  <a:lnTo>
                    <a:pt x="119209" y="143818"/>
                  </a:lnTo>
                  <a:lnTo>
                    <a:pt x="170740" y="142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9" name="SMARTInkShape-4048">
              <a:extLst>
                <a:ext uri="{FF2B5EF4-FFF2-40B4-BE49-F238E27FC236}">
                  <a16:creationId xmlns:a16="http://schemas.microsoft.com/office/drawing/2014/main" id="{7C7DBABD-C4D9-8B6B-8245-18FA94D876A2}"/>
                </a:ext>
              </a:extLst>
            </p:cNvPr>
            <p:cNvSpPr/>
            <p:nvPr>
              <p:custDataLst>
                <p:tags r:id="rId122"/>
              </p:custDataLst>
            </p:nvPr>
          </p:nvSpPr>
          <p:spPr>
            <a:xfrm>
              <a:off x="6858000" y="3678008"/>
              <a:ext cx="19051" cy="246293"/>
            </a:xfrm>
            <a:custGeom>
              <a:avLst/>
              <a:gdLst/>
              <a:ahLst/>
              <a:cxnLst/>
              <a:rect l="0" t="0" r="0" b="0"/>
              <a:pathLst>
                <a:path w="19051" h="246293">
                  <a:moveTo>
                    <a:pt x="0" y="17692"/>
                  </a:moveTo>
                  <a:lnTo>
                    <a:pt x="0" y="17692"/>
                  </a:lnTo>
                  <a:lnTo>
                    <a:pt x="0" y="0"/>
                  </a:lnTo>
                  <a:lnTo>
                    <a:pt x="2822" y="29904"/>
                  </a:lnTo>
                  <a:lnTo>
                    <a:pt x="5487" y="48520"/>
                  </a:lnTo>
                  <a:lnTo>
                    <a:pt x="1398" y="94964"/>
                  </a:lnTo>
                  <a:lnTo>
                    <a:pt x="275" y="134791"/>
                  </a:lnTo>
                  <a:lnTo>
                    <a:pt x="36" y="177163"/>
                  </a:lnTo>
                  <a:lnTo>
                    <a:pt x="2833" y="200762"/>
                  </a:lnTo>
                  <a:lnTo>
                    <a:pt x="9703" y="236847"/>
                  </a:lnTo>
                  <a:lnTo>
                    <a:pt x="11760" y="239995"/>
                  </a:lnTo>
                  <a:lnTo>
                    <a:pt x="19050" y="2462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0" name="SMARTInkShape-4049">
              <a:extLst>
                <a:ext uri="{FF2B5EF4-FFF2-40B4-BE49-F238E27FC236}">
                  <a16:creationId xmlns:a16="http://schemas.microsoft.com/office/drawing/2014/main" id="{FABE79CA-F929-FE31-485B-94ACF76A3204}"/>
                </a:ext>
              </a:extLst>
            </p:cNvPr>
            <p:cNvSpPr/>
            <p:nvPr>
              <p:custDataLst>
                <p:tags r:id="rId123"/>
              </p:custDataLst>
            </p:nvPr>
          </p:nvSpPr>
          <p:spPr>
            <a:xfrm>
              <a:off x="6305550" y="38576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SMARTInkShape-4050">
              <a:extLst>
                <a:ext uri="{FF2B5EF4-FFF2-40B4-BE49-F238E27FC236}">
                  <a16:creationId xmlns:a16="http://schemas.microsoft.com/office/drawing/2014/main" id="{975FF011-3210-95EB-5448-62558FAE244C}"/>
                </a:ext>
              </a:extLst>
            </p:cNvPr>
            <p:cNvSpPr/>
            <p:nvPr>
              <p:custDataLst>
                <p:tags r:id="rId124"/>
              </p:custDataLst>
            </p:nvPr>
          </p:nvSpPr>
          <p:spPr>
            <a:xfrm>
              <a:off x="6022108" y="3648110"/>
              <a:ext cx="140568" cy="228553"/>
            </a:xfrm>
            <a:custGeom>
              <a:avLst/>
              <a:gdLst/>
              <a:ahLst/>
              <a:cxnLst/>
              <a:rect l="0" t="0" r="0" b="0"/>
              <a:pathLst>
                <a:path w="140568" h="228553">
                  <a:moveTo>
                    <a:pt x="45317" y="28540"/>
                  </a:moveTo>
                  <a:lnTo>
                    <a:pt x="45317" y="28540"/>
                  </a:lnTo>
                  <a:lnTo>
                    <a:pt x="45317" y="10848"/>
                  </a:lnTo>
                  <a:lnTo>
                    <a:pt x="46375" y="10395"/>
                  </a:lnTo>
                  <a:lnTo>
                    <a:pt x="50373" y="9892"/>
                  </a:lnTo>
                  <a:lnTo>
                    <a:pt x="55678" y="6846"/>
                  </a:lnTo>
                  <a:lnTo>
                    <a:pt x="62650" y="1325"/>
                  </a:lnTo>
                  <a:lnTo>
                    <a:pt x="72418" y="84"/>
                  </a:lnTo>
                  <a:lnTo>
                    <a:pt x="78511" y="0"/>
                  </a:lnTo>
                  <a:lnTo>
                    <a:pt x="84059" y="2803"/>
                  </a:lnTo>
                  <a:lnTo>
                    <a:pt x="87020" y="5032"/>
                  </a:lnTo>
                  <a:lnTo>
                    <a:pt x="95954" y="7509"/>
                  </a:lnTo>
                  <a:lnTo>
                    <a:pt x="105922" y="9668"/>
                  </a:lnTo>
                  <a:lnTo>
                    <a:pt x="113880" y="14155"/>
                  </a:lnTo>
                  <a:lnTo>
                    <a:pt x="118123" y="19677"/>
                  </a:lnTo>
                  <a:lnTo>
                    <a:pt x="120511" y="28736"/>
                  </a:lnTo>
                  <a:lnTo>
                    <a:pt x="121500" y="68494"/>
                  </a:lnTo>
                  <a:lnTo>
                    <a:pt x="116456" y="89061"/>
                  </a:lnTo>
                  <a:lnTo>
                    <a:pt x="103201" y="110207"/>
                  </a:lnTo>
                  <a:lnTo>
                    <a:pt x="79215" y="139901"/>
                  </a:lnTo>
                  <a:lnTo>
                    <a:pt x="72647" y="151495"/>
                  </a:lnTo>
                  <a:lnTo>
                    <a:pt x="33919" y="197357"/>
                  </a:lnTo>
                  <a:lnTo>
                    <a:pt x="13629" y="220205"/>
                  </a:lnTo>
                  <a:lnTo>
                    <a:pt x="0" y="227464"/>
                  </a:lnTo>
                  <a:lnTo>
                    <a:pt x="289" y="227831"/>
                  </a:lnTo>
                  <a:lnTo>
                    <a:pt x="43771" y="228552"/>
                  </a:lnTo>
                  <a:lnTo>
                    <a:pt x="61563" y="227501"/>
                  </a:lnTo>
                  <a:lnTo>
                    <a:pt x="97627" y="219922"/>
                  </a:lnTo>
                  <a:lnTo>
                    <a:pt x="140567" y="219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9" name="SMARTInkShape-Group831">
            <a:extLst>
              <a:ext uri="{FF2B5EF4-FFF2-40B4-BE49-F238E27FC236}">
                <a16:creationId xmlns:a16="http://schemas.microsoft.com/office/drawing/2014/main" id="{F89957B8-CD42-AEF2-E5E9-4A3A15599E8C}"/>
              </a:ext>
            </a:extLst>
          </p:cNvPr>
          <p:cNvGrpSpPr/>
          <p:nvPr/>
        </p:nvGrpSpPr>
        <p:grpSpPr>
          <a:xfrm>
            <a:off x="4010025" y="3781425"/>
            <a:ext cx="885826" cy="190501"/>
            <a:chOff x="4010025" y="3781425"/>
            <a:chExt cx="885826" cy="190501"/>
          </a:xfrm>
        </p:grpSpPr>
        <p:sp>
          <p:nvSpPr>
            <p:cNvPr id="1113" name="SMARTInkShape-4051">
              <a:extLst>
                <a:ext uri="{FF2B5EF4-FFF2-40B4-BE49-F238E27FC236}">
                  <a16:creationId xmlns:a16="http://schemas.microsoft.com/office/drawing/2014/main" id="{CBD290E3-58E3-972C-E6DF-70E4C76CF2CA}"/>
                </a:ext>
              </a:extLst>
            </p:cNvPr>
            <p:cNvSpPr/>
            <p:nvPr>
              <p:custDataLst>
                <p:tags r:id="rId114"/>
              </p:custDataLst>
            </p:nvPr>
          </p:nvSpPr>
          <p:spPr>
            <a:xfrm>
              <a:off x="4558680" y="3781425"/>
              <a:ext cx="126613" cy="161764"/>
            </a:xfrm>
            <a:custGeom>
              <a:avLst/>
              <a:gdLst/>
              <a:ahLst/>
              <a:cxnLst/>
              <a:rect l="0" t="0" r="0" b="0"/>
              <a:pathLst>
                <a:path w="126613" h="161764">
                  <a:moveTo>
                    <a:pt x="79995" y="47625"/>
                  </a:moveTo>
                  <a:lnTo>
                    <a:pt x="79995" y="47625"/>
                  </a:lnTo>
                  <a:lnTo>
                    <a:pt x="79995" y="42568"/>
                  </a:lnTo>
                  <a:lnTo>
                    <a:pt x="82817" y="37264"/>
                  </a:lnTo>
                  <a:lnTo>
                    <a:pt x="88196" y="30292"/>
                  </a:lnTo>
                  <a:lnTo>
                    <a:pt x="91754" y="29338"/>
                  </a:lnTo>
                  <a:lnTo>
                    <a:pt x="98918" y="28588"/>
                  </a:lnTo>
                  <a:lnTo>
                    <a:pt x="93951" y="23522"/>
                  </a:lnTo>
                  <a:lnTo>
                    <a:pt x="88667" y="21038"/>
                  </a:lnTo>
                  <a:lnTo>
                    <a:pt x="71595" y="19443"/>
                  </a:lnTo>
                  <a:lnTo>
                    <a:pt x="41295" y="26732"/>
                  </a:lnTo>
                  <a:lnTo>
                    <a:pt x="27164" y="32342"/>
                  </a:lnTo>
                  <a:lnTo>
                    <a:pt x="16650" y="41185"/>
                  </a:lnTo>
                  <a:lnTo>
                    <a:pt x="1277" y="59053"/>
                  </a:lnTo>
                  <a:lnTo>
                    <a:pt x="0" y="63710"/>
                  </a:lnTo>
                  <a:lnTo>
                    <a:pt x="1403" y="74530"/>
                  </a:lnTo>
                  <a:lnTo>
                    <a:pt x="8143" y="87464"/>
                  </a:lnTo>
                  <a:lnTo>
                    <a:pt x="13841" y="91789"/>
                  </a:lnTo>
                  <a:lnTo>
                    <a:pt x="19901" y="94771"/>
                  </a:lnTo>
                  <a:lnTo>
                    <a:pt x="26123" y="99623"/>
                  </a:lnTo>
                  <a:lnTo>
                    <a:pt x="35238" y="102485"/>
                  </a:lnTo>
                  <a:lnTo>
                    <a:pt x="78261" y="107396"/>
                  </a:lnTo>
                  <a:lnTo>
                    <a:pt x="95709" y="115077"/>
                  </a:lnTo>
                  <a:lnTo>
                    <a:pt x="124219" y="131514"/>
                  </a:lnTo>
                  <a:lnTo>
                    <a:pt x="125352" y="133185"/>
                  </a:lnTo>
                  <a:lnTo>
                    <a:pt x="126612" y="137863"/>
                  </a:lnTo>
                  <a:lnTo>
                    <a:pt x="125890" y="140592"/>
                  </a:lnTo>
                  <a:lnTo>
                    <a:pt x="119948" y="152576"/>
                  </a:lnTo>
                  <a:lnTo>
                    <a:pt x="119331" y="155692"/>
                  </a:lnTo>
                  <a:lnTo>
                    <a:pt x="117861" y="157770"/>
                  </a:lnTo>
                  <a:lnTo>
                    <a:pt x="115822" y="159155"/>
                  </a:lnTo>
                  <a:lnTo>
                    <a:pt x="113404" y="160078"/>
                  </a:lnTo>
                  <a:lnTo>
                    <a:pt x="74279" y="161763"/>
                  </a:lnTo>
                  <a:lnTo>
                    <a:pt x="54783" y="156821"/>
                  </a:lnTo>
                  <a:lnTo>
                    <a:pt x="40657" y="148653"/>
                  </a:lnTo>
                  <a:lnTo>
                    <a:pt x="29769" y="134474"/>
                  </a:lnTo>
                  <a:lnTo>
                    <a:pt x="28519" y="129866"/>
                  </a:lnTo>
                  <a:lnTo>
                    <a:pt x="28744" y="125736"/>
                  </a:lnTo>
                  <a:lnTo>
                    <a:pt x="29953" y="121924"/>
                  </a:lnTo>
                  <a:lnTo>
                    <a:pt x="41767" y="106446"/>
                  </a:lnTo>
                  <a:lnTo>
                    <a:pt x="85445" y="78600"/>
                  </a:lnTo>
                  <a:lnTo>
                    <a:pt x="110163" y="55337"/>
                  </a:lnTo>
                  <a:lnTo>
                    <a:pt x="111749" y="50649"/>
                  </a:lnTo>
                  <a:lnTo>
                    <a:pt x="109198" y="21787"/>
                  </a:lnTo>
                  <a:lnTo>
                    <a:pt x="105813" y="17700"/>
                  </a:lnTo>
                  <a:lnTo>
                    <a:pt x="514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SMARTInkShape-4052">
              <a:extLst>
                <a:ext uri="{FF2B5EF4-FFF2-40B4-BE49-F238E27FC236}">
                  <a16:creationId xmlns:a16="http://schemas.microsoft.com/office/drawing/2014/main" id="{2D8781B4-FE9C-0FEE-14D1-3799C61D9113}"/>
                </a:ext>
              </a:extLst>
            </p:cNvPr>
            <p:cNvSpPr/>
            <p:nvPr>
              <p:custDataLst>
                <p:tags r:id="rId115"/>
              </p:custDataLst>
            </p:nvPr>
          </p:nvSpPr>
          <p:spPr>
            <a:xfrm>
              <a:off x="4467225" y="3925624"/>
              <a:ext cx="9526" cy="8202"/>
            </a:xfrm>
            <a:custGeom>
              <a:avLst/>
              <a:gdLst/>
              <a:ahLst/>
              <a:cxnLst/>
              <a:rect l="0" t="0" r="0" b="0"/>
              <a:pathLst>
                <a:path w="9526" h="8202">
                  <a:moveTo>
                    <a:pt x="9525" y="8201"/>
                  </a:moveTo>
                  <a:lnTo>
                    <a:pt x="9525" y="8201"/>
                  </a:lnTo>
                  <a:lnTo>
                    <a:pt x="9525" y="0"/>
                  </a:lnTo>
                  <a:lnTo>
                    <a:pt x="0"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SMARTInkShape-4053">
              <a:extLst>
                <a:ext uri="{FF2B5EF4-FFF2-40B4-BE49-F238E27FC236}">
                  <a16:creationId xmlns:a16="http://schemas.microsoft.com/office/drawing/2014/main" id="{A07DDF4D-4B3D-4C6F-C62D-4BE2481CCBDC}"/>
                </a:ext>
              </a:extLst>
            </p:cNvPr>
            <p:cNvSpPr/>
            <p:nvPr>
              <p:custDataLst>
                <p:tags r:id="rId116"/>
              </p:custDataLst>
            </p:nvPr>
          </p:nvSpPr>
          <p:spPr>
            <a:xfrm>
              <a:off x="4267200" y="3820887"/>
              <a:ext cx="114301" cy="151023"/>
            </a:xfrm>
            <a:custGeom>
              <a:avLst/>
              <a:gdLst/>
              <a:ahLst/>
              <a:cxnLst/>
              <a:rect l="0" t="0" r="0" b="0"/>
              <a:pathLst>
                <a:path w="114301" h="151023">
                  <a:moveTo>
                    <a:pt x="0" y="36738"/>
                  </a:moveTo>
                  <a:lnTo>
                    <a:pt x="0" y="36738"/>
                  </a:lnTo>
                  <a:lnTo>
                    <a:pt x="0" y="23481"/>
                  </a:lnTo>
                  <a:lnTo>
                    <a:pt x="1058" y="21550"/>
                  </a:lnTo>
                  <a:lnTo>
                    <a:pt x="2822" y="20263"/>
                  </a:lnTo>
                  <a:lnTo>
                    <a:pt x="7604" y="17774"/>
                  </a:lnTo>
                  <a:lnTo>
                    <a:pt x="17333" y="9638"/>
                  </a:lnTo>
                  <a:lnTo>
                    <a:pt x="26315" y="7396"/>
                  </a:lnTo>
                  <a:lnTo>
                    <a:pt x="36339" y="0"/>
                  </a:lnTo>
                  <a:lnTo>
                    <a:pt x="37984" y="605"/>
                  </a:lnTo>
                  <a:lnTo>
                    <a:pt x="45357" y="5453"/>
                  </a:lnTo>
                  <a:lnTo>
                    <a:pt x="51203" y="6959"/>
                  </a:lnTo>
                  <a:lnTo>
                    <a:pt x="53185" y="8418"/>
                  </a:lnTo>
                  <a:lnTo>
                    <a:pt x="54506" y="10450"/>
                  </a:lnTo>
                  <a:lnTo>
                    <a:pt x="56366" y="18366"/>
                  </a:lnTo>
                  <a:lnTo>
                    <a:pt x="56628" y="21315"/>
                  </a:lnTo>
                  <a:lnTo>
                    <a:pt x="59740" y="27414"/>
                  </a:lnTo>
                  <a:lnTo>
                    <a:pt x="63593" y="33652"/>
                  </a:lnTo>
                  <a:lnTo>
                    <a:pt x="66066" y="46281"/>
                  </a:lnTo>
                  <a:lnTo>
                    <a:pt x="66555" y="58966"/>
                  </a:lnTo>
                  <a:lnTo>
                    <a:pt x="63800" y="65315"/>
                  </a:lnTo>
                  <a:lnTo>
                    <a:pt x="60106" y="71664"/>
                  </a:lnTo>
                  <a:lnTo>
                    <a:pt x="56967" y="81188"/>
                  </a:lnTo>
                  <a:lnTo>
                    <a:pt x="50863" y="90713"/>
                  </a:lnTo>
                  <a:lnTo>
                    <a:pt x="49064" y="97063"/>
                  </a:lnTo>
                  <a:lnTo>
                    <a:pt x="47526" y="99180"/>
                  </a:lnTo>
                  <a:lnTo>
                    <a:pt x="45442" y="100591"/>
                  </a:lnTo>
                  <a:lnTo>
                    <a:pt x="42995" y="101531"/>
                  </a:lnTo>
                  <a:lnTo>
                    <a:pt x="1986" y="148959"/>
                  </a:lnTo>
                  <a:lnTo>
                    <a:pt x="51" y="150984"/>
                  </a:lnTo>
                  <a:lnTo>
                    <a:pt x="10128" y="151022"/>
                  </a:lnTo>
                  <a:lnTo>
                    <a:pt x="17907" y="148209"/>
                  </a:lnTo>
                  <a:lnTo>
                    <a:pt x="21463" y="145977"/>
                  </a:lnTo>
                  <a:lnTo>
                    <a:pt x="68256" y="135228"/>
                  </a:lnTo>
                  <a:lnTo>
                    <a:pt x="114300" y="131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SMARTInkShape-4054">
              <a:extLst>
                <a:ext uri="{FF2B5EF4-FFF2-40B4-BE49-F238E27FC236}">
                  <a16:creationId xmlns:a16="http://schemas.microsoft.com/office/drawing/2014/main" id="{8BB1115E-9AB6-CA5C-2993-A558139B935D}"/>
                </a:ext>
              </a:extLst>
            </p:cNvPr>
            <p:cNvSpPr/>
            <p:nvPr>
              <p:custDataLst>
                <p:tags r:id="rId117"/>
              </p:custDataLst>
            </p:nvPr>
          </p:nvSpPr>
          <p:spPr>
            <a:xfrm>
              <a:off x="4010025" y="3924300"/>
              <a:ext cx="133351" cy="9526"/>
            </a:xfrm>
            <a:custGeom>
              <a:avLst/>
              <a:gdLst/>
              <a:ahLst/>
              <a:cxnLst/>
              <a:rect l="0" t="0" r="0" b="0"/>
              <a:pathLst>
                <a:path w="133351" h="9526">
                  <a:moveTo>
                    <a:pt x="0" y="9525"/>
                  </a:moveTo>
                  <a:lnTo>
                    <a:pt x="0" y="9525"/>
                  </a:lnTo>
                  <a:lnTo>
                    <a:pt x="41757" y="9525"/>
                  </a:lnTo>
                  <a:lnTo>
                    <a:pt x="69592" y="6703"/>
                  </a:lnTo>
                  <a:lnTo>
                    <a:pt x="115207" y="39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SMARTInkShape-4055">
              <a:extLst>
                <a:ext uri="{FF2B5EF4-FFF2-40B4-BE49-F238E27FC236}">
                  <a16:creationId xmlns:a16="http://schemas.microsoft.com/office/drawing/2014/main" id="{F30C5606-6D4E-E8CE-9A84-61187EF61941}"/>
                </a:ext>
              </a:extLst>
            </p:cNvPr>
            <p:cNvSpPr/>
            <p:nvPr>
              <p:custDataLst>
                <p:tags r:id="rId118"/>
              </p:custDataLst>
            </p:nvPr>
          </p:nvSpPr>
          <p:spPr>
            <a:xfrm>
              <a:off x="4717182" y="3781582"/>
              <a:ext cx="121519" cy="171271"/>
            </a:xfrm>
            <a:custGeom>
              <a:avLst/>
              <a:gdLst/>
              <a:ahLst/>
              <a:cxnLst/>
              <a:rect l="0" t="0" r="0" b="0"/>
              <a:pathLst>
                <a:path w="121519" h="171271">
                  <a:moveTo>
                    <a:pt x="26268" y="37943"/>
                  </a:moveTo>
                  <a:lnTo>
                    <a:pt x="26268" y="37943"/>
                  </a:lnTo>
                  <a:lnTo>
                    <a:pt x="35969" y="19600"/>
                  </a:lnTo>
                  <a:lnTo>
                    <a:pt x="42078" y="11812"/>
                  </a:lnTo>
                  <a:lnTo>
                    <a:pt x="43878" y="5868"/>
                  </a:lnTo>
                  <a:lnTo>
                    <a:pt x="45416" y="3859"/>
                  </a:lnTo>
                  <a:lnTo>
                    <a:pt x="49948" y="1629"/>
                  </a:lnTo>
                  <a:lnTo>
                    <a:pt x="62615" y="0"/>
                  </a:lnTo>
                  <a:lnTo>
                    <a:pt x="68905" y="4946"/>
                  </a:lnTo>
                  <a:lnTo>
                    <a:pt x="71676" y="13047"/>
                  </a:lnTo>
                  <a:lnTo>
                    <a:pt x="76059" y="29508"/>
                  </a:lnTo>
                  <a:lnTo>
                    <a:pt x="78512" y="35495"/>
                  </a:lnTo>
                  <a:lnTo>
                    <a:pt x="78415" y="50613"/>
                  </a:lnTo>
                  <a:lnTo>
                    <a:pt x="69101" y="97925"/>
                  </a:lnTo>
                  <a:lnTo>
                    <a:pt x="56640" y="126148"/>
                  </a:lnTo>
                  <a:lnTo>
                    <a:pt x="41853" y="143571"/>
                  </a:lnTo>
                  <a:lnTo>
                    <a:pt x="9373" y="166813"/>
                  </a:lnTo>
                  <a:lnTo>
                    <a:pt x="0" y="170408"/>
                  </a:lnTo>
                  <a:lnTo>
                    <a:pt x="289" y="170703"/>
                  </a:lnTo>
                  <a:lnTo>
                    <a:pt x="33401" y="171270"/>
                  </a:lnTo>
                  <a:lnTo>
                    <a:pt x="78987" y="163090"/>
                  </a:lnTo>
                  <a:lnTo>
                    <a:pt x="109914" y="161802"/>
                  </a:lnTo>
                  <a:lnTo>
                    <a:pt x="121518" y="1522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8" name="SMARTInkShape-4056">
              <a:extLst>
                <a:ext uri="{FF2B5EF4-FFF2-40B4-BE49-F238E27FC236}">
                  <a16:creationId xmlns:a16="http://schemas.microsoft.com/office/drawing/2014/main" id="{942C7491-789B-9A46-12C4-875E6D4E2192}"/>
                </a:ext>
              </a:extLst>
            </p:cNvPr>
            <p:cNvSpPr/>
            <p:nvPr>
              <p:custDataLst>
                <p:tags r:id="rId119"/>
              </p:custDataLst>
            </p:nvPr>
          </p:nvSpPr>
          <p:spPr>
            <a:xfrm>
              <a:off x="4886325" y="3781425"/>
              <a:ext cx="9526" cy="190501"/>
            </a:xfrm>
            <a:custGeom>
              <a:avLst/>
              <a:gdLst/>
              <a:ahLst/>
              <a:cxnLst/>
              <a:rect l="0" t="0" r="0" b="0"/>
              <a:pathLst>
                <a:path w="9526" h="190501">
                  <a:moveTo>
                    <a:pt x="0" y="0"/>
                  </a:moveTo>
                  <a:lnTo>
                    <a:pt x="0" y="0"/>
                  </a:lnTo>
                  <a:lnTo>
                    <a:pt x="5056" y="10113"/>
                  </a:lnTo>
                  <a:lnTo>
                    <a:pt x="8642" y="54248"/>
                  </a:lnTo>
                  <a:lnTo>
                    <a:pt x="9263" y="91098"/>
                  </a:lnTo>
                  <a:lnTo>
                    <a:pt x="9473" y="132530"/>
                  </a:lnTo>
                  <a:lnTo>
                    <a:pt x="9520" y="177245"/>
                  </a:lnTo>
                  <a:lnTo>
                    <a:pt x="9525"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9" name="SMARTInkShape-Group832">
            <a:extLst>
              <a:ext uri="{FF2B5EF4-FFF2-40B4-BE49-F238E27FC236}">
                <a16:creationId xmlns:a16="http://schemas.microsoft.com/office/drawing/2014/main" id="{FE3F0180-26CA-EA68-559F-CABB5D6C8052}"/>
              </a:ext>
            </a:extLst>
          </p:cNvPr>
          <p:cNvGrpSpPr/>
          <p:nvPr/>
        </p:nvGrpSpPr>
        <p:grpSpPr>
          <a:xfrm>
            <a:off x="3305175" y="3571875"/>
            <a:ext cx="971551" cy="800101"/>
            <a:chOff x="3305175" y="3571875"/>
            <a:chExt cx="971551" cy="800101"/>
          </a:xfrm>
        </p:grpSpPr>
        <p:sp>
          <p:nvSpPr>
            <p:cNvPr id="1120" name="SMARTInkShape-4057">
              <a:extLst>
                <a:ext uri="{FF2B5EF4-FFF2-40B4-BE49-F238E27FC236}">
                  <a16:creationId xmlns:a16="http://schemas.microsoft.com/office/drawing/2014/main" id="{74953E96-4240-2439-0C93-446435F32884}"/>
                </a:ext>
              </a:extLst>
            </p:cNvPr>
            <p:cNvSpPr/>
            <p:nvPr>
              <p:custDataLst>
                <p:tags r:id="rId105"/>
              </p:custDataLst>
            </p:nvPr>
          </p:nvSpPr>
          <p:spPr>
            <a:xfrm>
              <a:off x="3982054" y="4200525"/>
              <a:ext cx="123222" cy="171447"/>
            </a:xfrm>
            <a:custGeom>
              <a:avLst/>
              <a:gdLst/>
              <a:ahLst/>
              <a:cxnLst/>
              <a:rect l="0" t="0" r="0" b="0"/>
              <a:pathLst>
                <a:path w="123222" h="171447">
                  <a:moveTo>
                    <a:pt x="85121" y="9525"/>
                  </a:moveTo>
                  <a:lnTo>
                    <a:pt x="85121" y="9525"/>
                  </a:lnTo>
                  <a:lnTo>
                    <a:pt x="85121" y="0"/>
                  </a:lnTo>
                  <a:lnTo>
                    <a:pt x="80065" y="5057"/>
                  </a:lnTo>
                  <a:lnTo>
                    <a:pt x="77582" y="13183"/>
                  </a:lnTo>
                  <a:lnTo>
                    <a:pt x="76920" y="18314"/>
                  </a:lnTo>
                  <a:lnTo>
                    <a:pt x="55048" y="58308"/>
                  </a:lnTo>
                  <a:lnTo>
                    <a:pt x="17065" y="105579"/>
                  </a:lnTo>
                  <a:lnTo>
                    <a:pt x="0" y="123206"/>
                  </a:lnTo>
                  <a:lnTo>
                    <a:pt x="9837" y="123744"/>
                  </a:lnTo>
                  <a:lnTo>
                    <a:pt x="48507" y="122763"/>
                  </a:lnTo>
                  <a:lnTo>
                    <a:pt x="80543" y="114124"/>
                  </a:lnTo>
                  <a:lnTo>
                    <a:pt x="102235" y="97001"/>
                  </a:lnTo>
                  <a:lnTo>
                    <a:pt x="103311" y="93206"/>
                  </a:lnTo>
                  <a:lnTo>
                    <a:pt x="104170" y="76245"/>
                  </a:lnTo>
                  <a:lnTo>
                    <a:pt x="105229" y="94566"/>
                  </a:lnTo>
                  <a:lnTo>
                    <a:pt x="113108" y="135017"/>
                  </a:lnTo>
                  <a:lnTo>
                    <a:pt x="113696" y="171446"/>
                  </a:lnTo>
                  <a:lnTo>
                    <a:pt x="123221"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SMARTInkShape-4058">
              <a:extLst>
                <a:ext uri="{FF2B5EF4-FFF2-40B4-BE49-F238E27FC236}">
                  <a16:creationId xmlns:a16="http://schemas.microsoft.com/office/drawing/2014/main" id="{CE341FE0-6563-F360-C628-A1AE3C00E4FE}"/>
                </a:ext>
              </a:extLst>
            </p:cNvPr>
            <p:cNvSpPr/>
            <p:nvPr>
              <p:custDataLst>
                <p:tags r:id="rId106"/>
              </p:custDataLst>
            </p:nvPr>
          </p:nvSpPr>
          <p:spPr>
            <a:xfrm>
              <a:off x="3943350" y="4210167"/>
              <a:ext cx="9526" cy="152284"/>
            </a:xfrm>
            <a:custGeom>
              <a:avLst/>
              <a:gdLst/>
              <a:ahLst/>
              <a:cxnLst/>
              <a:rect l="0" t="0" r="0" b="0"/>
              <a:pathLst>
                <a:path w="9526" h="152284">
                  <a:moveTo>
                    <a:pt x="9525" y="9408"/>
                  </a:moveTo>
                  <a:lnTo>
                    <a:pt x="9525" y="9408"/>
                  </a:lnTo>
                  <a:lnTo>
                    <a:pt x="9525" y="0"/>
                  </a:lnTo>
                  <a:lnTo>
                    <a:pt x="9525" y="10031"/>
                  </a:lnTo>
                  <a:lnTo>
                    <a:pt x="6703" y="17799"/>
                  </a:lnTo>
                  <a:lnTo>
                    <a:pt x="4469" y="21352"/>
                  </a:lnTo>
                  <a:lnTo>
                    <a:pt x="883" y="61901"/>
                  </a:lnTo>
                  <a:lnTo>
                    <a:pt x="116" y="105508"/>
                  </a:lnTo>
                  <a:lnTo>
                    <a:pt x="0" y="1522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SMARTInkShape-4059">
              <a:extLst>
                <a:ext uri="{FF2B5EF4-FFF2-40B4-BE49-F238E27FC236}">
                  <a16:creationId xmlns:a16="http://schemas.microsoft.com/office/drawing/2014/main" id="{FE702E55-65BF-A596-C421-B12416BBA5B3}"/>
                </a:ext>
              </a:extLst>
            </p:cNvPr>
            <p:cNvSpPr/>
            <p:nvPr>
              <p:custDataLst>
                <p:tags r:id="rId107"/>
              </p:custDataLst>
            </p:nvPr>
          </p:nvSpPr>
          <p:spPr>
            <a:xfrm>
              <a:off x="3771900" y="4200527"/>
              <a:ext cx="85721" cy="171449"/>
            </a:xfrm>
            <a:custGeom>
              <a:avLst/>
              <a:gdLst/>
              <a:ahLst/>
              <a:cxnLst/>
              <a:rect l="0" t="0" r="0" b="0"/>
              <a:pathLst>
                <a:path w="85721" h="171449">
                  <a:moveTo>
                    <a:pt x="0" y="9523"/>
                  </a:moveTo>
                  <a:lnTo>
                    <a:pt x="0" y="9523"/>
                  </a:lnTo>
                  <a:lnTo>
                    <a:pt x="0" y="391"/>
                  </a:lnTo>
                  <a:lnTo>
                    <a:pt x="5056" y="5171"/>
                  </a:lnTo>
                  <a:lnTo>
                    <a:pt x="7604" y="5563"/>
                  </a:lnTo>
                  <a:lnTo>
                    <a:pt x="27447" y="940"/>
                  </a:lnTo>
                  <a:lnTo>
                    <a:pt x="74855" y="35"/>
                  </a:lnTo>
                  <a:lnTo>
                    <a:pt x="85088" y="0"/>
                  </a:lnTo>
                  <a:lnTo>
                    <a:pt x="85720" y="14463"/>
                  </a:lnTo>
                  <a:lnTo>
                    <a:pt x="77524" y="55273"/>
                  </a:lnTo>
                  <a:lnTo>
                    <a:pt x="66013" y="101704"/>
                  </a:lnTo>
                  <a:lnTo>
                    <a:pt x="61089" y="117167"/>
                  </a:lnTo>
                  <a:lnTo>
                    <a:pt x="59375" y="142665"/>
                  </a:lnTo>
                  <a:lnTo>
                    <a:pt x="66675" y="1714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SMARTInkShape-4060">
              <a:extLst>
                <a:ext uri="{FF2B5EF4-FFF2-40B4-BE49-F238E27FC236}">
                  <a16:creationId xmlns:a16="http://schemas.microsoft.com/office/drawing/2014/main" id="{7B2CBD3F-3225-2DF2-45EB-8260596838AE}"/>
                </a:ext>
              </a:extLst>
            </p:cNvPr>
            <p:cNvSpPr/>
            <p:nvPr>
              <p:custDataLst>
                <p:tags r:id="rId108"/>
              </p:custDataLst>
            </p:nvPr>
          </p:nvSpPr>
          <p:spPr>
            <a:xfrm>
              <a:off x="3724275" y="43338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4" name="SMARTInkShape-4061">
              <a:extLst>
                <a:ext uri="{FF2B5EF4-FFF2-40B4-BE49-F238E27FC236}">
                  <a16:creationId xmlns:a16="http://schemas.microsoft.com/office/drawing/2014/main" id="{1BFD326A-1C9A-563D-229E-E4331BBA8AEE}"/>
                </a:ext>
              </a:extLst>
            </p:cNvPr>
            <p:cNvSpPr/>
            <p:nvPr>
              <p:custDataLst>
                <p:tags r:id="rId109"/>
              </p:custDataLst>
            </p:nvPr>
          </p:nvSpPr>
          <p:spPr>
            <a:xfrm>
              <a:off x="3495773" y="4154227"/>
              <a:ext cx="148231" cy="208224"/>
            </a:xfrm>
            <a:custGeom>
              <a:avLst/>
              <a:gdLst/>
              <a:ahLst/>
              <a:cxnLst/>
              <a:rect l="0" t="0" r="0" b="0"/>
              <a:pathLst>
                <a:path w="148231" h="208224">
                  <a:moveTo>
                    <a:pt x="95152" y="27248"/>
                  </a:moveTo>
                  <a:lnTo>
                    <a:pt x="95152" y="27248"/>
                  </a:lnTo>
                  <a:lnTo>
                    <a:pt x="104561" y="17840"/>
                  </a:lnTo>
                  <a:lnTo>
                    <a:pt x="104677" y="0"/>
                  </a:lnTo>
                  <a:lnTo>
                    <a:pt x="104677" y="8092"/>
                  </a:lnTo>
                  <a:lnTo>
                    <a:pt x="78108" y="53729"/>
                  </a:lnTo>
                  <a:lnTo>
                    <a:pt x="50130" y="89845"/>
                  </a:lnTo>
                  <a:lnTo>
                    <a:pt x="18876" y="112018"/>
                  </a:lnTo>
                  <a:lnTo>
                    <a:pt x="231" y="122316"/>
                  </a:lnTo>
                  <a:lnTo>
                    <a:pt x="0" y="127500"/>
                  </a:lnTo>
                  <a:lnTo>
                    <a:pt x="1026" y="129008"/>
                  </a:lnTo>
                  <a:lnTo>
                    <a:pt x="2767" y="130013"/>
                  </a:lnTo>
                  <a:lnTo>
                    <a:pt x="8583" y="131130"/>
                  </a:lnTo>
                  <a:lnTo>
                    <a:pt x="55388" y="131971"/>
                  </a:lnTo>
                  <a:lnTo>
                    <a:pt x="100616" y="132016"/>
                  </a:lnTo>
                  <a:lnTo>
                    <a:pt x="140775" y="132023"/>
                  </a:lnTo>
                  <a:lnTo>
                    <a:pt x="141442" y="130965"/>
                  </a:lnTo>
                  <a:lnTo>
                    <a:pt x="142601" y="123822"/>
                  </a:lnTo>
                  <a:lnTo>
                    <a:pt x="147781" y="117834"/>
                  </a:lnTo>
                  <a:lnTo>
                    <a:pt x="148230" y="115155"/>
                  </a:lnTo>
                  <a:lnTo>
                    <a:pt x="147471" y="112311"/>
                  </a:lnTo>
                  <a:lnTo>
                    <a:pt x="143704" y="105199"/>
                  </a:lnTo>
                  <a:lnTo>
                    <a:pt x="142779" y="93962"/>
                  </a:lnTo>
                  <a:lnTo>
                    <a:pt x="142777" y="98991"/>
                  </a:lnTo>
                  <a:lnTo>
                    <a:pt x="134576" y="134628"/>
                  </a:lnTo>
                  <a:lnTo>
                    <a:pt x="134572" y="168521"/>
                  </a:lnTo>
                  <a:lnTo>
                    <a:pt x="138817" y="184700"/>
                  </a:lnTo>
                  <a:lnTo>
                    <a:pt x="134194" y="204707"/>
                  </a:lnTo>
                  <a:lnTo>
                    <a:pt x="134938" y="205879"/>
                  </a:lnTo>
                  <a:lnTo>
                    <a:pt x="142777" y="2082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5" name="SMARTInkShape-4062">
              <a:extLst>
                <a:ext uri="{FF2B5EF4-FFF2-40B4-BE49-F238E27FC236}">
                  <a16:creationId xmlns:a16="http://schemas.microsoft.com/office/drawing/2014/main" id="{F83DB32F-2FB1-F138-C624-5E76C91290C0}"/>
                </a:ext>
              </a:extLst>
            </p:cNvPr>
            <p:cNvSpPr/>
            <p:nvPr>
              <p:custDataLst>
                <p:tags r:id="rId110"/>
              </p:custDataLst>
            </p:nvPr>
          </p:nvSpPr>
          <p:spPr>
            <a:xfrm>
              <a:off x="3305175" y="4267200"/>
              <a:ext cx="123826" cy="9526"/>
            </a:xfrm>
            <a:custGeom>
              <a:avLst/>
              <a:gdLst/>
              <a:ahLst/>
              <a:cxnLst/>
              <a:rect l="0" t="0" r="0" b="0"/>
              <a:pathLst>
                <a:path w="123826" h="9526">
                  <a:moveTo>
                    <a:pt x="0" y="0"/>
                  </a:moveTo>
                  <a:lnTo>
                    <a:pt x="0" y="0"/>
                  </a:lnTo>
                  <a:lnTo>
                    <a:pt x="46051" y="2822"/>
                  </a:lnTo>
                  <a:lnTo>
                    <a:pt x="89559" y="8936"/>
                  </a:lnTo>
                  <a:lnTo>
                    <a:pt x="1238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SMARTInkShape-4063">
              <a:extLst>
                <a:ext uri="{FF2B5EF4-FFF2-40B4-BE49-F238E27FC236}">
                  <a16:creationId xmlns:a16="http://schemas.microsoft.com/office/drawing/2014/main" id="{4DFE9CDD-0BB7-7606-A41A-0EB6A5AB564B}"/>
                </a:ext>
              </a:extLst>
            </p:cNvPr>
            <p:cNvSpPr/>
            <p:nvPr>
              <p:custDataLst>
                <p:tags r:id="rId111"/>
              </p:custDataLst>
            </p:nvPr>
          </p:nvSpPr>
          <p:spPr>
            <a:xfrm>
              <a:off x="3390949" y="3686175"/>
              <a:ext cx="466677" cy="361951"/>
            </a:xfrm>
            <a:custGeom>
              <a:avLst/>
              <a:gdLst/>
              <a:ahLst/>
              <a:cxnLst/>
              <a:rect l="0" t="0" r="0" b="0"/>
              <a:pathLst>
                <a:path w="466677" h="361951">
                  <a:moveTo>
                    <a:pt x="466676" y="0"/>
                  </a:moveTo>
                  <a:lnTo>
                    <a:pt x="466676" y="0"/>
                  </a:lnTo>
                  <a:lnTo>
                    <a:pt x="466676" y="27134"/>
                  </a:lnTo>
                  <a:lnTo>
                    <a:pt x="421895" y="50928"/>
                  </a:lnTo>
                  <a:lnTo>
                    <a:pt x="381551" y="64584"/>
                  </a:lnTo>
                  <a:lnTo>
                    <a:pt x="335456" y="87579"/>
                  </a:lnTo>
                  <a:lnTo>
                    <a:pt x="290108" y="116035"/>
                  </a:lnTo>
                  <a:lnTo>
                    <a:pt x="246927" y="140700"/>
                  </a:lnTo>
                  <a:lnTo>
                    <a:pt x="221649" y="154578"/>
                  </a:lnTo>
                  <a:lnTo>
                    <a:pt x="174730" y="196978"/>
                  </a:lnTo>
                  <a:lnTo>
                    <a:pt x="138130" y="221078"/>
                  </a:lnTo>
                  <a:lnTo>
                    <a:pt x="98389" y="263408"/>
                  </a:lnTo>
                  <a:lnTo>
                    <a:pt x="83681" y="279248"/>
                  </a:lnTo>
                  <a:lnTo>
                    <a:pt x="53848" y="326594"/>
                  </a:lnTo>
                  <a:lnTo>
                    <a:pt x="50364" y="333184"/>
                  </a:lnTo>
                  <a:lnTo>
                    <a:pt x="47590" y="342850"/>
                  </a:lnTo>
                  <a:lnTo>
                    <a:pt x="52637" y="337829"/>
                  </a:lnTo>
                  <a:lnTo>
                    <a:pt x="63386" y="291442"/>
                  </a:lnTo>
                  <a:lnTo>
                    <a:pt x="68808" y="253596"/>
                  </a:lnTo>
                  <a:lnTo>
                    <a:pt x="75184" y="209471"/>
                  </a:lnTo>
                  <a:lnTo>
                    <a:pt x="76923" y="194475"/>
                  </a:lnTo>
                  <a:lnTo>
                    <a:pt x="84314" y="169844"/>
                  </a:lnTo>
                  <a:lnTo>
                    <a:pt x="83710" y="167204"/>
                  </a:lnTo>
                  <a:lnTo>
                    <a:pt x="82249" y="165445"/>
                  </a:lnTo>
                  <a:lnTo>
                    <a:pt x="76182" y="161943"/>
                  </a:lnTo>
                  <a:lnTo>
                    <a:pt x="71104" y="166987"/>
                  </a:lnTo>
                  <a:lnTo>
                    <a:pt x="53762" y="210830"/>
                  </a:lnTo>
                  <a:lnTo>
                    <a:pt x="34862" y="255467"/>
                  </a:lnTo>
                  <a:lnTo>
                    <a:pt x="15824" y="300917"/>
                  </a:lnTo>
                  <a:lnTo>
                    <a:pt x="787" y="348150"/>
                  </a:lnTo>
                  <a:lnTo>
                    <a:pt x="0" y="352175"/>
                  </a:lnTo>
                  <a:lnTo>
                    <a:pt x="43388" y="353479"/>
                  </a:lnTo>
                  <a:lnTo>
                    <a:pt x="87138" y="361361"/>
                  </a:lnTo>
                  <a:lnTo>
                    <a:pt x="123776" y="361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SMARTInkShape-4064">
              <a:extLst>
                <a:ext uri="{FF2B5EF4-FFF2-40B4-BE49-F238E27FC236}">
                  <a16:creationId xmlns:a16="http://schemas.microsoft.com/office/drawing/2014/main" id="{97704D95-0DB4-9FB2-2C47-4F3D17C3EDE6}"/>
                </a:ext>
              </a:extLst>
            </p:cNvPr>
            <p:cNvSpPr/>
            <p:nvPr>
              <p:custDataLst>
                <p:tags r:id="rId112"/>
              </p:custDataLst>
            </p:nvPr>
          </p:nvSpPr>
          <p:spPr>
            <a:xfrm>
              <a:off x="3695700" y="3629025"/>
              <a:ext cx="581026" cy="46268"/>
            </a:xfrm>
            <a:custGeom>
              <a:avLst/>
              <a:gdLst/>
              <a:ahLst/>
              <a:cxnLst/>
              <a:rect l="0" t="0" r="0" b="0"/>
              <a:pathLst>
                <a:path w="581026" h="46268">
                  <a:moveTo>
                    <a:pt x="0" y="28575"/>
                  </a:moveTo>
                  <a:lnTo>
                    <a:pt x="0" y="28575"/>
                  </a:lnTo>
                  <a:lnTo>
                    <a:pt x="44733" y="28575"/>
                  </a:lnTo>
                  <a:lnTo>
                    <a:pt x="84839" y="28575"/>
                  </a:lnTo>
                  <a:lnTo>
                    <a:pt x="126688" y="29633"/>
                  </a:lnTo>
                  <a:lnTo>
                    <a:pt x="172767" y="37511"/>
                  </a:lnTo>
                  <a:lnTo>
                    <a:pt x="193712" y="40748"/>
                  </a:lnTo>
                  <a:lnTo>
                    <a:pt x="229235" y="46267"/>
                  </a:lnTo>
                  <a:lnTo>
                    <a:pt x="272313" y="40811"/>
                  </a:lnTo>
                  <a:lnTo>
                    <a:pt x="315896" y="38259"/>
                  </a:lnTo>
                  <a:lnTo>
                    <a:pt x="355385" y="38114"/>
                  </a:lnTo>
                  <a:lnTo>
                    <a:pt x="381877" y="35282"/>
                  </a:lnTo>
                  <a:lnTo>
                    <a:pt x="426122" y="28653"/>
                  </a:lnTo>
                  <a:lnTo>
                    <a:pt x="472198" y="28575"/>
                  </a:lnTo>
                  <a:lnTo>
                    <a:pt x="488835" y="28575"/>
                  </a:lnTo>
                  <a:lnTo>
                    <a:pt x="495248" y="25753"/>
                  </a:lnTo>
                  <a:lnTo>
                    <a:pt x="501627" y="22029"/>
                  </a:lnTo>
                  <a:lnTo>
                    <a:pt x="514345" y="19639"/>
                  </a:lnTo>
                  <a:lnTo>
                    <a:pt x="546100" y="19060"/>
                  </a:lnTo>
                  <a:lnTo>
                    <a:pt x="548217" y="17999"/>
                  </a:lnTo>
                  <a:lnTo>
                    <a:pt x="549628" y="16232"/>
                  </a:lnTo>
                  <a:lnTo>
                    <a:pt x="550569" y="13997"/>
                  </a:lnTo>
                  <a:lnTo>
                    <a:pt x="552254" y="12506"/>
                  </a:lnTo>
                  <a:lnTo>
                    <a:pt x="560486" y="9918"/>
                  </a:lnTo>
                  <a:lnTo>
                    <a:pt x="566590" y="9642"/>
                  </a:lnTo>
                  <a:lnTo>
                    <a:pt x="572140" y="6755"/>
                  </a:lnTo>
                  <a:lnTo>
                    <a:pt x="5810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8" name="SMARTInkShape-4065">
              <a:extLst>
                <a:ext uri="{FF2B5EF4-FFF2-40B4-BE49-F238E27FC236}">
                  <a16:creationId xmlns:a16="http://schemas.microsoft.com/office/drawing/2014/main" id="{B4EC314F-09FC-D908-CBD3-675727FC59E8}"/>
                </a:ext>
              </a:extLst>
            </p:cNvPr>
            <p:cNvSpPr/>
            <p:nvPr>
              <p:custDataLst>
                <p:tags r:id="rId113"/>
              </p:custDataLst>
            </p:nvPr>
          </p:nvSpPr>
          <p:spPr>
            <a:xfrm>
              <a:off x="3895725" y="3571875"/>
              <a:ext cx="9526" cy="180976"/>
            </a:xfrm>
            <a:custGeom>
              <a:avLst/>
              <a:gdLst/>
              <a:ahLst/>
              <a:cxnLst/>
              <a:rect l="0" t="0" r="0" b="0"/>
              <a:pathLst>
                <a:path w="9526" h="180976">
                  <a:moveTo>
                    <a:pt x="0" y="0"/>
                  </a:moveTo>
                  <a:lnTo>
                    <a:pt x="0" y="0"/>
                  </a:lnTo>
                  <a:lnTo>
                    <a:pt x="0" y="46346"/>
                  </a:lnTo>
                  <a:lnTo>
                    <a:pt x="0" y="93110"/>
                  </a:lnTo>
                  <a:lnTo>
                    <a:pt x="0" y="139317"/>
                  </a:lnTo>
                  <a:lnTo>
                    <a:pt x="0" y="154872"/>
                  </a:lnTo>
                  <a:lnTo>
                    <a:pt x="2822" y="161613"/>
                  </a:lnTo>
                  <a:lnTo>
                    <a:pt x="6546" y="168136"/>
                  </a:lnTo>
                  <a:lnTo>
                    <a:pt x="9525" y="180971"/>
                  </a:lnTo>
                  <a:lnTo>
                    <a:pt x="9525"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2" name="SMARTInkShape-Group833">
            <a:extLst>
              <a:ext uri="{FF2B5EF4-FFF2-40B4-BE49-F238E27FC236}">
                <a16:creationId xmlns:a16="http://schemas.microsoft.com/office/drawing/2014/main" id="{6F116029-FB99-95BA-C3F5-3A60590B197B}"/>
              </a:ext>
            </a:extLst>
          </p:cNvPr>
          <p:cNvGrpSpPr/>
          <p:nvPr/>
        </p:nvGrpSpPr>
        <p:grpSpPr>
          <a:xfrm>
            <a:off x="3345161" y="5610733"/>
            <a:ext cx="1783172" cy="274982"/>
            <a:chOff x="3345161" y="5610733"/>
            <a:chExt cx="1783172" cy="274982"/>
          </a:xfrm>
        </p:grpSpPr>
        <p:sp>
          <p:nvSpPr>
            <p:cNvPr id="1130" name="SMARTInkShape-4066">
              <a:extLst>
                <a:ext uri="{FF2B5EF4-FFF2-40B4-BE49-F238E27FC236}">
                  <a16:creationId xmlns:a16="http://schemas.microsoft.com/office/drawing/2014/main" id="{F4C9DDE1-6651-7D4D-FB30-7B3A679F68D3}"/>
                </a:ext>
              </a:extLst>
            </p:cNvPr>
            <p:cNvSpPr/>
            <p:nvPr>
              <p:custDataLst>
                <p:tags r:id="rId93"/>
              </p:custDataLst>
            </p:nvPr>
          </p:nvSpPr>
          <p:spPr>
            <a:xfrm>
              <a:off x="5022433" y="5744259"/>
              <a:ext cx="105900" cy="141456"/>
            </a:xfrm>
            <a:custGeom>
              <a:avLst/>
              <a:gdLst/>
              <a:ahLst/>
              <a:cxnLst/>
              <a:rect l="0" t="0" r="0" b="0"/>
              <a:pathLst>
                <a:path w="105900" h="141456">
                  <a:moveTo>
                    <a:pt x="6767" y="75516"/>
                  </a:moveTo>
                  <a:lnTo>
                    <a:pt x="6767" y="75516"/>
                  </a:lnTo>
                  <a:lnTo>
                    <a:pt x="36105" y="74458"/>
                  </a:lnTo>
                  <a:lnTo>
                    <a:pt x="61888" y="62259"/>
                  </a:lnTo>
                  <a:lnTo>
                    <a:pt x="93886" y="35517"/>
                  </a:lnTo>
                  <a:lnTo>
                    <a:pt x="104664" y="20037"/>
                  </a:lnTo>
                  <a:lnTo>
                    <a:pt x="105899" y="15247"/>
                  </a:lnTo>
                  <a:lnTo>
                    <a:pt x="105663" y="10995"/>
                  </a:lnTo>
                  <a:lnTo>
                    <a:pt x="104448" y="7102"/>
                  </a:lnTo>
                  <a:lnTo>
                    <a:pt x="102579" y="4506"/>
                  </a:lnTo>
                  <a:lnTo>
                    <a:pt x="100276" y="2776"/>
                  </a:lnTo>
                  <a:lnTo>
                    <a:pt x="93835" y="854"/>
                  </a:lnTo>
                  <a:lnTo>
                    <a:pt x="83916" y="0"/>
                  </a:lnTo>
                  <a:lnTo>
                    <a:pt x="72453" y="5264"/>
                  </a:lnTo>
                  <a:lnTo>
                    <a:pt x="27716" y="40760"/>
                  </a:lnTo>
                  <a:lnTo>
                    <a:pt x="10152" y="66982"/>
                  </a:lnTo>
                  <a:lnTo>
                    <a:pt x="1067" y="92038"/>
                  </a:lnTo>
                  <a:lnTo>
                    <a:pt x="0" y="106142"/>
                  </a:lnTo>
                  <a:lnTo>
                    <a:pt x="5350" y="124925"/>
                  </a:lnTo>
                  <a:lnTo>
                    <a:pt x="10722" y="133812"/>
                  </a:lnTo>
                  <a:lnTo>
                    <a:pt x="16638" y="138467"/>
                  </a:lnTo>
                  <a:lnTo>
                    <a:pt x="19698" y="139709"/>
                  </a:lnTo>
                  <a:lnTo>
                    <a:pt x="39174" y="141455"/>
                  </a:lnTo>
                  <a:lnTo>
                    <a:pt x="59995" y="136917"/>
                  </a:lnTo>
                  <a:lnTo>
                    <a:pt x="82967" y="1136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SMARTInkShape-4067">
              <a:extLst>
                <a:ext uri="{FF2B5EF4-FFF2-40B4-BE49-F238E27FC236}">
                  <a16:creationId xmlns:a16="http://schemas.microsoft.com/office/drawing/2014/main" id="{1300B788-0FB5-64FC-0D3C-592FC5085881}"/>
                </a:ext>
              </a:extLst>
            </p:cNvPr>
            <p:cNvSpPr/>
            <p:nvPr>
              <p:custDataLst>
                <p:tags r:id="rId94"/>
              </p:custDataLst>
            </p:nvPr>
          </p:nvSpPr>
          <p:spPr>
            <a:xfrm>
              <a:off x="4878513" y="5762625"/>
              <a:ext cx="84013" cy="120969"/>
            </a:xfrm>
            <a:custGeom>
              <a:avLst/>
              <a:gdLst/>
              <a:ahLst/>
              <a:cxnLst/>
              <a:rect l="0" t="0" r="0" b="0"/>
              <a:pathLst>
                <a:path w="84013" h="120969">
                  <a:moveTo>
                    <a:pt x="7812" y="47625"/>
                  </a:moveTo>
                  <a:lnTo>
                    <a:pt x="7812" y="47625"/>
                  </a:lnTo>
                  <a:lnTo>
                    <a:pt x="7812" y="42569"/>
                  </a:lnTo>
                  <a:lnTo>
                    <a:pt x="10634" y="37264"/>
                  </a:lnTo>
                  <a:lnTo>
                    <a:pt x="14357" y="31378"/>
                  </a:lnTo>
                  <a:lnTo>
                    <a:pt x="17221" y="19593"/>
                  </a:lnTo>
                  <a:lnTo>
                    <a:pt x="4068" y="50669"/>
                  </a:lnTo>
                  <a:lnTo>
                    <a:pt x="0" y="72044"/>
                  </a:lnTo>
                  <a:lnTo>
                    <a:pt x="4693" y="88112"/>
                  </a:lnTo>
                  <a:lnTo>
                    <a:pt x="13835" y="103719"/>
                  </a:lnTo>
                  <a:lnTo>
                    <a:pt x="24952" y="114184"/>
                  </a:lnTo>
                  <a:lnTo>
                    <a:pt x="34127" y="119540"/>
                  </a:lnTo>
                  <a:lnTo>
                    <a:pt x="38056" y="120968"/>
                  </a:lnTo>
                  <a:lnTo>
                    <a:pt x="41732" y="120862"/>
                  </a:lnTo>
                  <a:lnTo>
                    <a:pt x="48641" y="117923"/>
                  </a:lnTo>
                  <a:lnTo>
                    <a:pt x="55240" y="107443"/>
                  </a:lnTo>
                  <a:lnTo>
                    <a:pt x="68098" y="69790"/>
                  </a:lnTo>
                  <a:lnTo>
                    <a:pt x="73646" y="25105"/>
                  </a:lnTo>
                  <a:lnTo>
                    <a:pt x="75171" y="15391"/>
                  </a:lnTo>
                  <a:lnTo>
                    <a:pt x="84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2" name="SMARTInkShape-4068">
              <a:extLst>
                <a:ext uri="{FF2B5EF4-FFF2-40B4-BE49-F238E27FC236}">
                  <a16:creationId xmlns:a16="http://schemas.microsoft.com/office/drawing/2014/main" id="{F7F38641-06DE-D044-9794-25A0345AD251}"/>
                </a:ext>
              </a:extLst>
            </p:cNvPr>
            <p:cNvSpPr/>
            <p:nvPr>
              <p:custDataLst>
                <p:tags r:id="rId95"/>
              </p:custDataLst>
            </p:nvPr>
          </p:nvSpPr>
          <p:spPr>
            <a:xfrm>
              <a:off x="4782993" y="5638800"/>
              <a:ext cx="27133" cy="219076"/>
            </a:xfrm>
            <a:custGeom>
              <a:avLst/>
              <a:gdLst/>
              <a:ahLst/>
              <a:cxnLst/>
              <a:rect l="0" t="0" r="0" b="0"/>
              <a:pathLst>
                <a:path w="27133" h="219076">
                  <a:moveTo>
                    <a:pt x="27132" y="0"/>
                  </a:moveTo>
                  <a:lnTo>
                    <a:pt x="27132" y="0"/>
                  </a:lnTo>
                  <a:lnTo>
                    <a:pt x="22076" y="0"/>
                  </a:lnTo>
                  <a:lnTo>
                    <a:pt x="20587" y="1058"/>
                  </a:lnTo>
                  <a:lnTo>
                    <a:pt x="19593" y="2822"/>
                  </a:lnTo>
                  <a:lnTo>
                    <a:pt x="18490" y="9721"/>
                  </a:lnTo>
                  <a:lnTo>
                    <a:pt x="14959" y="45664"/>
                  </a:lnTo>
                  <a:lnTo>
                    <a:pt x="10119" y="87967"/>
                  </a:lnTo>
                  <a:lnTo>
                    <a:pt x="5864" y="131192"/>
                  </a:lnTo>
                  <a:lnTo>
                    <a:pt x="0" y="168555"/>
                  </a:lnTo>
                  <a:lnTo>
                    <a:pt x="8082"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3" name="SMARTInkShape-4069">
              <a:extLst>
                <a:ext uri="{FF2B5EF4-FFF2-40B4-BE49-F238E27FC236}">
                  <a16:creationId xmlns:a16="http://schemas.microsoft.com/office/drawing/2014/main" id="{4257DA9A-76A6-EA9B-6518-5E2136714D3B}"/>
                </a:ext>
              </a:extLst>
            </p:cNvPr>
            <p:cNvSpPr/>
            <p:nvPr>
              <p:custDataLst>
                <p:tags r:id="rId96"/>
              </p:custDataLst>
            </p:nvPr>
          </p:nvSpPr>
          <p:spPr>
            <a:xfrm>
              <a:off x="4558714" y="5743589"/>
              <a:ext cx="175212" cy="123196"/>
            </a:xfrm>
            <a:custGeom>
              <a:avLst/>
              <a:gdLst/>
              <a:ahLst/>
              <a:cxnLst/>
              <a:rect l="0" t="0" r="0" b="0"/>
              <a:pathLst>
                <a:path w="175212" h="123196">
                  <a:moveTo>
                    <a:pt x="118061" y="47611"/>
                  </a:moveTo>
                  <a:lnTo>
                    <a:pt x="118061" y="47611"/>
                  </a:lnTo>
                  <a:lnTo>
                    <a:pt x="118061" y="34354"/>
                  </a:lnTo>
                  <a:lnTo>
                    <a:pt x="119119" y="32423"/>
                  </a:lnTo>
                  <a:lnTo>
                    <a:pt x="120883" y="31136"/>
                  </a:lnTo>
                  <a:lnTo>
                    <a:pt x="127193" y="28711"/>
                  </a:lnTo>
                  <a:lnTo>
                    <a:pt x="127586" y="19071"/>
                  </a:lnTo>
                  <a:lnTo>
                    <a:pt x="110253" y="1703"/>
                  </a:lnTo>
                  <a:lnTo>
                    <a:pt x="106477" y="749"/>
                  </a:lnTo>
                  <a:lnTo>
                    <a:pt x="76750" y="0"/>
                  </a:lnTo>
                  <a:lnTo>
                    <a:pt x="62193" y="5047"/>
                  </a:lnTo>
                  <a:lnTo>
                    <a:pt x="22676" y="30578"/>
                  </a:lnTo>
                  <a:lnTo>
                    <a:pt x="11012" y="45974"/>
                  </a:lnTo>
                  <a:lnTo>
                    <a:pt x="854" y="68998"/>
                  </a:lnTo>
                  <a:lnTo>
                    <a:pt x="0" y="83927"/>
                  </a:lnTo>
                  <a:lnTo>
                    <a:pt x="3147" y="96560"/>
                  </a:lnTo>
                  <a:lnTo>
                    <a:pt x="8074" y="105702"/>
                  </a:lnTo>
                  <a:lnTo>
                    <a:pt x="21854" y="116799"/>
                  </a:lnTo>
                  <a:lnTo>
                    <a:pt x="34287" y="121735"/>
                  </a:lnTo>
                  <a:lnTo>
                    <a:pt x="44674" y="123195"/>
                  </a:lnTo>
                  <a:lnTo>
                    <a:pt x="54047" y="117893"/>
                  </a:lnTo>
                  <a:lnTo>
                    <a:pt x="75882" y="97828"/>
                  </a:lnTo>
                  <a:lnTo>
                    <a:pt x="104279" y="51944"/>
                  </a:lnTo>
                  <a:lnTo>
                    <a:pt x="107975" y="40120"/>
                  </a:lnTo>
                  <a:lnTo>
                    <a:pt x="108162" y="40500"/>
                  </a:lnTo>
                  <a:lnTo>
                    <a:pt x="108534" y="81859"/>
                  </a:lnTo>
                  <a:lnTo>
                    <a:pt x="109593" y="95641"/>
                  </a:lnTo>
                  <a:lnTo>
                    <a:pt x="113592" y="105293"/>
                  </a:lnTo>
                  <a:lnTo>
                    <a:pt x="117198" y="108291"/>
                  </a:lnTo>
                  <a:lnTo>
                    <a:pt x="126850" y="111621"/>
                  </a:lnTo>
                  <a:lnTo>
                    <a:pt x="144184" y="113497"/>
                  </a:lnTo>
                  <a:lnTo>
                    <a:pt x="175211" y="95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SMARTInkShape-4070">
              <a:extLst>
                <a:ext uri="{FF2B5EF4-FFF2-40B4-BE49-F238E27FC236}">
                  <a16:creationId xmlns:a16="http://schemas.microsoft.com/office/drawing/2014/main" id="{B67DD046-5A94-79DC-FB76-4B4D222DC773}"/>
                </a:ext>
              </a:extLst>
            </p:cNvPr>
            <p:cNvSpPr/>
            <p:nvPr>
              <p:custDataLst>
                <p:tags r:id="rId97"/>
              </p:custDataLst>
            </p:nvPr>
          </p:nvSpPr>
          <p:spPr>
            <a:xfrm>
              <a:off x="4343400" y="5729570"/>
              <a:ext cx="200026" cy="127572"/>
            </a:xfrm>
            <a:custGeom>
              <a:avLst/>
              <a:gdLst/>
              <a:ahLst/>
              <a:cxnLst/>
              <a:rect l="0" t="0" r="0" b="0"/>
              <a:pathLst>
                <a:path w="200026" h="127572">
                  <a:moveTo>
                    <a:pt x="0" y="14005"/>
                  </a:moveTo>
                  <a:lnTo>
                    <a:pt x="0" y="14005"/>
                  </a:lnTo>
                  <a:lnTo>
                    <a:pt x="0" y="4514"/>
                  </a:lnTo>
                  <a:lnTo>
                    <a:pt x="5056" y="4490"/>
                  </a:lnTo>
                  <a:lnTo>
                    <a:pt x="10361" y="10128"/>
                  </a:lnTo>
                  <a:lnTo>
                    <a:pt x="22390" y="36052"/>
                  </a:lnTo>
                  <a:lnTo>
                    <a:pt x="38122" y="78252"/>
                  </a:lnTo>
                  <a:lnTo>
                    <a:pt x="50454" y="99012"/>
                  </a:lnTo>
                  <a:lnTo>
                    <a:pt x="61868" y="115746"/>
                  </a:lnTo>
                  <a:lnTo>
                    <a:pt x="63471" y="119931"/>
                  </a:lnTo>
                  <a:lnTo>
                    <a:pt x="66656" y="122723"/>
                  </a:lnTo>
                  <a:lnTo>
                    <a:pt x="75839" y="125825"/>
                  </a:lnTo>
                  <a:lnTo>
                    <a:pt x="92909" y="127571"/>
                  </a:lnTo>
                  <a:lnTo>
                    <a:pt x="105146" y="122334"/>
                  </a:lnTo>
                  <a:lnTo>
                    <a:pt x="116581" y="112951"/>
                  </a:lnTo>
                  <a:lnTo>
                    <a:pt x="128969" y="94711"/>
                  </a:lnTo>
                  <a:lnTo>
                    <a:pt x="142637" y="57816"/>
                  </a:lnTo>
                  <a:lnTo>
                    <a:pt x="160584" y="15134"/>
                  </a:lnTo>
                  <a:lnTo>
                    <a:pt x="169443" y="3923"/>
                  </a:lnTo>
                  <a:lnTo>
                    <a:pt x="173287" y="934"/>
                  </a:lnTo>
                  <a:lnTo>
                    <a:pt x="177966" y="0"/>
                  </a:lnTo>
                  <a:lnTo>
                    <a:pt x="200025" y="4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SMARTInkShape-4071">
              <a:extLst>
                <a:ext uri="{FF2B5EF4-FFF2-40B4-BE49-F238E27FC236}">
                  <a16:creationId xmlns:a16="http://schemas.microsoft.com/office/drawing/2014/main" id="{5F759CDC-CE7B-DFD3-5320-4B3BC86CFFD2}"/>
                </a:ext>
              </a:extLst>
            </p:cNvPr>
            <p:cNvSpPr/>
            <p:nvPr>
              <p:custDataLst>
                <p:tags r:id="rId98"/>
              </p:custDataLst>
            </p:nvPr>
          </p:nvSpPr>
          <p:spPr>
            <a:xfrm>
              <a:off x="4200525" y="58483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SMARTInkShape-4072">
              <a:extLst>
                <a:ext uri="{FF2B5EF4-FFF2-40B4-BE49-F238E27FC236}">
                  <a16:creationId xmlns:a16="http://schemas.microsoft.com/office/drawing/2014/main" id="{81E485E0-DD48-81F7-6526-CEC1D465F7D7}"/>
                </a:ext>
              </a:extLst>
            </p:cNvPr>
            <p:cNvSpPr/>
            <p:nvPr>
              <p:custDataLst>
                <p:tags r:id="rId99"/>
              </p:custDataLst>
            </p:nvPr>
          </p:nvSpPr>
          <p:spPr>
            <a:xfrm>
              <a:off x="4000500" y="5743575"/>
              <a:ext cx="104776" cy="38101"/>
            </a:xfrm>
            <a:custGeom>
              <a:avLst/>
              <a:gdLst/>
              <a:ahLst/>
              <a:cxnLst/>
              <a:rect l="0" t="0" r="0" b="0"/>
              <a:pathLst>
                <a:path w="104776" h="38101">
                  <a:moveTo>
                    <a:pt x="0" y="38100"/>
                  </a:moveTo>
                  <a:lnTo>
                    <a:pt x="0" y="38100"/>
                  </a:lnTo>
                  <a:lnTo>
                    <a:pt x="0" y="29899"/>
                  </a:lnTo>
                  <a:lnTo>
                    <a:pt x="10113" y="18854"/>
                  </a:lnTo>
                  <a:lnTo>
                    <a:pt x="20722" y="13672"/>
                  </a:lnTo>
                  <a:lnTo>
                    <a:pt x="59683" y="352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SMARTInkShape-4073">
              <a:extLst>
                <a:ext uri="{FF2B5EF4-FFF2-40B4-BE49-F238E27FC236}">
                  <a16:creationId xmlns:a16="http://schemas.microsoft.com/office/drawing/2014/main" id="{C9BA9D19-AD98-EA2D-66A3-883DDBD47F44}"/>
                </a:ext>
              </a:extLst>
            </p:cNvPr>
            <p:cNvSpPr/>
            <p:nvPr>
              <p:custDataLst>
                <p:tags r:id="rId100"/>
              </p:custDataLst>
            </p:nvPr>
          </p:nvSpPr>
          <p:spPr>
            <a:xfrm>
              <a:off x="4010455" y="5610733"/>
              <a:ext cx="85296" cy="265593"/>
            </a:xfrm>
            <a:custGeom>
              <a:avLst/>
              <a:gdLst/>
              <a:ahLst/>
              <a:cxnLst/>
              <a:rect l="0" t="0" r="0" b="0"/>
              <a:pathLst>
                <a:path w="85296" h="265593">
                  <a:moveTo>
                    <a:pt x="18620" y="18542"/>
                  </a:moveTo>
                  <a:lnTo>
                    <a:pt x="18620" y="18542"/>
                  </a:lnTo>
                  <a:lnTo>
                    <a:pt x="18620" y="13486"/>
                  </a:lnTo>
                  <a:lnTo>
                    <a:pt x="15798" y="8181"/>
                  </a:lnTo>
                  <a:lnTo>
                    <a:pt x="9488" y="0"/>
                  </a:lnTo>
                  <a:lnTo>
                    <a:pt x="9211" y="4699"/>
                  </a:lnTo>
                  <a:lnTo>
                    <a:pt x="15664" y="46186"/>
                  </a:lnTo>
                  <a:lnTo>
                    <a:pt x="18803" y="87882"/>
                  </a:lnTo>
                  <a:lnTo>
                    <a:pt x="25986" y="131486"/>
                  </a:lnTo>
                  <a:lnTo>
                    <a:pt x="24683" y="163837"/>
                  </a:lnTo>
                  <a:lnTo>
                    <a:pt x="20416" y="200234"/>
                  </a:lnTo>
                  <a:lnTo>
                    <a:pt x="16330" y="229363"/>
                  </a:lnTo>
                  <a:lnTo>
                    <a:pt x="6908" y="255943"/>
                  </a:lnTo>
                  <a:lnTo>
                    <a:pt x="0" y="265592"/>
                  </a:lnTo>
                  <a:lnTo>
                    <a:pt x="12810" y="255752"/>
                  </a:lnTo>
                  <a:lnTo>
                    <a:pt x="26423" y="249693"/>
                  </a:lnTo>
                  <a:lnTo>
                    <a:pt x="57405" y="237005"/>
                  </a:lnTo>
                  <a:lnTo>
                    <a:pt x="85295" y="218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8" name="SMARTInkShape-4074">
              <a:extLst>
                <a:ext uri="{FF2B5EF4-FFF2-40B4-BE49-F238E27FC236}">
                  <a16:creationId xmlns:a16="http://schemas.microsoft.com/office/drawing/2014/main" id="{2C721A86-6EF1-1264-A97B-B57DE5B01133}"/>
                </a:ext>
              </a:extLst>
            </p:cNvPr>
            <p:cNvSpPr/>
            <p:nvPr>
              <p:custDataLst>
                <p:tags r:id="rId101"/>
              </p:custDataLst>
            </p:nvPr>
          </p:nvSpPr>
          <p:spPr>
            <a:xfrm>
              <a:off x="3859457" y="5676900"/>
              <a:ext cx="26744" cy="9526"/>
            </a:xfrm>
            <a:custGeom>
              <a:avLst/>
              <a:gdLst/>
              <a:ahLst/>
              <a:cxnLst/>
              <a:rect l="0" t="0" r="0" b="0"/>
              <a:pathLst>
                <a:path w="26744" h="9526">
                  <a:moveTo>
                    <a:pt x="26743" y="9525"/>
                  </a:moveTo>
                  <a:lnTo>
                    <a:pt x="26743" y="9525"/>
                  </a:lnTo>
                  <a:lnTo>
                    <a:pt x="21687" y="9525"/>
                  </a:lnTo>
                  <a:lnTo>
                    <a:pt x="16382" y="6703"/>
                  </a:lnTo>
                  <a:lnTo>
                    <a:pt x="10496" y="2980"/>
                  </a:lnTo>
                  <a:lnTo>
                    <a:pt x="0" y="392"/>
                  </a:lnTo>
                  <a:lnTo>
                    <a:pt x="76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SMARTInkShape-4075">
              <a:extLst>
                <a:ext uri="{FF2B5EF4-FFF2-40B4-BE49-F238E27FC236}">
                  <a16:creationId xmlns:a16="http://schemas.microsoft.com/office/drawing/2014/main" id="{AAAEC3A4-CCB6-039B-95B5-53EDE94213F7}"/>
                </a:ext>
              </a:extLst>
            </p:cNvPr>
            <p:cNvSpPr/>
            <p:nvPr>
              <p:custDataLst>
                <p:tags r:id="rId102"/>
              </p:custDataLst>
            </p:nvPr>
          </p:nvSpPr>
          <p:spPr>
            <a:xfrm>
              <a:off x="3819525" y="5743694"/>
              <a:ext cx="19048" cy="133232"/>
            </a:xfrm>
            <a:custGeom>
              <a:avLst/>
              <a:gdLst/>
              <a:ahLst/>
              <a:cxnLst/>
              <a:rect l="0" t="0" r="0" b="0"/>
              <a:pathLst>
                <a:path w="19048" h="133232">
                  <a:moveTo>
                    <a:pt x="9525" y="18931"/>
                  </a:moveTo>
                  <a:lnTo>
                    <a:pt x="9525" y="18931"/>
                  </a:lnTo>
                  <a:lnTo>
                    <a:pt x="9525" y="13875"/>
                  </a:lnTo>
                  <a:lnTo>
                    <a:pt x="10583" y="12386"/>
                  </a:lnTo>
                  <a:lnTo>
                    <a:pt x="12347" y="11392"/>
                  </a:lnTo>
                  <a:lnTo>
                    <a:pt x="17726" y="9798"/>
                  </a:lnTo>
                  <a:lnTo>
                    <a:pt x="18462" y="6758"/>
                  </a:lnTo>
                  <a:lnTo>
                    <a:pt x="19040" y="0"/>
                  </a:lnTo>
                  <a:lnTo>
                    <a:pt x="19047" y="4973"/>
                  </a:lnTo>
                  <a:lnTo>
                    <a:pt x="9349" y="49244"/>
                  </a:lnTo>
                  <a:lnTo>
                    <a:pt x="640" y="96382"/>
                  </a:lnTo>
                  <a:lnTo>
                    <a:pt x="0" y="133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SMARTInkShape-4076">
              <a:extLst>
                <a:ext uri="{FF2B5EF4-FFF2-40B4-BE49-F238E27FC236}">
                  <a16:creationId xmlns:a16="http://schemas.microsoft.com/office/drawing/2014/main" id="{B7F782CB-304A-8480-C65B-9C5EC4C2ACED}"/>
                </a:ext>
              </a:extLst>
            </p:cNvPr>
            <p:cNvSpPr/>
            <p:nvPr>
              <p:custDataLst>
                <p:tags r:id="rId103"/>
              </p:custDataLst>
            </p:nvPr>
          </p:nvSpPr>
          <p:spPr>
            <a:xfrm>
              <a:off x="3506524" y="5707080"/>
              <a:ext cx="255852" cy="164006"/>
            </a:xfrm>
            <a:custGeom>
              <a:avLst/>
              <a:gdLst/>
              <a:ahLst/>
              <a:cxnLst/>
              <a:rect l="0" t="0" r="0" b="0"/>
              <a:pathLst>
                <a:path w="255852" h="164006">
                  <a:moveTo>
                    <a:pt x="8201" y="55545"/>
                  </a:moveTo>
                  <a:lnTo>
                    <a:pt x="8201" y="55545"/>
                  </a:lnTo>
                  <a:lnTo>
                    <a:pt x="3145" y="50489"/>
                  </a:lnTo>
                  <a:lnTo>
                    <a:pt x="662" y="45184"/>
                  </a:lnTo>
                  <a:lnTo>
                    <a:pt x="0" y="42288"/>
                  </a:lnTo>
                  <a:lnTo>
                    <a:pt x="617" y="39298"/>
                  </a:lnTo>
                  <a:lnTo>
                    <a:pt x="12050" y="18689"/>
                  </a:lnTo>
                  <a:lnTo>
                    <a:pt x="16059" y="15100"/>
                  </a:lnTo>
                  <a:lnTo>
                    <a:pt x="49887" y="2004"/>
                  </a:lnTo>
                  <a:lnTo>
                    <a:pt x="62359" y="0"/>
                  </a:lnTo>
                  <a:lnTo>
                    <a:pt x="81280" y="3926"/>
                  </a:lnTo>
                  <a:lnTo>
                    <a:pt x="106637" y="15794"/>
                  </a:lnTo>
                  <a:lnTo>
                    <a:pt x="133321" y="38407"/>
                  </a:lnTo>
                  <a:lnTo>
                    <a:pt x="144169" y="53878"/>
                  </a:lnTo>
                  <a:lnTo>
                    <a:pt x="154086" y="76924"/>
                  </a:lnTo>
                  <a:lnTo>
                    <a:pt x="158670" y="108917"/>
                  </a:lnTo>
                  <a:lnTo>
                    <a:pt x="154972" y="135094"/>
                  </a:lnTo>
                  <a:lnTo>
                    <a:pt x="147174" y="151199"/>
                  </a:lnTo>
                  <a:lnTo>
                    <a:pt x="133104" y="162675"/>
                  </a:lnTo>
                  <a:lnTo>
                    <a:pt x="128511" y="164005"/>
                  </a:lnTo>
                  <a:lnTo>
                    <a:pt x="124391" y="163836"/>
                  </a:lnTo>
                  <a:lnTo>
                    <a:pt x="120586" y="162664"/>
                  </a:lnTo>
                  <a:lnTo>
                    <a:pt x="118049" y="160824"/>
                  </a:lnTo>
                  <a:lnTo>
                    <a:pt x="116358" y="158540"/>
                  </a:lnTo>
                  <a:lnTo>
                    <a:pt x="115231" y="155959"/>
                  </a:lnTo>
                  <a:lnTo>
                    <a:pt x="113644" y="137155"/>
                  </a:lnTo>
                  <a:lnTo>
                    <a:pt x="120712" y="96871"/>
                  </a:lnTo>
                  <a:lnTo>
                    <a:pt x="126292" y="80614"/>
                  </a:lnTo>
                  <a:lnTo>
                    <a:pt x="137944" y="66334"/>
                  </a:lnTo>
                  <a:lnTo>
                    <a:pt x="156711" y="52039"/>
                  </a:lnTo>
                  <a:lnTo>
                    <a:pt x="184627" y="40267"/>
                  </a:lnTo>
                  <a:lnTo>
                    <a:pt x="229634" y="36826"/>
                  </a:lnTo>
                  <a:lnTo>
                    <a:pt x="255851" y="364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SMARTInkShape-4077">
              <a:extLst>
                <a:ext uri="{FF2B5EF4-FFF2-40B4-BE49-F238E27FC236}">
                  <a16:creationId xmlns:a16="http://schemas.microsoft.com/office/drawing/2014/main" id="{54C51D5B-C6F9-93A7-4CC9-EE1CEC58C8C5}"/>
                </a:ext>
              </a:extLst>
            </p:cNvPr>
            <p:cNvSpPr/>
            <p:nvPr>
              <p:custDataLst>
                <p:tags r:id="rId104"/>
              </p:custDataLst>
            </p:nvPr>
          </p:nvSpPr>
          <p:spPr>
            <a:xfrm>
              <a:off x="3345161" y="5677016"/>
              <a:ext cx="150515" cy="170896"/>
            </a:xfrm>
            <a:custGeom>
              <a:avLst/>
              <a:gdLst/>
              <a:ahLst/>
              <a:cxnLst/>
              <a:rect l="0" t="0" r="0" b="0"/>
              <a:pathLst>
                <a:path w="150515" h="170896">
                  <a:moveTo>
                    <a:pt x="150514" y="9409"/>
                  </a:moveTo>
                  <a:lnTo>
                    <a:pt x="150514" y="9409"/>
                  </a:lnTo>
                  <a:lnTo>
                    <a:pt x="145458" y="9409"/>
                  </a:lnTo>
                  <a:lnTo>
                    <a:pt x="143968" y="8351"/>
                  </a:lnTo>
                  <a:lnTo>
                    <a:pt x="142975" y="6587"/>
                  </a:lnTo>
                  <a:lnTo>
                    <a:pt x="142313" y="4353"/>
                  </a:lnTo>
                  <a:lnTo>
                    <a:pt x="140813" y="2864"/>
                  </a:lnTo>
                  <a:lnTo>
                    <a:pt x="132905" y="276"/>
                  </a:lnTo>
                  <a:lnTo>
                    <a:pt x="126834" y="0"/>
                  </a:lnTo>
                  <a:lnTo>
                    <a:pt x="121292" y="2758"/>
                  </a:lnTo>
                  <a:lnTo>
                    <a:pt x="118333" y="4975"/>
                  </a:lnTo>
                  <a:lnTo>
                    <a:pt x="109400" y="7438"/>
                  </a:lnTo>
                  <a:lnTo>
                    <a:pt x="99433" y="9592"/>
                  </a:lnTo>
                  <a:lnTo>
                    <a:pt x="52851" y="34896"/>
                  </a:lnTo>
                  <a:lnTo>
                    <a:pt x="44314" y="41198"/>
                  </a:lnTo>
                  <a:lnTo>
                    <a:pt x="10844" y="88719"/>
                  </a:lnTo>
                  <a:lnTo>
                    <a:pt x="2356" y="101582"/>
                  </a:lnTo>
                  <a:lnTo>
                    <a:pt x="0" y="112464"/>
                  </a:lnTo>
                  <a:lnTo>
                    <a:pt x="429" y="116212"/>
                  </a:lnTo>
                  <a:lnTo>
                    <a:pt x="1774" y="118712"/>
                  </a:lnTo>
                  <a:lnTo>
                    <a:pt x="3729" y="120377"/>
                  </a:lnTo>
                  <a:lnTo>
                    <a:pt x="5902" y="127873"/>
                  </a:lnTo>
                  <a:lnTo>
                    <a:pt x="6481" y="132834"/>
                  </a:lnTo>
                  <a:lnTo>
                    <a:pt x="7925" y="136142"/>
                  </a:lnTo>
                  <a:lnTo>
                    <a:pt x="9946" y="138348"/>
                  </a:lnTo>
                  <a:lnTo>
                    <a:pt x="12352" y="139818"/>
                  </a:lnTo>
                  <a:lnTo>
                    <a:pt x="13956" y="141857"/>
                  </a:lnTo>
                  <a:lnTo>
                    <a:pt x="19352" y="152732"/>
                  </a:lnTo>
                  <a:lnTo>
                    <a:pt x="21798" y="155758"/>
                  </a:lnTo>
                  <a:lnTo>
                    <a:pt x="27338" y="159120"/>
                  </a:lnTo>
                  <a:lnTo>
                    <a:pt x="33328" y="161673"/>
                  </a:lnTo>
                  <a:lnTo>
                    <a:pt x="42650" y="168001"/>
                  </a:lnTo>
                  <a:lnTo>
                    <a:pt x="53173" y="170346"/>
                  </a:lnTo>
                  <a:lnTo>
                    <a:pt x="63507" y="170895"/>
                  </a:lnTo>
                  <a:lnTo>
                    <a:pt x="72333" y="168317"/>
                  </a:lnTo>
                  <a:lnTo>
                    <a:pt x="79784" y="164701"/>
                  </a:lnTo>
                  <a:lnTo>
                    <a:pt x="89928" y="161608"/>
                  </a:lnTo>
                  <a:lnTo>
                    <a:pt x="115762" y="146695"/>
                  </a:lnTo>
                  <a:lnTo>
                    <a:pt x="131464" y="1427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1" name="SMARTInkShape-Group834">
            <a:extLst>
              <a:ext uri="{FF2B5EF4-FFF2-40B4-BE49-F238E27FC236}">
                <a16:creationId xmlns:a16="http://schemas.microsoft.com/office/drawing/2014/main" id="{0371177B-5BD1-ED28-72D7-BC97DEE23827}"/>
              </a:ext>
            </a:extLst>
          </p:cNvPr>
          <p:cNvGrpSpPr/>
          <p:nvPr/>
        </p:nvGrpSpPr>
        <p:grpSpPr>
          <a:xfrm>
            <a:off x="5457825" y="5648500"/>
            <a:ext cx="1457326" cy="266526"/>
            <a:chOff x="5457825" y="5648500"/>
            <a:chExt cx="1457326" cy="266526"/>
          </a:xfrm>
        </p:grpSpPr>
        <p:sp>
          <p:nvSpPr>
            <p:cNvPr id="1143" name="SMARTInkShape-4078">
              <a:extLst>
                <a:ext uri="{FF2B5EF4-FFF2-40B4-BE49-F238E27FC236}">
                  <a16:creationId xmlns:a16="http://schemas.microsoft.com/office/drawing/2014/main" id="{FB96FAC3-68B9-6667-E084-30A2BF0B6A00}"/>
                </a:ext>
              </a:extLst>
            </p:cNvPr>
            <p:cNvSpPr/>
            <p:nvPr>
              <p:custDataLst>
                <p:tags r:id="rId85"/>
              </p:custDataLst>
            </p:nvPr>
          </p:nvSpPr>
          <p:spPr>
            <a:xfrm>
              <a:off x="5467350" y="5734050"/>
              <a:ext cx="104776" cy="9526"/>
            </a:xfrm>
            <a:custGeom>
              <a:avLst/>
              <a:gdLst/>
              <a:ahLst/>
              <a:cxnLst/>
              <a:rect l="0" t="0" r="0" b="0"/>
              <a:pathLst>
                <a:path w="104776" h="9526">
                  <a:moveTo>
                    <a:pt x="0" y="9525"/>
                  </a:moveTo>
                  <a:lnTo>
                    <a:pt x="0" y="9525"/>
                  </a:lnTo>
                  <a:lnTo>
                    <a:pt x="43848" y="9525"/>
                  </a:lnTo>
                  <a:lnTo>
                    <a:pt x="54061" y="6703"/>
                  </a:lnTo>
                  <a:lnTo>
                    <a:pt x="63185" y="298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SMARTInkShape-4079">
              <a:extLst>
                <a:ext uri="{FF2B5EF4-FFF2-40B4-BE49-F238E27FC236}">
                  <a16:creationId xmlns:a16="http://schemas.microsoft.com/office/drawing/2014/main" id="{F98A8DE8-9278-C137-CD4A-D3B1746A68C2}"/>
                </a:ext>
              </a:extLst>
            </p:cNvPr>
            <p:cNvSpPr/>
            <p:nvPr>
              <p:custDataLst>
                <p:tags r:id="rId86"/>
              </p:custDataLst>
            </p:nvPr>
          </p:nvSpPr>
          <p:spPr>
            <a:xfrm>
              <a:off x="6888516" y="5653244"/>
              <a:ext cx="26635" cy="261782"/>
            </a:xfrm>
            <a:custGeom>
              <a:avLst/>
              <a:gdLst/>
              <a:ahLst/>
              <a:cxnLst/>
              <a:rect l="0" t="0" r="0" b="0"/>
              <a:pathLst>
                <a:path w="26635" h="261782">
                  <a:moveTo>
                    <a:pt x="7584" y="14131"/>
                  </a:moveTo>
                  <a:lnTo>
                    <a:pt x="7584" y="14131"/>
                  </a:lnTo>
                  <a:lnTo>
                    <a:pt x="7584" y="0"/>
                  </a:lnTo>
                  <a:lnTo>
                    <a:pt x="7584" y="35539"/>
                  </a:lnTo>
                  <a:lnTo>
                    <a:pt x="6526" y="75977"/>
                  </a:lnTo>
                  <a:lnTo>
                    <a:pt x="1039" y="116300"/>
                  </a:lnTo>
                  <a:lnTo>
                    <a:pt x="0" y="159174"/>
                  </a:lnTo>
                  <a:lnTo>
                    <a:pt x="6376" y="203073"/>
                  </a:lnTo>
                  <a:lnTo>
                    <a:pt x="26634" y="261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5" name="SMARTInkShape-4080">
              <a:extLst>
                <a:ext uri="{FF2B5EF4-FFF2-40B4-BE49-F238E27FC236}">
                  <a16:creationId xmlns:a16="http://schemas.microsoft.com/office/drawing/2014/main" id="{7244ECF0-2577-D519-79B7-8256551DEB71}"/>
                </a:ext>
              </a:extLst>
            </p:cNvPr>
            <p:cNvSpPr/>
            <p:nvPr>
              <p:custDataLst>
                <p:tags r:id="rId87"/>
              </p:custDataLst>
            </p:nvPr>
          </p:nvSpPr>
          <p:spPr>
            <a:xfrm>
              <a:off x="6657975" y="5667516"/>
              <a:ext cx="152401" cy="161645"/>
            </a:xfrm>
            <a:custGeom>
              <a:avLst/>
              <a:gdLst/>
              <a:ahLst/>
              <a:cxnLst/>
              <a:rect l="0" t="0" r="0" b="0"/>
              <a:pathLst>
                <a:path w="152401" h="161645">
                  <a:moveTo>
                    <a:pt x="0" y="57009"/>
                  </a:moveTo>
                  <a:lnTo>
                    <a:pt x="0" y="57009"/>
                  </a:lnTo>
                  <a:lnTo>
                    <a:pt x="0" y="48808"/>
                  </a:lnTo>
                  <a:lnTo>
                    <a:pt x="6545" y="40141"/>
                  </a:lnTo>
                  <a:lnTo>
                    <a:pt x="10758" y="30257"/>
                  </a:lnTo>
                  <a:lnTo>
                    <a:pt x="32813" y="5265"/>
                  </a:lnTo>
                  <a:lnTo>
                    <a:pt x="41394" y="2262"/>
                  </a:lnTo>
                  <a:lnTo>
                    <a:pt x="69485" y="0"/>
                  </a:lnTo>
                  <a:lnTo>
                    <a:pt x="76038" y="2744"/>
                  </a:lnTo>
                  <a:lnTo>
                    <a:pt x="79267" y="4958"/>
                  </a:lnTo>
                  <a:lnTo>
                    <a:pt x="82855" y="15884"/>
                  </a:lnTo>
                  <a:lnTo>
                    <a:pt x="83391" y="31322"/>
                  </a:lnTo>
                  <a:lnTo>
                    <a:pt x="72300" y="71382"/>
                  </a:lnTo>
                  <a:lnTo>
                    <a:pt x="52577" y="110021"/>
                  </a:lnTo>
                  <a:lnTo>
                    <a:pt x="13036" y="156395"/>
                  </a:lnTo>
                  <a:lnTo>
                    <a:pt x="5391" y="160188"/>
                  </a:lnTo>
                  <a:lnTo>
                    <a:pt x="5711" y="160719"/>
                  </a:lnTo>
                  <a:lnTo>
                    <a:pt x="10081" y="161644"/>
                  </a:lnTo>
                  <a:lnTo>
                    <a:pt x="34390" y="160714"/>
                  </a:lnTo>
                  <a:lnTo>
                    <a:pt x="70646" y="154242"/>
                  </a:lnTo>
                  <a:lnTo>
                    <a:pt x="108943" y="151462"/>
                  </a:lnTo>
                  <a:lnTo>
                    <a:pt x="152400" y="133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6" name="SMARTInkShape-4081">
              <a:extLst>
                <a:ext uri="{FF2B5EF4-FFF2-40B4-BE49-F238E27FC236}">
                  <a16:creationId xmlns:a16="http://schemas.microsoft.com/office/drawing/2014/main" id="{5C7869F1-39ED-E322-C9E3-7DE8F95DF5F6}"/>
                </a:ext>
              </a:extLst>
            </p:cNvPr>
            <p:cNvSpPr/>
            <p:nvPr>
              <p:custDataLst>
                <p:tags r:id="rId88"/>
              </p:custDataLst>
            </p:nvPr>
          </p:nvSpPr>
          <p:spPr>
            <a:xfrm>
              <a:off x="6488956" y="5667375"/>
              <a:ext cx="102229" cy="170901"/>
            </a:xfrm>
            <a:custGeom>
              <a:avLst/>
              <a:gdLst/>
              <a:ahLst/>
              <a:cxnLst/>
              <a:rect l="0" t="0" r="0" b="0"/>
              <a:pathLst>
                <a:path w="102229" h="170901">
                  <a:moveTo>
                    <a:pt x="92819" y="38100"/>
                  </a:moveTo>
                  <a:lnTo>
                    <a:pt x="92819" y="38100"/>
                  </a:lnTo>
                  <a:lnTo>
                    <a:pt x="92819" y="33044"/>
                  </a:lnTo>
                  <a:lnTo>
                    <a:pt x="93877" y="31555"/>
                  </a:lnTo>
                  <a:lnTo>
                    <a:pt x="95641" y="30561"/>
                  </a:lnTo>
                  <a:lnTo>
                    <a:pt x="97875" y="29899"/>
                  </a:lnTo>
                  <a:lnTo>
                    <a:pt x="99364" y="28399"/>
                  </a:lnTo>
                  <a:lnTo>
                    <a:pt x="101019" y="23911"/>
                  </a:lnTo>
                  <a:lnTo>
                    <a:pt x="102228" y="11276"/>
                  </a:lnTo>
                  <a:lnTo>
                    <a:pt x="97254" y="4987"/>
                  </a:lnTo>
                  <a:lnTo>
                    <a:pt x="91968" y="2216"/>
                  </a:lnTo>
                  <a:lnTo>
                    <a:pt x="89076" y="1478"/>
                  </a:lnTo>
                  <a:lnTo>
                    <a:pt x="62681" y="7896"/>
                  </a:lnTo>
                  <a:lnTo>
                    <a:pt x="49086" y="13387"/>
                  </a:lnTo>
                  <a:lnTo>
                    <a:pt x="38810" y="22177"/>
                  </a:lnTo>
                  <a:lnTo>
                    <a:pt x="13628" y="63683"/>
                  </a:lnTo>
                  <a:lnTo>
                    <a:pt x="12508" y="68915"/>
                  </a:lnTo>
                  <a:lnTo>
                    <a:pt x="12820" y="73459"/>
                  </a:lnTo>
                  <a:lnTo>
                    <a:pt x="15989" y="81331"/>
                  </a:lnTo>
                  <a:lnTo>
                    <a:pt x="34710" y="103321"/>
                  </a:lnTo>
                  <a:lnTo>
                    <a:pt x="52201" y="116104"/>
                  </a:lnTo>
                  <a:lnTo>
                    <a:pt x="69469" y="124417"/>
                  </a:lnTo>
                  <a:lnTo>
                    <a:pt x="79786" y="136466"/>
                  </a:lnTo>
                  <a:lnTo>
                    <a:pt x="88487" y="142034"/>
                  </a:lnTo>
                  <a:lnTo>
                    <a:pt x="90894" y="147088"/>
                  </a:lnTo>
                  <a:lnTo>
                    <a:pt x="90477" y="149917"/>
                  </a:lnTo>
                  <a:lnTo>
                    <a:pt x="85026" y="162061"/>
                  </a:lnTo>
                  <a:lnTo>
                    <a:pt x="84448" y="165191"/>
                  </a:lnTo>
                  <a:lnTo>
                    <a:pt x="81947" y="167278"/>
                  </a:lnTo>
                  <a:lnTo>
                    <a:pt x="73523" y="169595"/>
                  </a:lnTo>
                  <a:lnTo>
                    <a:pt x="56881" y="170900"/>
                  </a:lnTo>
                  <a:lnTo>
                    <a:pt x="38544" y="166231"/>
                  </a:lnTo>
                  <a:lnTo>
                    <a:pt x="9877" y="152131"/>
                  </a:lnTo>
                  <a:lnTo>
                    <a:pt x="5774" y="149046"/>
                  </a:lnTo>
                  <a:lnTo>
                    <a:pt x="1216" y="139973"/>
                  </a:lnTo>
                  <a:lnTo>
                    <a:pt x="0" y="134589"/>
                  </a:lnTo>
                  <a:lnTo>
                    <a:pt x="1306" y="129944"/>
                  </a:lnTo>
                  <a:lnTo>
                    <a:pt x="8401" y="121957"/>
                  </a:lnTo>
                  <a:lnTo>
                    <a:pt x="52525" y="96659"/>
                  </a:lnTo>
                  <a:lnTo>
                    <a:pt x="85161" y="73428"/>
                  </a:lnTo>
                  <a:lnTo>
                    <a:pt x="89415" y="64032"/>
                  </a:lnTo>
                  <a:lnTo>
                    <a:pt x="90550" y="58563"/>
                  </a:lnTo>
                  <a:lnTo>
                    <a:pt x="86167" y="44019"/>
                  </a:lnTo>
                  <a:lnTo>
                    <a:pt x="77163" y="29090"/>
                  </a:lnTo>
                  <a:lnTo>
                    <a:pt x="49364" y="4836"/>
                  </a:lnTo>
                  <a:lnTo>
                    <a:pt x="356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SMARTInkShape-4082">
              <a:extLst>
                <a:ext uri="{FF2B5EF4-FFF2-40B4-BE49-F238E27FC236}">
                  <a16:creationId xmlns:a16="http://schemas.microsoft.com/office/drawing/2014/main" id="{F39CAEB0-270A-2F66-1AFC-FCBD893DFB7A}"/>
                </a:ext>
              </a:extLst>
            </p:cNvPr>
            <p:cNvSpPr/>
            <p:nvPr>
              <p:custDataLst>
                <p:tags r:id="rId89"/>
              </p:custDataLst>
            </p:nvPr>
          </p:nvSpPr>
          <p:spPr>
            <a:xfrm>
              <a:off x="6419884" y="5772150"/>
              <a:ext cx="9492" cy="19041"/>
            </a:xfrm>
            <a:custGeom>
              <a:avLst/>
              <a:gdLst/>
              <a:ahLst/>
              <a:cxnLst/>
              <a:rect l="0" t="0" r="0" b="0"/>
              <a:pathLst>
                <a:path w="9492" h="19041">
                  <a:moveTo>
                    <a:pt x="9491" y="9525"/>
                  </a:moveTo>
                  <a:lnTo>
                    <a:pt x="9491" y="9525"/>
                  </a:lnTo>
                  <a:lnTo>
                    <a:pt x="9491" y="18657"/>
                  </a:lnTo>
                  <a:lnTo>
                    <a:pt x="359" y="19040"/>
                  </a:lnTo>
                  <a:lnTo>
                    <a:pt x="0" y="10848"/>
                  </a:lnTo>
                  <a:lnTo>
                    <a:pt x="1047" y="10407"/>
                  </a:lnTo>
                  <a:lnTo>
                    <a:pt x="949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SMARTInkShape-4083">
              <a:extLst>
                <a:ext uri="{FF2B5EF4-FFF2-40B4-BE49-F238E27FC236}">
                  <a16:creationId xmlns:a16="http://schemas.microsoft.com/office/drawing/2014/main" id="{423CABDD-051B-9D88-3C57-7E014F64DF4C}"/>
                </a:ext>
              </a:extLst>
            </p:cNvPr>
            <p:cNvSpPr/>
            <p:nvPr>
              <p:custDataLst>
                <p:tags r:id="rId90"/>
              </p:custDataLst>
            </p:nvPr>
          </p:nvSpPr>
          <p:spPr>
            <a:xfrm>
              <a:off x="6174163" y="5648500"/>
              <a:ext cx="150438" cy="161704"/>
            </a:xfrm>
            <a:custGeom>
              <a:avLst/>
              <a:gdLst/>
              <a:ahLst/>
              <a:cxnLst/>
              <a:rect l="0" t="0" r="0" b="0"/>
              <a:pathLst>
                <a:path w="150438" h="161704">
                  <a:moveTo>
                    <a:pt x="26612" y="47450"/>
                  </a:moveTo>
                  <a:lnTo>
                    <a:pt x="26612" y="47450"/>
                  </a:lnTo>
                  <a:lnTo>
                    <a:pt x="26612" y="29136"/>
                  </a:lnTo>
                  <a:lnTo>
                    <a:pt x="29434" y="20613"/>
                  </a:lnTo>
                  <a:lnTo>
                    <a:pt x="31668" y="16858"/>
                  </a:lnTo>
                  <a:lnTo>
                    <a:pt x="44926" y="6518"/>
                  </a:lnTo>
                  <a:lnTo>
                    <a:pt x="57204" y="1808"/>
                  </a:lnTo>
                  <a:lnTo>
                    <a:pt x="77310" y="0"/>
                  </a:lnTo>
                  <a:lnTo>
                    <a:pt x="80519" y="2057"/>
                  </a:lnTo>
                  <a:lnTo>
                    <a:pt x="96453" y="21298"/>
                  </a:lnTo>
                  <a:lnTo>
                    <a:pt x="99986" y="30888"/>
                  </a:lnTo>
                  <a:lnTo>
                    <a:pt x="100497" y="44323"/>
                  </a:lnTo>
                  <a:lnTo>
                    <a:pt x="93778" y="73570"/>
                  </a:lnTo>
                  <a:lnTo>
                    <a:pt x="73079" y="103488"/>
                  </a:lnTo>
                  <a:lnTo>
                    <a:pt x="43552" y="129780"/>
                  </a:lnTo>
                  <a:lnTo>
                    <a:pt x="0" y="159934"/>
                  </a:lnTo>
                  <a:lnTo>
                    <a:pt x="1462" y="160539"/>
                  </a:lnTo>
                  <a:lnTo>
                    <a:pt x="47924" y="161703"/>
                  </a:lnTo>
                  <a:lnTo>
                    <a:pt x="89697" y="160682"/>
                  </a:lnTo>
                  <a:lnTo>
                    <a:pt x="150437" y="152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9" name="SMARTInkShape-4084">
              <a:extLst>
                <a:ext uri="{FF2B5EF4-FFF2-40B4-BE49-F238E27FC236}">
                  <a16:creationId xmlns:a16="http://schemas.microsoft.com/office/drawing/2014/main" id="{D6F1A0B2-9A14-BDB1-1040-1AEBBA72CD04}"/>
                </a:ext>
              </a:extLst>
            </p:cNvPr>
            <p:cNvSpPr/>
            <p:nvPr>
              <p:custDataLst>
                <p:tags r:id="rId91"/>
              </p:custDataLst>
            </p:nvPr>
          </p:nvSpPr>
          <p:spPr>
            <a:xfrm>
              <a:off x="5829300" y="5753100"/>
              <a:ext cx="133351" cy="5489"/>
            </a:xfrm>
            <a:custGeom>
              <a:avLst/>
              <a:gdLst/>
              <a:ahLst/>
              <a:cxnLst/>
              <a:rect l="0" t="0" r="0" b="0"/>
              <a:pathLst>
                <a:path w="133351" h="5489">
                  <a:moveTo>
                    <a:pt x="0" y="0"/>
                  </a:moveTo>
                  <a:lnTo>
                    <a:pt x="0" y="0"/>
                  </a:lnTo>
                  <a:lnTo>
                    <a:pt x="42194" y="0"/>
                  </a:lnTo>
                  <a:lnTo>
                    <a:pt x="86264" y="0"/>
                  </a:lnTo>
                  <a:lnTo>
                    <a:pt x="115269" y="5488"/>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0" name="SMARTInkShape-4085">
              <a:extLst>
                <a:ext uri="{FF2B5EF4-FFF2-40B4-BE49-F238E27FC236}">
                  <a16:creationId xmlns:a16="http://schemas.microsoft.com/office/drawing/2014/main" id="{71C3A7F5-8278-9032-7B0E-9787C7B43EC9}"/>
                </a:ext>
              </a:extLst>
            </p:cNvPr>
            <p:cNvSpPr/>
            <p:nvPr>
              <p:custDataLst>
                <p:tags r:id="rId92"/>
              </p:custDataLst>
            </p:nvPr>
          </p:nvSpPr>
          <p:spPr>
            <a:xfrm>
              <a:off x="5457825" y="5800725"/>
              <a:ext cx="123826" cy="8202"/>
            </a:xfrm>
            <a:custGeom>
              <a:avLst/>
              <a:gdLst/>
              <a:ahLst/>
              <a:cxnLst/>
              <a:rect l="0" t="0" r="0" b="0"/>
              <a:pathLst>
                <a:path w="123826" h="8202">
                  <a:moveTo>
                    <a:pt x="0" y="0"/>
                  </a:moveTo>
                  <a:lnTo>
                    <a:pt x="0" y="0"/>
                  </a:lnTo>
                  <a:lnTo>
                    <a:pt x="0" y="5056"/>
                  </a:lnTo>
                  <a:lnTo>
                    <a:pt x="2117" y="6545"/>
                  </a:lnTo>
                  <a:lnTo>
                    <a:pt x="10113" y="8201"/>
                  </a:lnTo>
                  <a:lnTo>
                    <a:pt x="52982" y="1208"/>
                  </a:lnTo>
                  <a:lnTo>
                    <a:pt x="92270" y="23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0" name="SMARTInkShape-Group835">
            <a:extLst>
              <a:ext uri="{FF2B5EF4-FFF2-40B4-BE49-F238E27FC236}">
                <a16:creationId xmlns:a16="http://schemas.microsoft.com/office/drawing/2014/main" id="{6BB3C2FF-8651-E043-0BFD-D33574723AB4}"/>
              </a:ext>
            </a:extLst>
          </p:cNvPr>
          <p:cNvGrpSpPr/>
          <p:nvPr/>
        </p:nvGrpSpPr>
        <p:grpSpPr>
          <a:xfrm>
            <a:off x="7182333" y="5467350"/>
            <a:ext cx="1275202" cy="438151"/>
            <a:chOff x="7182333" y="5467350"/>
            <a:chExt cx="1275202" cy="438151"/>
          </a:xfrm>
        </p:grpSpPr>
        <p:sp>
          <p:nvSpPr>
            <p:cNvPr id="1152" name="SMARTInkShape-4086">
              <a:extLst>
                <a:ext uri="{FF2B5EF4-FFF2-40B4-BE49-F238E27FC236}">
                  <a16:creationId xmlns:a16="http://schemas.microsoft.com/office/drawing/2014/main" id="{738F29D6-E79B-C8F9-8278-9FF1FE4688CA}"/>
                </a:ext>
              </a:extLst>
            </p:cNvPr>
            <p:cNvSpPr/>
            <p:nvPr>
              <p:custDataLst>
                <p:tags r:id="rId77"/>
              </p:custDataLst>
            </p:nvPr>
          </p:nvSpPr>
          <p:spPr>
            <a:xfrm>
              <a:off x="8324850" y="5467350"/>
              <a:ext cx="132685" cy="438151"/>
            </a:xfrm>
            <a:custGeom>
              <a:avLst/>
              <a:gdLst/>
              <a:ahLst/>
              <a:cxnLst/>
              <a:rect l="0" t="0" r="0" b="0"/>
              <a:pathLst>
                <a:path w="132685" h="438151">
                  <a:moveTo>
                    <a:pt x="66675" y="0"/>
                  </a:moveTo>
                  <a:lnTo>
                    <a:pt x="66675" y="0"/>
                  </a:lnTo>
                  <a:lnTo>
                    <a:pt x="76787" y="0"/>
                  </a:lnTo>
                  <a:lnTo>
                    <a:pt x="87397" y="5645"/>
                  </a:lnTo>
                  <a:lnTo>
                    <a:pt x="93190" y="10113"/>
                  </a:lnTo>
                  <a:lnTo>
                    <a:pt x="102449" y="26367"/>
                  </a:lnTo>
                  <a:lnTo>
                    <a:pt x="113611" y="64962"/>
                  </a:lnTo>
                  <a:lnTo>
                    <a:pt x="120797" y="110970"/>
                  </a:lnTo>
                  <a:lnTo>
                    <a:pt x="125750" y="151414"/>
                  </a:lnTo>
                  <a:lnTo>
                    <a:pt x="131099" y="190208"/>
                  </a:lnTo>
                  <a:lnTo>
                    <a:pt x="132684" y="234158"/>
                  </a:lnTo>
                  <a:lnTo>
                    <a:pt x="131996" y="268112"/>
                  </a:lnTo>
                  <a:lnTo>
                    <a:pt x="128162" y="300842"/>
                  </a:lnTo>
                  <a:lnTo>
                    <a:pt x="114998" y="343962"/>
                  </a:lnTo>
                  <a:lnTo>
                    <a:pt x="102747" y="373436"/>
                  </a:lnTo>
                  <a:lnTo>
                    <a:pt x="82302" y="395574"/>
                  </a:lnTo>
                  <a:lnTo>
                    <a:pt x="40472" y="425631"/>
                  </a:lnTo>
                  <a:lnTo>
                    <a:pt x="22575" y="434441"/>
                  </a:lnTo>
                  <a:lnTo>
                    <a:pt x="0" y="438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SMARTInkShape-4087">
              <a:extLst>
                <a:ext uri="{FF2B5EF4-FFF2-40B4-BE49-F238E27FC236}">
                  <a16:creationId xmlns:a16="http://schemas.microsoft.com/office/drawing/2014/main" id="{90A304FA-5588-E809-49CA-BB4C07B8FADC}"/>
                </a:ext>
              </a:extLst>
            </p:cNvPr>
            <p:cNvSpPr/>
            <p:nvPr>
              <p:custDataLst>
                <p:tags r:id="rId78"/>
              </p:custDataLst>
            </p:nvPr>
          </p:nvSpPr>
          <p:spPr>
            <a:xfrm>
              <a:off x="8217241" y="5582172"/>
              <a:ext cx="117135" cy="218554"/>
            </a:xfrm>
            <a:custGeom>
              <a:avLst/>
              <a:gdLst/>
              <a:ahLst/>
              <a:cxnLst/>
              <a:rect l="0" t="0" r="0" b="0"/>
              <a:pathLst>
                <a:path w="117135" h="218554">
                  <a:moveTo>
                    <a:pt x="98084" y="75678"/>
                  </a:moveTo>
                  <a:lnTo>
                    <a:pt x="98084" y="75678"/>
                  </a:lnTo>
                  <a:lnTo>
                    <a:pt x="103140" y="70622"/>
                  </a:lnTo>
                  <a:lnTo>
                    <a:pt x="105623" y="65317"/>
                  </a:lnTo>
                  <a:lnTo>
                    <a:pt x="107599" y="33075"/>
                  </a:lnTo>
                  <a:lnTo>
                    <a:pt x="104782" y="27462"/>
                  </a:lnTo>
                  <a:lnTo>
                    <a:pt x="93419" y="13994"/>
                  </a:lnTo>
                  <a:lnTo>
                    <a:pt x="75368" y="3442"/>
                  </a:lnTo>
                  <a:lnTo>
                    <a:pt x="60514" y="261"/>
                  </a:lnTo>
                  <a:lnTo>
                    <a:pt x="57162" y="0"/>
                  </a:lnTo>
                  <a:lnTo>
                    <a:pt x="42332" y="4689"/>
                  </a:lnTo>
                  <a:lnTo>
                    <a:pt x="24533" y="17838"/>
                  </a:lnTo>
                  <a:lnTo>
                    <a:pt x="170" y="61873"/>
                  </a:lnTo>
                  <a:lnTo>
                    <a:pt x="0" y="69649"/>
                  </a:lnTo>
                  <a:lnTo>
                    <a:pt x="8814" y="93648"/>
                  </a:lnTo>
                  <a:lnTo>
                    <a:pt x="15370" y="104126"/>
                  </a:lnTo>
                  <a:lnTo>
                    <a:pt x="21810" y="109488"/>
                  </a:lnTo>
                  <a:lnTo>
                    <a:pt x="25010" y="110918"/>
                  </a:lnTo>
                  <a:lnTo>
                    <a:pt x="28201" y="110814"/>
                  </a:lnTo>
                  <a:lnTo>
                    <a:pt x="39867" y="104551"/>
                  </a:lnTo>
                  <a:lnTo>
                    <a:pt x="54218" y="95213"/>
                  </a:lnTo>
                  <a:lnTo>
                    <a:pt x="62714" y="84008"/>
                  </a:lnTo>
                  <a:lnTo>
                    <a:pt x="78280" y="54511"/>
                  </a:lnTo>
                  <a:lnTo>
                    <a:pt x="86813" y="45104"/>
                  </a:lnTo>
                  <a:lnTo>
                    <a:pt x="90569" y="42596"/>
                  </a:lnTo>
                  <a:lnTo>
                    <a:pt x="93074" y="38806"/>
                  </a:lnTo>
                  <a:lnTo>
                    <a:pt x="97657" y="25478"/>
                  </a:lnTo>
                  <a:lnTo>
                    <a:pt x="99916" y="23161"/>
                  </a:lnTo>
                  <a:lnTo>
                    <a:pt x="102480" y="21617"/>
                  </a:lnTo>
                  <a:lnTo>
                    <a:pt x="104190" y="19528"/>
                  </a:lnTo>
                  <a:lnTo>
                    <a:pt x="106595" y="13650"/>
                  </a:lnTo>
                  <a:lnTo>
                    <a:pt x="106934" y="14218"/>
                  </a:lnTo>
                  <a:lnTo>
                    <a:pt x="107475" y="22734"/>
                  </a:lnTo>
                  <a:lnTo>
                    <a:pt x="99396" y="64214"/>
                  </a:lnTo>
                  <a:lnTo>
                    <a:pt x="98199" y="111787"/>
                  </a:lnTo>
                  <a:lnTo>
                    <a:pt x="99165" y="151485"/>
                  </a:lnTo>
                  <a:lnTo>
                    <a:pt x="108450" y="189900"/>
                  </a:lnTo>
                  <a:lnTo>
                    <a:pt x="117134" y="2185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4" name="SMARTInkShape-4088">
              <a:extLst>
                <a:ext uri="{FF2B5EF4-FFF2-40B4-BE49-F238E27FC236}">
                  <a16:creationId xmlns:a16="http://schemas.microsoft.com/office/drawing/2014/main" id="{D64EE26B-5273-E95F-8576-C8051DBA7692}"/>
                </a:ext>
              </a:extLst>
            </p:cNvPr>
            <p:cNvSpPr/>
            <p:nvPr>
              <p:custDataLst>
                <p:tags r:id="rId79"/>
              </p:custDataLst>
            </p:nvPr>
          </p:nvSpPr>
          <p:spPr>
            <a:xfrm>
              <a:off x="7953375" y="5734050"/>
              <a:ext cx="142876" cy="8938"/>
            </a:xfrm>
            <a:custGeom>
              <a:avLst/>
              <a:gdLst/>
              <a:ahLst/>
              <a:cxnLst/>
              <a:rect l="0" t="0" r="0" b="0"/>
              <a:pathLst>
                <a:path w="142876" h="8938">
                  <a:moveTo>
                    <a:pt x="0" y="0"/>
                  </a:moveTo>
                  <a:lnTo>
                    <a:pt x="0" y="0"/>
                  </a:lnTo>
                  <a:lnTo>
                    <a:pt x="0" y="5056"/>
                  </a:lnTo>
                  <a:lnTo>
                    <a:pt x="1058" y="6545"/>
                  </a:lnTo>
                  <a:lnTo>
                    <a:pt x="2822" y="7539"/>
                  </a:lnTo>
                  <a:lnTo>
                    <a:pt x="13184" y="8937"/>
                  </a:lnTo>
                  <a:lnTo>
                    <a:pt x="35303" y="6528"/>
                  </a:lnTo>
                  <a:lnTo>
                    <a:pt x="75647" y="1289"/>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SMARTInkShape-4089">
              <a:extLst>
                <a:ext uri="{FF2B5EF4-FFF2-40B4-BE49-F238E27FC236}">
                  <a16:creationId xmlns:a16="http://schemas.microsoft.com/office/drawing/2014/main" id="{CA4A8A35-8095-599B-1830-33393CC157BC}"/>
                </a:ext>
              </a:extLst>
            </p:cNvPr>
            <p:cNvSpPr/>
            <p:nvPr>
              <p:custDataLst>
                <p:tags r:id="rId80"/>
              </p:custDataLst>
            </p:nvPr>
          </p:nvSpPr>
          <p:spPr>
            <a:xfrm>
              <a:off x="7953375" y="5667375"/>
              <a:ext cx="114301" cy="19051"/>
            </a:xfrm>
            <a:custGeom>
              <a:avLst/>
              <a:gdLst/>
              <a:ahLst/>
              <a:cxnLst/>
              <a:rect l="0" t="0" r="0" b="0"/>
              <a:pathLst>
                <a:path w="114301" h="19051">
                  <a:moveTo>
                    <a:pt x="0" y="19050"/>
                  </a:moveTo>
                  <a:lnTo>
                    <a:pt x="0" y="19050"/>
                  </a:lnTo>
                  <a:lnTo>
                    <a:pt x="5056" y="13994"/>
                  </a:lnTo>
                  <a:lnTo>
                    <a:pt x="13184" y="11511"/>
                  </a:lnTo>
                  <a:lnTo>
                    <a:pt x="29659" y="7291"/>
                  </a:lnTo>
                  <a:lnTo>
                    <a:pt x="47947" y="216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6" name="SMARTInkShape-4090">
              <a:extLst>
                <a:ext uri="{FF2B5EF4-FFF2-40B4-BE49-F238E27FC236}">
                  <a16:creationId xmlns:a16="http://schemas.microsoft.com/office/drawing/2014/main" id="{CB314A79-023E-02DF-5C93-68881745761E}"/>
                </a:ext>
              </a:extLst>
            </p:cNvPr>
            <p:cNvSpPr/>
            <p:nvPr>
              <p:custDataLst>
                <p:tags r:id="rId81"/>
              </p:custDataLst>
            </p:nvPr>
          </p:nvSpPr>
          <p:spPr>
            <a:xfrm>
              <a:off x="7620000" y="5753100"/>
              <a:ext cx="114301" cy="19051"/>
            </a:xfrm>
            <a:custGeom>
              <a:avLst/>
              <a:gdLst/>
              <a:ahLst/>
              <a:cxnLst/>
              <a:rect l="0" t="0" r="0" b="0"/>
              <a:pathLst>
                <a:path w="114301" h="19051">
                  <a:moveTo>
                    <a:pt x="0" y="19050"/>
                  </a:moveTo>
                  <a:lnTo>
                    <a:pt x="0" y="19050"/>
                  </a:lnTo>
                  <a:lnTo>
                    <a:pt x="0" y="13994"/>
                  </a:lnTo>
                  <a:lnTo>
                    <a:pt x="3175" y="12505"/>
                  </a:lnTo>
                  <a:lnTo>
                    <a:pt x="48740" y="324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7" name="SMARTInkShape-4091">
              <a:extLst>
                <a:ext uri="{FF2B5EF4-FFF2-40B4-BE49-F238E27FC236}">
                  <a16:creationId xmlns:a16="http://schemas.microsoft.com/office/drawing/2014/main" id="{2063722C-F530-CBD6-323B-0AD41A8F0F5F}"/>
                </a:ext>
              </a:extLst>
            </p:cNvPr>
            <p:cNvSpPr/>
            <p:nvPr>
              <p:custDataLst>
                <p:tags r:id="rId82"/>
              </p:custDataLst>
            </p:nvPr>
          </p:nvSpPr>
          <p:spPr>
            <a:xfrm>
              <a:off x="7629681" y="5573621"/>
              <a:ext cx="133161" cy="312830"/>
            </a:xfrm>
            <a:custGeom>
              <a:avLst/>
              <a:gdLst/>
              <a:ahLst/>
              <a:cxnLst/>
              <a:rect l="0" t="0" r="0" b="0"/>
              <a:pathLst>
                <a:path w="133161" h="312830">
                  <a:moveTo>
                    <a:pt x="123669" y="65179"/>
                  </a:moveTo>
                  <a:lnTo>
                    <a:pt x="123669" y="65179"/>
                  </a:lnTo>
                  <a:lnTo>
                    <a:pt x="128725" y="60123"/>
                  </a:lnTo>
                  <a:lnTo>
                    <a:pt x="131209" y="54818"/>
                  </a:lnTo>
                  <a:lnTo>
                    <a:pt x="133160" y="24821"/>
                  </a:lnTo>
                  <a:lnTo>
                    <a:pt x="130357" y="17962"/>
                  </a:lnTo>
                  <a:lnTo>
                    <a:pt x="128128" y="14651"/>
                  </a:lnTo>
                  <a:lnTo>
                    <a:pt x="122829" y="10972"/>
                  </a:lnTo>
                  <a:lnTo>
                    <a:pt x="116946" y="8279"/>
                  </a:lnTo>
                  <a:lnTo>
                    <a:pt x="110803" y="3554"/>
                  </a:lnTo>
                  <a:lnTo>
                    <a:pt x="101723" y="748"/>
                  </a:lnTo>
                  <a:lnTo>
                    <a:pt x="96338" y="0"/>
                  </a:lnTo>
                  <a:lnTo>
                    <a:pt x="87532" y="1991"/>
                  </a:lnTo>
                  <a:lnTo>
                    <a:pt x="83703" y="4003"/>
                  </a:lnTo>
                  <a:lnTo>
                    <a:pt x="63407" y="28989"/>
                  </a:lnTo>
                  <a:lnTo>
                    <a:pt x="39664" y="71950"/>
                  </a:lnTo>
                  <a:lnTo>
                    <a:pt x="22360" y="119144"/>
                  </a:lnTo>
                  <a:lnTo>
                    <a:pt x="14522" y="162270"/>
                  </a:lnTo>
                  <a:lnTo>
                    <a:pt x="5840" y="201309"/>
                  </a:lnTo>
                  <a:lnTo>
                    <a:pt x="370" y="246298"/>
                  </a:lnTo>
                  <a:lnTo>
                    <a:pt x="0" y="263012"/>
                  </a:lnTo>
                  <a:lnTo>
                    <a:pt x="2736" y="272343"/>
                  </a:lnTo>
                  <a:lnTo>
                    <a:pt x="4947" y="276315"/>
                  </a:lnTo>
                  <a:lnTo>
                    <a:pt x="9369" y="3128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8" name="SMARTInkShape-4092">
              <a:extLst>
                <a:ext uri="{FF2B5EF4-FFF2-40B4-BE49-F238E27FC236}">
                  <a16:creationId xmlns:a16="http://schemas.microsoft.com/office/drawing/2014/main" id="{5BDC1D33-79F1-50C0-63B5-A72D4CCD0370}"/>
                </a:ext>
              </a:extLst>
            </p:cNvPr>
            <p:cNvSpPr/>
            <p:nvPr>
              <p:custDataLst>
                <p:tags r:id="rId83"/>
              </p:custDataLst>
            </p:nvPr>
          </p:nvSpPr>
          <p:spPr>
            <a:xfrm>
              <a:off x="7403242" y="5524500"/>
              <a:ext cx="111694" cy="264145"/>
            </a:xfrm>
            <a:custGeom>
              <a:avLst/>
              <a:gdLst/>
              <a:ahLst/>
              <a:cxnLst/>
              <a:rect l="0" t="0" r="0" b="0"/>
              <a:pathLst>
                <a:path w="111694" h="264145">
                  <a:moveTo>
                    <a:pt x="83408" y="171450"/>
                  </a:moveTo>
                  <a:lnTo>
                    <a:pt x="83408" y="171450"/>
                  </a:lnTo>
                  <a:lnTo>
                    <a:pt x="83408" y="148702"/>
                  </a:lnTo>
                  <a:lnTo>
                    <a:pt x="82350" y="146760"/>
                  </a:lnTo>
                  <a:lnTo>
                    <a:pt x="80586" y="145464"/>
                  </a:lnTo>
                  <a:lnTo>
                    <a:pt x="74744" y="144026"/>
                  </a:lnTo>
                  <a:lnTo>
                    <a:pt x="47760" y="143027"/>
                  </a:lnTo>
                  <a:lnTo>
                    <a:pt x="42710" y="146151"/>
                  </a:lnTo>
                  <a:lnTo>
                    <a:pt x="9413" y="190413"/>
                  </a:lnTo>
                  <a:lnTo>
                    <a:pt x="2897" y="204220"/>
                  </a:lnTo>
                  <a:lnTo>
                    <a:pt x="0" y="220940"/>
                  </a:lnTo>
                  <a:lnTo>
                    <a:pt x="1535" y="236131"/>
                  </a:lnTo>
                  <a:lnTo>
                    <a:pt x="5745" y="248881"/>
                  </a:lnTo>
                  <a:lnTo>
                    <a:pt x="11144" y="258075"/>
                  </a:lnTo>
                  <a:lnTo>
                    <a:pt x="16182" y="260950"/>
                  </a:lnTo>
                  <a:lnTo>
                    <a:pt x="30246" y="264144"/>
                  </a:lnTo>
                  <a:lnTo>
                    <a:pt x="44258" y="262742"/>
                  </a:lnTo>
                  <a:lnTo>
                    <a:pt x="50958" y="260886"/>
                  </a:lnTo>
                  <a:lnTo>
                    <a:pt x="61224" y="253180"/>
                  </a:lnTo>
                  <a:lnTo>
                    <a:pt x="81496" y="225929"/>
                  </a:lnTo>
                  <a:lnTo>
                    <a:pt x="87849" y="208363"/>
                  </a:lnTo>
                  <a:lnTo>
                    <a:pt x="98809" y="161768"/>
                  </a:lnTo>
                  <a:lnTo>
                    <a:pt x="104559" y="120971"/>
                  </a:lnTo>
                  <a:lnTo>
                    <a:pt x="110516" y="77519"/>
                  </a:lnTo>
                  <a:lnTo>
                    <a:pt x="111693" y="33931"/>
                  </a:lnTo>
                  <a:lnTo>
                    <a:pt x="110838" y="16168"/>
                  </a:lnTo>
                  <a:lnTo>
                    <a:pt x="1024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9" name="SMARTInkShape-4093">
              <a:extLst>
                <a:ext uri="{FF2B5EF4-FFF2-40B4-BE49-F238E27FC236}">
                  <a16:creationId xmlns:a16="http://schemas.microsoft.com/office/drawing/2014/main" id="{5F76A6D1-E36C-CC62-BFC1-3AF25850C40E}"/>
                </a:ext>
              </a:extLst>
            </p:cNvPr>
            <p:cNvSpPr/>
            <p:nvPr>
              <p:custDataLst>
                <p:tags r:id="rId84"/>
              </p:custDataLst>
            </p:nvPr>
          </p:nvSpPr>
          <p:spPr>
            <a:xfrm>
              <a:off x="7182333" y="5524503"/>
              <a:ext cx="151908" cy="323848"/>
            </a:xfrm>
            <a:custGeom>
              <a:avLst/>
              <a:gdLst/>
              <a:ahLst/>
              <a:cxnLst/>
              <a:rect l="0" t="0" r="0" b="0"/>
              <a:pathLst>
                <a:path w="151908" h="323848">
                  <a:moveTo>
                    <a:pt x="142392" y="9522"/>
                  </a:moveTo>
                  <a:lnTo>
                    <a:pt x="142392" y="9522"/>
                  </a:lnTo>
                  <a:lnTo>
                    <a:pt x="151907" y="7"/>
                  </a:lnTo>
                  <a:lnTo>
                    <a:pt x="146858" y="0"/>
                  </a:lnTo>
                  <a:lnTo>
                    <a:pt x="128546" y="5054"/>
                  </a:lnTo>
                  <a:lnTo>
                    <a:pt x="117541" y="13181"/>
                  </a:lnTo>
                  <a:lnTo>
                    <a:pt x="78552" y="54186"/>
                  </a:lnTo>
                  <a:lnTo>
                    <a:pt x="47937" y="100111"/>
                  </a:lnTo>
                  <a:lnTo>
                    <a:pt x="26681" y="141951"/>
                  </a:lnTo>
                  <a:lnTo>
                    <a:pt x="14269" y="168351"/>
                  </a:lnTo>
                  <a:lnTo>
                    <a:pt x="3184" y="209335"/>
                  </a:lnTo>
                  <a:lnTo>
                    <a:pt x="0" y="254138"/>
                  </a:lnTo>
                  <a:lnTo>
                    <a:pt x="4716" y="279792"/>
                  </a:lnTo>
                  <a:lnTo>
                    <a:pt x="22337" y="306364"/>
                  </a:lnTo>
                  <a:lnTo>
                    <a:pt x="33678" y="318197"/>
                  </a:lnTo>
                  <a:lnTo>
                    <a:pt x="47142" y="323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0" name="SMARTInkShape-Group836">
            <a:extLst>
              <a:ext uri="{FF2B5EF4-FFF2-40B4-BE49-F238E27FC236}">
                <a16:creationId xmlns:a16="http://schemas.microsoft.com/office/drawing/2014/main" id="{067483EA-5FD7-0E3F-313A-9183DD4B520A}"/>
              </a:ext>
            </a:extLst>
          </p:cNvPr>
          <p:cNvGrpSpPr/>
          <p:nvPr/>
        </p:nvGrpSpPr>
        <p:grpSpPr>
          <a:xfrm>
            <a:off x="2881571" y="6029833"/>
            <a:ext cx="1042730" cy="482120"/>
            <a:chOff x="2881571" y="6029833"/>
            <a:chExt cx="1042730" cy="482120"/>
          </a:xfrm>
        </p:grpSpPr>
        <p:sp>
          <p:nvSpPr>
            <p:cNvPr id="1161" name="SMARTInkShape-4094">
              <a:extLst>
                <a:ext uri="{FF2B5EF4-FFF2-40B4-BE49-F238E27FC236}">
                  <a16:creationId xmlns:a16="http://schemas.microsoft.com/office/drawing/2014/main" id="{21AE7C87-79C6-8F0E-D023-8BD42D5E3AF5}"/>
                </a:ext>
              </a:extLst>
            </p:cNvPr>
            <p:cNvSpPr/>
            <p:nvPr>
              <p:custDataLst>
                <p:tags r:id="rId68"/>
              </p:custDataLst>
            </p:nvPr>
          </p:nvSpPr>
          <p:spPr>
            <a:xfrm>
              <a:off x="3292591" y="6229350"/>
              <a:ext cx="98310" cy="282603"/>
            </a:xfrm>
            <a:custGeom>
              <a:avLst/>
              <a:gdLst/>
              <a:ahLst/>
              <a:cxnLst/>
              <a:rect l="0" t="0" r="0" b="0"/>
              <a:pathLst>
                <a:path w="98310" h="282603">
                  <a:moveTo>
                    <a:pt x="79259" y="0"/>
                  </a:moveTo>
                  <a:lnTo>
                    <a:pt x="79259" y="0"/>
                  </a:lnTo>
                  <a:lnTo>
                    <a:pt x="79259" y="41156"/>
                  </a:lnTo>
                  <a:lnTo>
                    <a:pt x="82081" y="84134"/>
                  </a:lnTo>
                  <a:lnTo>
                    <a:pt x="84747" y="104068"/>
                  </a:lnTo>
                  <a:lnTo>
                    <a:pt x="80657" y="142735"/>
                  </a:lnTo>
                  <a:lnTo>
                    <a:pt x="79535" y="186003"/>
                  </a:lnTo>
                  <a:lnTo>
                    <a:pt x="79340" y="222799"/>
                  </a:lnTo>
                  <a:lnTo>
                    <a:pt x="71671" y="263437"/>
                  </a:lnTo>
                  <a:lnTo>
                    <a:pt x="66009" y="275127"/>
                  </a:lnTo>
                  <a:lnTo>
                    <a:pt x="59964" y="281029"/>
                  </a:lnTo>
                  <a:lnTo>
                    <a:pt x="56871" y="282602"/>
                  </a:lnTo>
                  <a:lnTo>
                    <a:pt x="53751" y="282593"/>
                  </a:lnTo>
                  <a:lnTo>
                    <a:pt x="47461" y="279760"/>
                  </a:lnTo>
                  <a:lnTo>
                    <a:pt x="24089" y="248429"/>
                  </a:lnTo>
                  <a:lnTo>
                    <a:pt x="13170" y="223186"/>
                  </a:lnTo>
                  <a:lnTo>
                    <a:pt x="0" y="176730"/>
                  </a:lnTo>
                  <a:lnTo>
                    <a:pt x="1924" y="130165"/>
                  </a:lnTo>
                  <a:lnTo>
                    <a:pt x="3613" y="120292"/>
                  </a:lnTo>
                  <a:lnTo>
                    <a:pt x="10514" y="108785"/>
                  </a:lnTo>
                  <a:lnTo>
                    <a:pt x="16250" y="101971"/>
                  </a:lnTo>
                  <a:lnTo>
                    <a:pt x="22328" y="98237"/>
                  </a:lnTo>
                  <a:lnTo>
                    <a:pt x="64823" y="84608"/>
                  </a:lnTo>
                  <a:lnTo>
                    <a:pt x="98309"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2" name="SMARTInkShape-4095">
              <a:extLst>
                <a:ext uri="{FF2B5EF4-FFF2-40B4-BE49-F238E27FC236}">
                  <a16:creationId xmlns:a16="http://schemas.microsoft.com/office/drawing/2014/main" id="{AFBD4357-FB48-F149-02CA-C22FB2AA32CA}"/>
                </a:ext>
              </a:extLst>
            </p:cNvPr>
            <p:cNvSpPr/>
            <p:nvPr>
              <p:custDataLst>
                <p:tags r:id="rId69"/>
              </p:custDataLst>
            </p:nvPr>
          </p:nvSpPr>
          <p:spPr>
            <a:xfrm>
              <a:off x="3372277" y="6124575"/>
              <a:ext cx="18624" cy="9526"/>
            </a:xfrm>
            <a:custGeom>
              <a:avLst/>
              <a:gdLst/>
              <a:ahLst/>
              <a:cxnLst/>
              <a:rect l="0" t="0" r="0" b="0"/>
              <a:pathLst>
                <a:path w="18624" h="9526">
                  <a:moveTo>
                    <a:pt x="18623" y="9525"/>
                  </a:moveTo>
                  <a:lnTo>
                    <a:pt x="18623" y="9525"/>
                  </a:lnTo>
                  <a:lnTo>
                    <a:pt x="10422" y="9525"/>
                  </a:lnTo>
                  <a:lnTo>
                    <a:pt x="0" y="393"/>
                  </a:lnTo>
                  <a:lnTo>
                    <a:pt x="909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3" name="SMARTInkShape-4096">
              <a:extLst>
                <a:ext uri="{FF2B5EF4-FFF2-40B4-BE49-F238E27FC236}">
                  <a16:creationId xmlns:a16="http://schemas.microsoft.com/office/drawing/2014/main" id="{0C48F2B3-31CB-E12F-5138-34C048278B46}"/>
                </a:ext>
              </a:extLst>
            </p:cNvPr>
            <p:cNvSpPr/>
            <p:nvPr>
              <p:custDataLst>
                <p:tags r:id="rId70"/>
              </p:custDataLst>
            </p:nvPr>
          </p:nvSpPr>
          <p:spPr>
            <a:xfrm>
              <a:off x="3490422" y="6216060"/>
              <a:ext cx="118442" cy="121472"/>
            </a:xfrm>
            <a:custGeom>
              <a:avLst/>
              <a:gdLst/>
              <a:ahLst/>
              <a:cxnLst/>
              <a:rect l="0" t="0" r="0" b="0"/>
              <a:pathLst>
                <a:path w="118442" h="121472">
                  <a:moveTo>
                    <a:pt x="24303" y="22815"/>
                  </a:moveTo>
                  <a:lnTo>
                    <a:pt x="24303" y="22815"/>
                  </a:lnTo>
                  <a:lnTo>
                    <a:pt x="24303" y="31947"/>
                  </a:lnTo>
                  <a:lnTo>
                    <a:pt x="39512" y="33321"/>
                  </a:lnTo>
                  <a:lnTo>
                    <a:pt x="69084" y="40531"/>
                  </a:lnTo>
                  <a:lnTo>
                    <a:pt x="94218" y="40543"/>
                  </a:lnTo>
                  <a:lnTo>
                    <a:pt x="115799" y="33630"/>
                  </a:lnTo>
                  <a:lnTo>
                    <a:pt x="117050" y="31083"/>
                  </a:lnTo>
                  <a:lnTo>
                    <a:pt x="118441" y="22610"/>
                  </a:lnTo>
                  <a:lnTo>
                    <a:pt x="115637" y="18445"/>
                  </a:lnTo>
                  <a:lnTo>
                    <a:pt x="84739" y="850"/>
                  </a:lnTo>
                  <a:lnTo>
                    <a:pt x="69156" y="0"/>
                  </a:lnTo>
                  <a:lnTo>
                    <a:pt x="60555" y="1255"/>
                  </a:lnTo>
                  <a:lnTo>
                    <a:pt x="42532" y="11115"/>
                  </a:lnTo>
                  <a:lnTo>
                    <a:pt x="10148" y="38260"/>
                  </a:lnTo>
                  <a:lnTo>
                    <a:pt x="2137" y="54021"/>
                  </a:lnTo>
                  <a:lnTo>
                    <a:pt x="0" y="62669"/>
                  </a:lnTo>
                  <a:lnTo>
                    <a:pt x="3271" y="80745"/>
                  </a:lnTo>
                  <a:lnTo>
                    <a:pt x="17562" y="108106"/>
                  </a:lnTo>
                  <a:lnTo>
                    <a:pt x="32419" y="120171"/>
                  </a:lnTo>
                  <a:lnTo>
                    <a:pt x="46960" y="121471"/>
                  </a:lnTo>
                  <a:lnTo>
                    <a:pt x="61889" y="118520"/>
                  </a:lnTo>
                  <a:lnTo>
                    <a:pt x="76244" y="110909"/>
                  </a:lnTo>
                  <a:lnTo>
                    <a:pt x="90978" y="99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SMARTInkShape-4097">
              <a:extLst>
                <a:ext uri="{FF2B5EF4-FFF2-40B4-BE49-F238E27FC236}">
                  <a16:creationId xmlns:a16="http://schemas.microsoft.com/office/drawing/2014/main" id="{03514B49-860F-3132-0ED9-750B687AFA70}"/>
                </a:ext>
              </a:extLst>
            </p:cNvPr>
            <p:cNvSpPr/>
            <p:nvPr>
              <p:custDataLst>
                <p:tags r:id="rId71"/>
              </p:custDataLst>
            </p:nvPr>
          </p:nvSpPr>
          <p:spPr>
            <a:xfrm>
              <a:off x="3641520" y="6219941"/>
              <a:ext cx="101806" cy="93217"/>
            </a:xfrm>
            <a:custGeom>
              <a:avLst/>
              <a:gdLst/>
              <a:ahLst/>
              <a:cxnLst/>
              <a:rect l="0" t="0" r="0" b="0"/>
              <a:pathLst>
                <a:path w="101806" h="93217">
                  <a:moveTo>
                    <a:pt x="63705" y="9409"/>
                  </a:moveTo>
                  <a:lnTo>
                    <a:pt x="63705" y="9409"/>
                  </a:lnTo>
                  <a:lnTo>
                    <a:pt x="68761" y="9409"/>
                  </a:lnTo>
                  <a:lnTo>
                    <a:pt x="70251" y="8351"/>
                  </a:lnTo>
                  <a:lnTo>
                    <a:pt x="71244" y="6587"/>
                  </a:lnTo>
                  <a:lnTo>
                    <a:pt x="73196" y="0"/>
                  </a:lnTo>
                  <a:lnTo>
                    <a:pt x="34634" y="22009"/>
                  </a:lnTo>
                  <a:lnTo>
                    <a:pt x="24326" y="31943"/>
                  </a:lnTo>
                  <a:lnTo>
                    <a:pt x="0" y="68298"/>
                  </a:lnTo>
                  <a:lnTo>
                    <a:pt x="68" y="71952"/>
                  </a:lnTo>
                  <a:lnTo>
                    <a:pt x="2966" y="78833"/>
                  </a:lnTo>
                  <a:lnTo>
                    <a:pt x="10548" y="88658"/>
                  </a:lnTo>
                  <a:lnTo>
                    <a:pt x="19266" y="92255"/>
                  </a:lnTo>
                  <a:lnTo>
                    <a:pt x="24554" y="93216"/>
                  </a:lnTo>
                  <a:lnTo>
                    <a:pt x="36074" y="91459"/>
                  </a:lnTo>
                  <a:lnTo>
                    <a:pt x="79038" y="78774"/>
                  </a:lnTo>
                  <a:lnTo>
                    <a:pt x="101805" y="665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5" name="SMARTInkShape-4098">
              <a:extLst>
                <a:ext uri="{FF2B5EF4-FFF2-40B4-BE49-F238E27FC236}">
                  <a16:creationId xmlns:a16="http://schemas.microsoft.com/office/drawing/2014/main" id="{825A7FEC-9638-9EA5-72FA-BE043AF8C8EB}"/>
                </a:ext>
              </a:extLst>
            </p:cNvPr>
            <p:cNvSpPr/>
            <p:nvPr>
              <p:custDataLst>
                <p:tags r:id="rId72"/>
              </p:custDataLst>
            </p:nvPr>
          </p:nvSpPr>
          <p:spPr>
            <a:xfrm>
              <a:off x="3764663" y="6029833"/>
              <a:ext cx="131063" cy="299483"/>
            </a:xfrm>
            <a:custGeom>
              <a:avLst/>
              <a:gdLst/>
              <a:ahLst/>
              <a:cxnLst/>
              <a:rect l="0" t="0" r="0" b="0"/>
              <a:pathLst>
                <a:path w="131063" h="299483">
                  <a:moveTo>
                    <a:pt x="35812" y="18542"/>
                  </a:moveTo>
                  <a:lnTo>
                    <a:pt x="35812" y="18542"/>
                  </a:lnTo>
                  <a:lnTo>
                    <a:pt x="35812" y="0"/>
                  </a:lnTo>
                  <a:lnTo>
                    <a:pt x="40868" y="14812"/>
                  </a:lnTo>
                  <a:lnTo>
                    <a:pt x="40528" y="30642"/>
                  </a:lnTo>
                  <a:lnTo>
                    <a:pt x="36744" y="76788"/>
                  </a:lnTo>
                  <a:lnTo>
                    <a:pt x="29450" y="121652"/>
                  </a:lnTo>
                  <a:lnTo>
                    <a:pt x="24089" y="166733"/>
                  </a:lnTo>
                  <a:lnTo>
                    <a:pt x="13153" y="210798"/>
                  </a:lnTo>
                  <a:lnTo>
                    <a:pt x="477" y="254076"/>
                  </a:lnTo>
                  <a:lnTo>
                    <a:pt x="0" y="268216"/>
                  </a:lnTo>
                  <a:lnTo>
                    <a:pt x="3314" y="281555"/>
                  </a:lnTo>
                  <a:lnTo>
                    <a:pt x="5681" y="285959"/>
                  </a:lnTo>
                  <a:lnTo>
                    <a:pt x="8316" y="288896"/>
                  </a:lnTo>
                  <a:lnTo>
                    <a:pt x="25207" y="298664"/>
                  </a:lnTo>
                  <a:lnTo>
                    <a:pt x="30858" y="299482"/>
                  </a:lnTo>
                  <a:lnTo>
                    <a:pt x="74231" y="295320"/>
                  </a:lnTo>
                  <a:lnTo>
                    <a:pt x="95291" y="293872"/>
                  </a:lnTo>
                  <a:lnTo>
                    <a:pt x="113877" y="287211"/>
                  </a:lnTo>
                  <a:lnTo>
                    <a:pt x="131062" y="275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6" name="SMARTInkShape-4099">
              <a:extLst>
                <a:ext uri="{FF2B5EF4-FFF2-40B4-BE49-F238E27FC236}">
                  <a16:creationId xmlns:a16="http://schemas.microsoft.com/office/drawing/2014/main" id="{9A960C00-B99B-1242-C39D-B23AB45E88E0}"/>
                </a:ext>
              </a:extLst>
            </p:cNvPr>
            <p:cNvSpPr/>
            <p:nvPr>
              <p:custDataLst>
                <p:tags r:id="rId73"/>
              </p:custDataLst>
            </p:nvPr>
          </p:nvSpPr>
          <p:spPr>
            <a:xfrm>
              <a:off x="3771900" y="6143625"/>
              <a:ext cx="152401" cy="28576"/>
            </a:xfrm>
            <a:custGeom>
              <a:avLst/>
              <a:gdLst/>
              <a:ahLst/>
              <a:cxnLst/>
              <a:rect l="0" t="0" r="0" b="0"/>
              <a:pathLst>
                <a:path w="152401" h="28576">
                  <a:moveTo>
                    <a:pt x="0" y="28575"/>
                  </a:moveTo>
                  <a:lnTo>
                    <a:pt x="0" y="28575"/>
                  </a:lnTo>
                  <a:lnTo>
                    <a:pt x="41418" y="25753"/>
                  </a:lnTo>
                  <a:lnTo>
                    <a:pt x="87220" y="13387"/>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7" name="SMARTInkShape-4100">
              <a:extLst>
                <a:ext uri="{FF2B5EF4-FFF2-40B4-BE49-F238E27FC236}">
                  <a16:creationId xmlns:a16="http://schemas.microsoft.com/office/drawing/2014/main" id="{EEC09164-9D6F-4D99-A788-F84BE8075F7F}"/>
                </a:ext>
              </a:extLst>
            </p:cNvPr>
            <p:cNvSpPr/>
            <p:nvPr>
              <p:custDataLst>
                <p:tags r:id="rId74"/>
              </p:custDataLst>
            </p:nvPr>
          </p:nvSpPr>
          <p:spPr>
            <a:xfrm>
              <a:off x="3133725" y="6206593"/>
              <a:ext cx="142876" cy="115580"/>
            </a:xfrm>
            <a:custGeom>
              <a:avLst/>
              <a:gdLst/>
              <a:ahLst/>
              <a:cxnLst/>
              <a:rect l="0" t="0" r="0" b="0"/>
              <a:pathLst>
                <a:path w="142876" h="115580">
                  <a:moveTo>
                    <a:pt x="0" y="70382"/>
                  </a:moveTo>
                  <a:lnTo>
                    <a:pt x="0" y="70382"/>
                  </a:lnTo>
                  <a:lnTo>
                    <a:pt x="41832" y="70382"/>
                  </a:lnTo>
                  <a:lnTo>
                    <a:pt x="67780" y="67560"/>
                  </a:lnTo>
                  <a:lnTo>
                    <a:pt x="89933" y="60021"/>
                  </a:lnTo>
                  <a:lnTo>
                    <a:pt x="106900" y="47992"/>
                  </a:lnTo>
                  <a:lnTo>
                    <a:pt x="111011" y="41734"/>
                  </a:lnTo>
                  <a:lnTo>
                    <a:pt x="112107" y="38584"/>
                  </a:lnTo>
                  <a:lnTo>
                    <a:pt x="110503" y="29438"/>
                  </a:lnTo>
                  <a:lnTo>
                    <a:pt x="103650" y="15212"/>
                  </a:lnTo>
                  <a:lnTo>
                    <a:pt x="100850" y="11377"/>
                  </a:lnTo>
                  <a:lnTo>
                    <a:pt x="81740" y="924"/>
                  </a:lnTo>
                  <a:lnTo>
                    <a:pt x="67726" y="0"/>
                  </a:lnTo>
                  <a:lnTo>
                    <a:pt x="53384" y="4177"/>
                  </a:lnTo>
                  <a:lnTo>
                    <a:pt x="21128" y="24104"/>
                  </a:lnTo>
                  <a:lnTo>
                    <a:pt x="9390" y="34998"/>
                  </a:lnTo>
                  <a:lnTo>
                    <a:pt x="4173" y="43368"/>
                  </a:lnTo>
                  <a:lnTo>
                    <a:pt x="1237" y="59085"/>
                  </a:lnTo>
                  <a:lnTo>
                    <a:pt x="5423" y="77149"/>
                  </a:lnTo>
                  <a:lnTo>
                    <a:pt x="18422" y="95906"/>
                  </a:lnTo>
                  <a:lnTo>
                    <a:pt x="40736" y="109812"/>
                  </a:lnTo>
                  <a:lnTo>
                    <a:pt x="62400" y="115579"/>
                  </a:lnTo>
                  <a:lnTo>
                    <a:pt x="96287" y="109923"/>
                  </a:lnTo>
                  <a:lnTo>
                    <a:pt x="142875" y="89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8" name="SMARTInkShape-4101">
              <a:extLst>
                <a:ext uri="{FF2B5EF4-FFF2-40B4-BE49-F238E27FC236}">
                  <a16:creationId xmlns:a16="http://schemas.microsoft.com/office/drawing/2014/main" id="{EBDF46B3-ECE5-C307-F023-B27B419D162E}"/>
                </a:ext>
              </a:extLst>
            </p:cNvPr>
            <p:cNvSpPr/>
            <p:nvPr>
              <p:custDataLst>
                <p:tags r:id="rId75"/>
              </p:custDataLst>
            </p:nvPr>
          </p:nvSpPr>
          <p:spPr>
            <a:xfrm>
              <a:off x="2896925" y="6117117"/>
              <a:ext cx="151076" cy="188434"/>
            </a:xfrm>
            <a:custGeom>
              <a:avLst/>
              <a:gdLst/>
              <a:ahLst/>
              <a:cxnLst/>
              <a:rect l="0" t="0" r="0" b="0"/>
              <a:pathLst>
                <a:path w="151076" h="188434">
                  <a:moveTo>
                    <a:pt x="8200" y="93183"/>
                  </a:moveTo>
                  <a:lnTo>
                    <a:pt x="8200" y="93183"/>
                  </a:lnTo>
                  <a:lnTo>
                    <a:pt x="8200" y="79926"/>
                  </a:lnTo>
                  <a:lnTo>
                    <a:pt x="5378" y="73885"/>
                  </a:lnTo>
                  <a:lnTo>
                    <a:pt x="1654" y="67673"/>
                  </a:lnTo>
                  <a:lnTo>
                    <a:pt x="0" y="61385"/>
                  </a:lnTo>
                  <a:lnTo>
                    <a:pt x="616" y="58225"/>
                  </a:lnTo>
                  <a:lnTo>
                    <a:pt x="6388" y="45551"/>
                  </a:lnTo>
                  <a:lnTo>
                    <a:pt x="7842" y="37913"/>
                  </a:lnTo>
                  <a:lnTo>
                    <a:pt x="42885" y="14740"/>
                  </a:lnTo>
                  <a:lnTo>
                    <a:pt x="88619" y="1339"/>
                  </a:lnTo>
                  <a:lnTo>
                    <a:pt x="112109" y="0"/>
                  </a:lnTo>
                  <a:lnTo>
                    <a:pt x="122468" y="3438"/>
                  </a:lnTo>
                  <a:lnTo>
                    <a:pt x="130599" y="11316"/>
                  </a:lnTo>
                  <a:lnTo>
                    <a:pt x="134250" y="16380"/>
                  </a:lnTo>
                  <a:lnTo>
                    <a:pt x="135625" y="22931"/>
                  </a:lnTo>
                  <a:lnTo>
                    <a:pt x="134330" y="38676"/>
                  </a:lnTo>
                  <a:lnTo>
                    <a:pt x="111606" y="84006"/>
                  </a:lnTo>
                  <a:lnTo>
                    <a:pt x="98608" y="101804"/>
                  </a:lnTo>
                  <a:lnTo>
                    <a:pt x="54392" y="142555"/>
                  </a:lnTo>
                  <a:lnTo>
                    <a:pt x="30142" y="161496"/>
                  </a:lnTo>
                  <a:lnTo>
                    <a:pt x="24945" y="163067"/>
                  </a:lnTo>
                  <a:lnTo>
                    <a:pt x="20422" y="163056"/>
                  </a:lnTo>
                  <a:lnTo>
                    <a:pt x="10614" y="160489"/>
                  </a:lnTo>
                  <a:lnTo>
                    <a:pt x="9809" y="159220"/>
                  </a:lnTo>
                  <a:lnTo>
                    <a:pt x="8412" y="151713"/>
                  </a:lnTo>
                  <a:lnTo>
                    <a:pt x="51135" y="158655"/>
                  </a:lnTo>
                  <a:lnTo>
                    <a:pt x="91740" y="170061"/>
                  </a:lnTo>
                  <a:lnTo>
                    <a:pt x="151075" y="188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9" name="SMARTInkShape-4102">
              <a:extLst>
                <a:ext uri="{FF2B5EF4-FFF2-40B4-BE49-F238E27FC236}">
                  <a16:creationId xmlns:a16="http://schemas.microsoft.com/office/drawing/2014/main" id="{F4C45C20-87CF-D0E9-CA0F-290AE8B5AA1A}"/>
                </a:ext>
              </a:extLst>
            </p:cNvPr>
            <p:cNvSpPr/>
            <p:nvPr>
              <p:custDataLst>
                <p:tags r:id="rId76"/>
              </p:custDataLst>
            </p:nvPr>
          </p:nvSpPr>
          <p:spPr>
            <a:xfrm>
              <a:off x="2881571" y="6153150"/>
              <a:ext cx="33080" cy="209551"/>
            </a:xfrm>
            <a:custGeom>
              <a:avLst/>
              <a:gdLst/>
              <a:ahLst/>
              <a:cxnLst/>
              <a:rect l="0" t="0" r="0" b="0"/>
              <a:pathLst>
                <a:path w="33080" h="209551">
                  <a:moveTo>
                    <a:pt x="33079" y="0"/>
                  </a:moveTo>
                  <a:lnTo>
                    <a:pt x="33079" y="0"/>
                  </a:lnTo>
                  <a:lnTo>
                    <a:pt x="30257" y="18828"/>
                  </a:lnTo>
                  <a:lnTo>
                    <a:pt x="17891" y="62216"/>
                  </a:lnTo>
                  <a:lnTo>
                    <a:pt x="14115" y="100749"/>
                  </a:lnTo>
                  <a:lnTo>
                    <a:pt x="6764" y="138390"/>
                  </a:lnTo>
                  <a:lnTo>
                    <a:pt x="0" y="170121"/>
                  </a:lnTo>
                  <a:lnTo>
                    <a:pt x="4504"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6" name="SMARTInkShape-Group837">
            <a:extLst>
              <a:ext uri="{FF2B5EF4-FFF2-40B4-BE49-F238E27FC236}">
                <a16:creationId xmlns:a16="http://schemas.microsoft.com/office/drawing/2014/main" id="{76447D29-3D24-0308-D94A-D8CACE8A70B1}"/>
              </a:ext>
            </a:extLst>
          </p:cNvPr>
          <p:cNvGrpSpPr/>
          <p:nvPr/>
        </p:nvGrpSpPr>
        <p:grpSpPr>
          <a:xfrm>
            <a:off x="4238625" y="6067818"/>
            <a:ext cx="390526" cy="313933"/>
            <a:chOff x="4238625" y="6067818"/>
            <a:chExt cx="390526" cy="313933"/>
          </a:xfrm>
        </p:grpSpPr>
        <p:sp>
          <p:nvSpPr>
            <p:cNvPr id="1171" name="SMARTInkShape-4103">
              <a:extLst>
                <a:ext uri="{FF2B5EF4-FFF2-40B4-BE49-F238E27FC236}">
                  <a16:creationId xmlns:a16="http://schemas.microsoft.com/office/drawing/2014/main" id="{9E15F20E-3CFF-A874-B9B3-44B6CFE8330D}"/>
                </a:ext>
              </a:extLst>
            </p:cNvPr>
            <p:cNvSpPr/>
            <p:nvPr>
              <p:custDataLst>
                <p:tags r:id="rId63"/>
              </p:custDataLst>
            </p:nvPr>
          </p:nvSpPr>
          <p:spPr>
            <a:xfrm>
              <a:off x="4267200" y="6090512"/>
              <a:ext cx="19051" cy="291239"/>
            </a:xfrm>
            <a:custGeom>
              <a:avLst/>
              <a:gdLst/>
              <a:ahLst/>
              <a:cxnLst/>
              <a:rect l="0" t="0" r="0" b="0"/>
              <a:pathLst>
                <a:path w="19051" h="291239">
                  <a:moveTo>
                    <a:pt x="19050" y="5488"/>
                  </a:moveTo>
                  <a:lnTo>
                    <a:pt x="19050" y="5488"/>
                  </a:lnTo>
                  <a:lnTo>
                    <a:pt x="19050" y="0"/>
                  </a:lnTo>
                  <a:lnTo>
                    <a:pt x="19050" y="4557"/>
                  </a:lnTo>
                  <a:lnTo>
                    <a:pt x="11511" y="39272"/>
                  </a:lnTo>
                  <a:lnTo>
                    <a:pt x="9918" y="80834"/>
                  </a:lnTo>
                  <a:lnTo>
                    <a:pt x="4585" y="125180"/>
                  </a:lnTo>
                  <a:lnTo>
                    <a:pt x="2037" y="157462"/>
                  </a:lnTo>
                  <a:lnTo>
                    <a:pt x="906" y="189449"/>
                  </a:lnTo>
                  <a:lnTo>
                    <a:pt x="268" y="232973"/>
                  </a:lnTo>
                  <a:lnTo>
                    <a:pt x="0" y="291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2" name="SMARTInkShape-4104">
              <a:extLst>
                <a:ext uri="{FF2B5EF4-FFF2-40B4-BE49-F238E27FC236}">
                  <a16:creationId xmlns:a16="http://schemas.microsoft.com/office/drawing/2014/main" id="{14914DDC-E1AC-4132-44D0-031925C53172}"/>
                </a:ext>
              </a:extLst>
            </p:cNvPr>
            <p:cNvSpPr/>
            <p:nvPr>
              <p:custDataLst>
                <p:tags r:id="rId64"/>
              </p:custDataLst>
            </p:nvPr>
          </p:nvSpPr>
          <p:spPr>
            <a:xfrm>
              <a:off x="4373547" y="6067818"/>
              <a:ext cx="17479" cy="237733"/>
            </a:xfrm>
            <a:custGeom>
              <a:avLst/>
              <a:gdLst/>
              <a:ahLst/>
              <a:cxnLst/>
              <a:rect l="0" t="0" r="0" b="0"/>
              <a:pathLst>
                <a:path w="17479" h="237733">
                  <a:moveTo>
                    <a:pt x="7953" y="9132"/>
                  </a:moveTo>
                  <a:lnTo>
                    <a:pt x="7953" y="9132"/>
                  </a:lnTo>
                  <a:lnTo>
                    <a:pt x="7953" y="0"/>
                  </a:lnTo>
                  <a:lnTo>
                    <a:pt x="5131" y="42465"/>
                  </a:lnTo>
                  <a:lnTo>
                    <a:pt x="2465" y="64163"/>
                  </a:lnTo>
                  <a:lnTo>
                    <a:pt x="3733" y="109608"/>
                  </a:lnTo>
                  <a:lnTo>
                    <a:pt x="0" y="150733"/>
                  </a:lnTo>
                  <a:lnTo>
                    <a:pt x="1716" y="186908"/>
                  </a:lnTo>
                  <a:lnTo>
                    <a:pt x="8190" y="222102"/>
                  </a:lnTo>
                  <a:lnTo>
                    <a:pt x="17478" y="237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3" name="SMARTInkShape-4105">
              <a:extLst>
                <a:ext uri="{FF2B5EF4-FFF2-40B4-BE49-F238E27FC236}">
                  <a16:creationId xmlns:a16="http://schemas.microsoft.com/office/drawing/2014/main" id="{3374BE5B-0A94-68C4-81FE-0F32C71C2F1B}"/>
                </a:ext>
              </a:extLst>
            </p:cNvPr>
            <p:cNvSpPr/>
            <p:nvPr>
              <p:custDataLst>
                <p:tags r:id="rId65"/>
              </p:custDataLst>
            </p:nvPr>
          </p:nvSpPr>
          <p:spPr>
            <a:xfrm>
              <a:off x="4238625" y="6172200"/>
              <a:ext cx="133351" cy="19051"/>
            </a:xfrm>
            <a:custGeom>
              <a:avLst/>
              <a:gdLst/>
              <a:ahLst/>
              <a:cxnLst/>
              <a:rect l="0" t="0" r="0" b="0"/>
              <a:pathLst>
                <a:path w="133351" h="19051">
                  <a:moveTo>
                    <a:pt x="0" y="19050"/>
                  </a:moveTo>
                  <a:lnTo>
                    <a:pt x="0" y="19050"/>
                  </a:lnTo>
                  <a:lnTo>
                    <a:pt x="43874" y="17992"/>
                  </a:lnTo>
                  <a:lnTo>
                    <a:pt x="84670" y="1151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4" name="SMARTInkShape-4106">
              <a:extLst>
                <a:ext uri="{FF2B5EF4-FFF2-40B4-BE49-F238E27FC236}">
                  <a16:creationId xmlns:a16="http://schemas.microsoft.com/office/drawing/2014/main" id="{70F8C1BB-866A-FA17-5D07-F938F1215BB5}"/>
                </a:ext>
              </a:extLst>
            </p:cNvPr>
            <p:cNvSpPr/>
            <p:nvPr>
              <p:custDataLst>
                <p:tags r:id="rId66"/>
              </p:custDataLst>
            </p:nvPr>
          </p:nvSpPr>
          <p:spPr>
            <a:xfrm>
              <a:off x="4458291" y="6201544"/>
              <a:ext cx="65194" cy="130314"/>
            </a:xfrm>
            <a:custGeom>
              <a:avLst/>
              <a:gdLst/>
              <a:ahLst/>
              <a:cxnLst/>
              <a:rect l="0" t="0" r="0" b="0"/>
              <a:pathLst>
                <a:path w="65194" h="130314">
                  <a:moveTo>
                    <a:pt x="47034" y="27806"/>
                  </a:moveTo>
                  <a:lnTo>
                    <a:pt x="47034" y="27806"/>
                  </a:lnTo>
                  <a:lnTo>
                    <a:pt x="56166" y="27806"/>
                  </a:lnTo>
                  <a:lnTo>
                    <a:pt x="43266" y="27806"/>
                  </a:lnTo>
                  <a:lnTo>
                    <a:pt x="29101" y="37919"/>
                  </a:lnTo>
                  <a:lnTo>
                    <a:pt x="12957" y="53753"/>
                  </a:lnTo>
                  <a:lnTo>
                    <a:pt x="6136" y="64385"/>
                  </a:lnTo>
                  <a:lnTo>
                    <a:pt x="295" y="106953"/>
                  </a:lnTo>
                  <a:lnTo>
                    <a:pt x="0" y="112321"/>
                  </a:lnTo>
                  <a:lnTo>
                    <a:pt x="1919" y="116958"/>
                  </a:lnTo>
                  <a:lnTo>
                    <a:pt x="9697" y="124931"/>
                  </a:lnTo>
                  <a:lnTo>
                    <a:pt x="17387" y="129181"/>
                  </a:lnTo>
                  <a:lnTo>
                    <a:pt x="20919" y="130313"/>
                  </a:lnTo>
                  <a:lnTo>
                    <a:pt x="30488" y="128751"/>
                  </a:lnTo>
                  <a:lnTo>
                    <a:pt x="44954" y="121921"/>
                  </a:lnTo>
                  <a:lnTo>
                    <a:pt x="48823" y="119123"/>
                  </a:lnTo>
                  <a:lnTo>
                    <a:pt x="59323" y="100020"/>
                  </a:lnTo>
                  <a:lnTo>
                    <a:pt x="65193" y="55856"/>
                  </a:lnTo>
                  <a:lnTo>
                    <a:pt x="64629" y="38157"/>
                  </a:lnTo>
                  <a:lnTo>
                    <a:pt x="60852" y="23234"/>
                  </a:lnTo>
                  <a:lnTo>
                    <a:pt x="52822" y="12368"/>
                  </a:lnTo>
                  <a:lnTo>
                    <a:pt x="40534" y="1826"/>
                  </a:lnTo>
                  <a:lnTo>
                    <a:pt x="36031" y="384"/>
                  </a:lnTo>
                  <a:lnTo>
                    <a:pt x="33349" y="0"/>
                  </a:lnTo>
                  <a:lnTo>
                    <a:pt x="27546" y="2395"/>
                  </a:lnTo>
                  <a:lnTo>
                    <a:pt x="18459" y="8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5" name="SMARTInkShape-4107">
              <a:extLst>
                <a:ext uri="{FF2B5EF4-FFF2-40B4-BE49-F238E27FC236}">
                  <a16:creationId xmlns:a16="http://schemas.microsoft.com/office/drawing/2014/main" id="{FB7D6256-92C0-4F53-F929-D9C79F92FBF9}"/>
                </a:ext>
              </a:extLst>
            </p:cNvPr>
            <p:cNvSpPr/>
            <p:nvPr>
              <p:custDataLst>
                <p:tags r:id="rId67"/>
              </p:custDataLst>
            </p:nvPr>
          </p:nvSpPr>
          <p:spPr>
            <a:xfrm>
              <a:off x="4619625" y="6276975"/>
              <a:ext cx="9526" cy="32308"/>
            </a:xfrm>
            <a:custGeom>
              <a:avLst/>
              <a:gdLst/>
              <a:ahLst/>
              <a:cxnLst/>
              <a:rect l="0" t="0" r="0" b="0"/>
              <a:pathLst>
                <a:path w="9526" h="32308">
                  <a:moveTo>
                    <a:pt x="0" y="19050"/>
                  </a:moveTo>
                  <a:lnTo>
                    <a:pt x="0" y="19050"/>
                  </a:lnTo>
                  <a:lnTo>
                    <a:pt x="0" y="32307"/>
                  </a:lnTo>
                  <a:lnTo>
                    <a:pt x="1058" y="3106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0" name="SMARTInkShape-Group838">
            <a:extLst>
              <a:ext uri="{FF2B5EF4-FFF2-40B4-BE49-F238E27FC236}">
                <a16:creationId xmlns:a16="http://schemas.microsoft.com/office/drawing/2014/main" id="{CDDA4C7D-7D86-8984-3082-8E45CA0939C2}"/>
              </a:ext>
            </a:extLst>
          </p:cNvPr>
          <p:cNvGrpSpPr/>
          <p:nvPr/>
        </p:nvGrpSpPr>
        <p:grpSpPr>
          <a:xfrm>
            <a:off x="7477125" y="1059073"/>
            <a:ext cx="1562101" cy="618323"/>
            <a:chOff x="7477125" y="1059073"/>
            <a:chExt cx="1562101" cy="618323"/>
          </a:xfrm>
        </p:grpSpPr>
        <p:sp>
          <p:nvSpPr>
            <p:cNvPr id="1177" name="SMARTInkShape-4108">
              <a:extLst>
                <a:ext uri="{FF2B5EF4-FFF2-40B4-BE49-F238E27FC236}">
                  <a16:creationId xmlns:a16="http://schemas.microsoft.com/office/drawing/2014/main" id="{DC0D38FF-E607-7D95-D574-44320EE099D5}"/>
                </a:ext>
              </a:extLst>
            </p:cNvPr>
            <p:cNvSpPr/>
            <p:nvPr>
              <p:custDataLst>
                <p:tags r:id="rId40"/>
              </p:custDataLst>
            </p:nvPr>
          </p:nvSpPr>
          <p:spPr>
            <a:xfrm>
              <a:off x="8620949" y="1496594"/>
              <a:ext cx="142052" cy="103533"/>
            </a:xfrm>
            <a:custGeom>
              <a:avLst/>
              <a:gdLst/>
              <a:ahLst/>
              <a:cxnLst/>
              <a:rect l="0" t="0" r="0" b="0"/>
              <a:pathLst>
                <a:path w="142052" h="103533">
                  <a:moveTo>
                    <a:pt x="18226" y="36931"/>
                  </a:moveTo>
                  <a:lnTo>
                    <a:pt x="18226" y="36931"/>
                  </a:lnTo>
                  <a:lnTo>
                    <a:pt x="51340" y="35873"/>
                  </a:lnTo>
                  <a:lnTo>
                    <a:pt x="94742" y="27230"/>
                  </a:lnTo>
                  <a:lnTo>
                    <a:pt x="126788" y="17783"/>
                  </a:lnTo>
                  <a:lnTo>
                    <a:pt x="128701" y="15699"/>
                  </a:lnTo>
                  <a:lnTo>
                    <a:pt x="129977" y="13251"/>
                  </a:lnTo>
                  <a:lnTo>
                    <a:pt x="129769" y="10561"/>
                  </a:lnTo>
                  <a:lnTo>
                    <a:pt x="126713" y="4750"/>
                  </a:lnTo>
                  <a:lnTo>
                    <a:pt x="123358" y="2777"/>
                  </a:lnTo>
                  <a:lnTo>
                    <a:pt x="108527" y="0"/>
                  </a:lnTo>
                  <a:lnTo>
                    <a:pt x="88609" y="236"/>
                  </a:lnTo>
                  <a:lnTo>
                    <a:pt x="60012" y="6538"/>
                  </a:lnTo>
                  <a:lnTo>
                    <a:pt x="48085" y="12134"/>
                  </a:lnTo>
                  <a:lnTo>
                    <a:pt x="18714" y="38500"/>
                  </a:lnTo>
                  <a:lnTo>
                    <a:pt x="8565" y="52092"/>
                  </a:lnTo>
                  <a:lnTo>
                    <a:pt x="3349" y="68011"/>
                  </a:lnTo>
                  <a:lnTo>
                    <a:pt x="0" y="93988"/>
                  </a:lnTo>
                  <a:lnTo>
                    <a:pt x="1842" y="97194"/>
                  </a:lnTo>
                  <a:lnTo>
                    <a:pt x="5187" y="99331"/>
                  </a:lnTo>
                  <a:lnTo>
                    <a:pt x="16664" y="101706"/>
                  </a:lnTo>
                  <a:lnTo>
                    <a:pt x="55704" y="103231"/>
                  </a:lnTo>
                  <a:lnTo>
                    <a:pt x="94304" y="103532"/>
                  </a:lnTo>
                  <a:lnTo>
                    <a:pt x="142051" y="94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8" name="SMARTInkShape-4109">
              <a:extLst>
                <a:ext uri="{FF2B5EF4-FFF2-40B4-BE49-F238E27FC236}">
                  <a16:creationId xmlns:a16="http://schemas.microsoft.com/office/drawing/2014/main" id="{7FB00891-BDC4-9907-1841-16EE1BD9B437}"/>
                </a:ext>
              </a:extLst>
            </p:cNvPr>
            <p:cNvSpPr/>
            <p:nvPr>
              <p:custDataLst>
                <p:tags r:id="rId41"/>
              </p:custDataLst>
            </p:nvPr>
          </p:nvSpPr>
          <p:spPr>
            <a:xfrm>
              <a:off x="8497049" y="1506425"/>
              <a:ext cx="74828" cy="128227"/>
            </a:xfrm>
            <a:custGeom>
              <a:avLst/>
              <a:gdLst/>
              <a:ahLst/>
              <a:cxnLst/>
              <a:rect l="0" t="0" r="0" b="0"/>
              <a:pathLst>
                <a:path w="74828" h="128227">
                  <a:moveTo>
                    <a:pt x="46876" y="27100"/>
                  </a:moveTo>
                  <a:lnTo>
                    <a:pt x="46876" y="27100"/>
                  </a:lnTo>
                  <a:lnTo>
                    <a:pt x="46876" y="22044"/>
                  </a:lnTo>
                  <a:lnTo>
                    <a:pt x="52520" y="16739"/>
                  </a:lnTo>
                  <a:lnTo>
                    <a:pt x="61025" y="11912"/>
                  </a:lnTo>
                  <a:lnTo>
                    <a:pt x="68334" y="9766"/>
                  </a:lnTo>
                  <a:lnTo>
                    <a:pt x="70707" y="8136"/>
                  </a:lnTo>
                  <a:lnTo>
                    <a:pt x="72288" y="5991"/>
                  </a:lnTo>
                  <a:lnTo>
                    <a:pt x="74827" y="0"/>
                  </a:lnTo>
                  <a:lnTo>
                    <a:pt x="29292" y="44717"/>
                  </a:lnTo>
                  <a:lnTo>
                    <a:pt x="16837" y="59271"/>
                  </a:lnTo>
                  <a:lnTo>
                    <a:pt x="4932" y="84257"/>
                  </a:lnTo>
                  <a:lnTo>
                    <a:pt x="0" y="118758"/>
                  </a:lnTo>
                  <a:lnTo>
                    <a:pt x="808" y="123130"/>
                  </a:lnTo>
                  <a:lnTo>
                    <a:pt x="2405" y="126045"/>
                  </a:lnTo>
                  <a:lnTo>
                    <a:pt x="4529" y="127988"/>
                  </a:lnTo>
                  <a:lnTo>
                    <a:pt x="7003" y="128226"/>
                  </a:lnTo>
                  <a:lnTo>
                    <a:pt x="46876" y="112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9" name="SMARTInkShape-4110">
              <a:extLst>
                <a:ext uri="{FF2B5EF4-FFF2-40B4-BE49-F238E27FC236}">
                  <a16:creationId xmlns:a16="http://schemas.microsoft.com/office/drawing/2014/main" id="{FD2A1BA0-E165-85AF-D45D-C78BB3EAEE41}"/>
                </a:ext>
              </a:extLst>
            </p:cNvPr>
            <p:cNvSpPr/>
            <p:nvPr>
              <p:custDataLst>
                <p:tags r:id="rId42"/>
              </p:custDataLst>
            </p:nvPr>
          </p:nvSpPr>
          <p:spPr>
            <a:xfrm>
              <a:off x="8180409" y="1514603"/>
              <a:ext cx="239682" cy="123698"/>
            </a:xfrm>
            <a:custGeom>
              <a:avLst/>
              <a:gdLst/>
              <a:ahLst/>
              <a:cxnLst/>
              <a:rect l="0" t="0" r="0" b="0"/>
              <a:pathLst>
                <a:path w="239682" h="123698">
                  <a:moveTo>
                    <a:pt x="39666" y="37972"/>
                  </a:moveTo>
                  <a:lnTo>
                    <a:pt x="39666" y="37972"/>
                  </a:lnTo>
                  <a:lnTo>
                    <a:pt x="47867" y="46173"/>
                  </a:lnTo>
                  <a:lnTo>
                    <a:pt x="58911" y="47104"/>
                  </a:lnTo>
                  <a:lnTo>
                    <a:pt x="75589" y="42324"/>
                  </a:lnTo>
                  <a:lnTo>
                    <a:pt x="92584" y="31227"/>
                  </a:lnTo>
                  <a:lnTo>
                    <a:pt x="104320" y="20752"/>
                  </a:lnTo>
                  <a:lnTo>
                    <a:pt x="105443" y="16913"/>
                  </a:lnTo>
                  <a:lnTo>
                    <a:pt x="106289" y="4781"/>
                  </a:lnTo>
                  <a:lnTo>
                    <a:pt x="105248" y="3144"/>
                  </a:lnTo>
                  <a:lnTo>
                    <a:pt x="103495" y="2054"/>
                  </a:lnTo>
                  <a:lnTo>
                    <a:pt x="95974" y="518"/>
                  </a:lnTo>
                  <a:lnTo>
                    <a:pt x="83949" y="0"/>
                  </a:lnTo>
                  <a:lnTo>
                    <a:pt x="42780" y="10250"/>
                  </a:lnTo>
                  <a:lnTo>
                    <a:pt x="29408" y="17185"/>
                  </a:lnTo>
                  <a:lnTo>
                    <a:pt x="3599" y="49986"/>
                  </a:lnTo>
                  <a:lnTo>
                    <a:pt x="806" y="56564"/>
                  </a:lnTo>
                  <a:lnTo>
                    <a:pt x="0" y="62009"/>
                  </a:lnTo>
                  <a:lnTo>
                    <a:pt x="1928" y="71938"/>
                  </a:lnTo>
                  <a:lnTo>
                    <a:pt x="14732" y="101764"/>
                  </a:lnTo>
                  <a:lnTo>
                    <a:pt x="23645" y="111480"/>
                  </a:lnTo>
                  <a:lnTo>
                    <a:pt x="34662" y="118267"/>
                  </a:lnTo>
                  <a:lnTo>
                    <a:pt x="46615" y="121284"/>
                  </a:lnTo>
                  <a:lnTo>
                    <a:pt x="58981" y="119802"/>
                  </a:lnTo>
                  <a:lnTo>
                    <a:pt x="71534" y="114558"/>
                  </a:lnTo>
                  <a:lnTo>
                    <a:pt x="98125" y="93043"/>
                  </a:lnTo>
                  <a:lnTo>
                    <a:pt x="102690" y="83262"/>
                  </a:lnTo>
                  <a:lnTo>
                    <a:pt x="110676" y="59736"/>
                  </a:lnTo>
                  <a:lnTo>
                    <a:pt x="144301" y="19067"/>
                  </a:lnTo>
                  <a:lnTo>
                    <a:pt x="149455" y="24021"/>
                  </a:lnTo>
                  <a:lnTo>
                    <a:pt x="158626" y="67831"/>
                  </a:lnTo>
                  <a:lnTo>
                    <a:pt x="163300" y="111741"/>
                  </a:lnTo>
                  <a:lnTo>
                    <a:pt x="163453" y="121335"/>
                  </a:lnTo>
                  <a:lnTo>
                    <a:pt x="164523" y="121064"/>
                  </a:lnTo>
                  <a:lnTo>
                    <a:pt x="168536" y="117941"/>
                  </a:lnTo>
                  <a:lnTo>
                    <a:pt x="176745" y="105176"/>
                  </a:lnTo>
                  <a:lnTo>
                    <a:pt x="195647" y="59736"/>
                  </a:lnTo>
                  <a:lnTo>
                    <a:pt x="229692" y="19411"/>
                  </a:lnTo>
                  <a:lnTo>
                    <a:pt x="235082" y="24124"/>
                  </a:lnTo>
                  <a:lnTo>
                    <a:pt x="237642" y="32170"/>
                  </a:lnTo>
                  <a:lnTo>
                    <a:pt x="239510" y="74413"/>
                  </a:lnTo>
                  <a:lnTo>
                    <a:pt x="239681" y="115368"/>
                  </a:lnTo>
                  <a:lnTo>
                    <a:pt x="238625" y="118145"/>
                  </a:lnTo>
                  <a:lnTo>
                    <a:pt x="230166" y="1236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0" name="SMARTInkShape-4111">
              <a:extLst>
                <a:ext uri="{FF2B5EF4-FFF2-40B4-BE49-F238E27FC236}">
                  <a16:creationId xmlns:a16="http://schemas.microsoft.com/office/drawing/2014/main" id="{50B27537-2CAE-F646-A465-DF85D31F237F}"/>
                </a:ext>
              </a:extLst>
            </p:cNvPr>
            <p:cNvSpPr/>
            <p:nvPr>
              <p:custDataLst>
                <p:tags r:id="rId43"/>
              </p:custDataLst>
            </p:nvPr>
          </p:nvSpPr>
          <p:spPr>
            <a:xfrm>
              <a:off x="8079232" y="1438275"/>
              <a:ext cx="102744" cy="239121"/>
            </a:xfrm>
            <a:custGeom>
              <a:avLst/>
              <a:gdLst/>
              <a:ahLst/>
              <a:cxnLst/>
              <a:rect l="0" t="0" r="0" b="0"/>
              <a:pathLst>
                <a:path w="102744" h="239121">
                  <a:moveTo>
                    <a:pt x="83693" y="142875"/>
                  </a:moveTo>
                  <a:lnTo>
                    <a:pt x="83693" y="142875"/>
                  </a:lnTo>
                  <a:lnTo>
                    <a:pt x="83693" y="137819"/>
                  </a:lnTo>
                  <a:lnTo>
                    <a:pt x="80871" y="132514"/>
                  </a:lnTo>
                  <a:lnTo>
                    <a:pt x="77146" y="126628"/>
                  </a:lnTo>
                  <a:lnTo>
                    <a:pt x="75492" y="120485"/>
                  </a:lnTo>
                  <a:lnTo>
                    <a:pt x="73992" y="118423"/>
                  </a:lnTo>
                  <a:lnTo>
                    <a:pt x="71933" y="117049"/>
                  </a:lnTo>
                  <a:lnTo>
                    <a:pt x="63980" y="115114"/>
                  </a:lnTo>
                  <a:lnTo>
                    <a:pt x="46756" y="114461"/>
                  </a:lnTo>
                  <a:lnTo>
                    <a:pt x="35174" y="120016"/>
                  </a:lnTo>
                  <a:lnTo>
                    <a:pt x="29122" y="124461"/>
                  </a:lnTo>
                  <a:lnTo>
                    <a:pt x="19576" y="137866"/>
                  </a:lnTo>
                  <a:lnTo>
                    <a:pt x="2539" y="180511"/>
                  </a:lnTo>
                  <a:lnTo>
                    <a:pt x="0" y="195233"/>
                  </a:lnTo>
                  <a:lnTo>
                    <a:pt x="1693" y="208831"/>
                  </a:lnTo>
                  <a:lnTo>
                    <a:pt x="7032" y="221930"/>
                  </a:lnTo>
                  <a:lnTo>
                    <a:pt x="16461" y="234808"/>
                  </a:lnTo>
                  <a:lnTo>
                    <a:pt x="20880" y="238030"/>
                  </a:lnTo>
                  <a:lnTo>
                    <a:pt x="24884" y="239120"/>
                  </a:lnTo>
                  <a:lnTo>
                    <a:pt x="28612" y="238789"/>
                  </a:lnTo>
                  <a:lnTo>
                    <a:pt x="43971" y="228209"/>
                  </a:lnTo>
                  <a:lnTo>
                    <a:pt x="50164" y="217490"/>
                  </a:lnTo>
                  <a:lnTo>
                    <a:pt x="59196" y="178193"/>
                  </a:lnTo>
                  <a:lnTo>
                    <a:pt x="64625" y="134682"/>
                  </a:lnTo>
                  <a:lnTo>
                    <a:pt x="74791" y="95513"/>
                  </a:lnTo>
                  <a:lnTo>
                    <a:pt x="81055" y="63931"/>
                  </a:lnTo>
                  <a:lnTo>
                    <a:pt x="88228" y="20389"/>
                  </a:lnTo>
                  <a:lnTo>
                    <a:pt x="10274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1" name="SMARTInkShape-4112">
              <a:extLst>
                <a:ext uri="{FF2B5EF4-FFF2-40B4-BE49-F238E27FC236}">
                  <a16:creationId xmlns:a16="http://schemas.microsoft.com/office/drawing/2014/main" id="{FECE0B0D-4917-856F-D2FA-E1476F19E717}"/>
                </a:ext>
              </a:extLst>
            </p:cNvPr>
            <p:cNvSpPr/>
            <p:nvPr>
              <p:custDataLst>
                <p:tags r:id="rId44"/>
              </p:custDataLst>
            </p:nvPr>
          </p:nvSpPr>
          <p:spPr>
            <a:xfrm>
              <a:off x="8020050" y="1533525"/>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SMARTInkShape-4113">
              <a:extLst>
                <a:ext uri="{FF2B5EF4-FFF2-40B4-BE49-F238E27FC236}">
                  <a16:creationId xmlns:a16="http://schemas.microsoft.com/office/drawing/2014/main" id="{EF060850-A6DA-96F2-97D7-D216CAC8BF12}"/>
                </a:ext>
              </a:extLst>
            </p:cNvPr>
            <p:cNvSpPr/>
            <p:nvPr>
              <p:custDataLst>
                <p:tags r:id="rId45"/>
              </p:custDataLst>
            </p:nvPr>
          </p:nvSpPr>
          <p:spPr>
            <a:xfrm>
              <a:off x="7991475" y="1581266"/>
              <a:ext cx="19051" cy="85610"/>
            </a:xfrm>
            <a:custGeom>
              <a:avLst/>
              <a:gdLst/>
              <a:ahLst/>
              <a:cxnLst/>
              <a:rect l="0" t="0" r="0" b="0"/>
              <a:pathLst>
                <a:path w="19051" h="85610">
                  <a:moveTo>
                    <a:pt x="0" y="9409"/>
                  </a:moveTo>
                  <a:lnTo>
                    <a:pt x="0" y="9409"/>
                  </a:lnTo>
                  <a:lnTo>
                    <a:pt x="9410" y="0"/>
                  </a:lnTo>
                  <a:lnTo>
                    <a:pt x="9520" y="46023"/>
                  </a:lnTo>
                  <a:lnTo>
                    <a:pt x="9524" y="67559"/>
                  </a:lnTo>
                  <a:lnTo>
                    <a:pt x="19050" y="85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3" name="SMARTInkShape-4114">
              <a:extLst>
                <a:ext uri="{FF2B5EF4-FFF2-40B4-BE49-F238E27FC236}">
                  <a16:creationId xmlns:a16="http://schemas.microsoft.com/office/drawing/2014/main" id="{5858693A-D80C-BA50-4BF5-5710DC9D3F3A}"/>
                </a:ext>
              </a:extLst>
            </p:cNvPr>
            <p:cNvSpPr/>
            <p:nvPr>
              <p:custDataLst>
                <p:tags r:id="rId46"/>
              </p:custDataLst>
            </p:nvPr>
          </p:nvSpPr>
          <p:spPr>
            <a:xfrm>
              <a:off x="7772400" y="1552575"/>
              <a:ext cx="161926" cy="92173"/>
            </a:xfrm>
            <a:custGeom>
              <a:avLst/>
              <a:gdLst/>
              <a:ahLst/>
              <a:cxnLst/>
              <a:rect l="0" t="0" r="0" b="0"/>
              <a:pathLst>
                <a:path w="161926" h="92173">
                  <a:moveTo>
                    <a:pt x="0" y="28575"/>
                  </a:moveTo>
                  <a:lnTo>
                    <a:pt x="0" y="28575"/>
                  </a:lnTo>
                  <a:lnTo>
                    <a:pt x="0" y="23519"/>
                  </a:lnTo>
                  <a:lnTo>
                    <a:pt x="1058" y="22029"/>
                  </a:lnTo>
                  <a:lnTo>
                    <a:pt x="2822" y="21036"/>
                  </a:lnTo>
                  <a:lnTo>
                    <a:pt x="5056" y="20374"/>
                  </a:lnTo>
                  <a:lnTo>
                    <a:pt x="6547" y="18874"/>
                  </a:lnTo>
                  <a:lnTo>
                    <a:pt x="8643" y="13824"/>
                  </a:lnTo>
                  <a:lnTo>
                    <a:pt x="8937" y="14508"/>
                  </a:lnTo>
                  <a:lnTo>
                    <a:pt x="9134" y="16022"/>
                  </a:lnTo>
                  <a:lnTo>
                    <a:pt x="31905" y="59675"/>
                  </a:lnTo>
                  <a:lnTo>
                    <a:pt x="38168" y="68856"/>
                  </a:lnTo>
                  <a:lnTo>
                    <a:pt x="64695" y="90633"/>
                  </a:lnTo>
                  <a:lnTo>
                    <a:pt x="68530" y="92172"/>
                  </a:lnTo>
                  <a:lnTo>
                    <a:pt x="78436" y="91060"/>
                  </a:lnTo>
                  <a:lnTo>
                    <a:pt x="88836" y="87038"/>
                  </a:lnTo>
                  <a:lnTo>
                    <a:pt x="122875" y="63141"/>
                  </a:lnTo>
                  <a:lnTo>
                    <a:pt x="128694" y="55226"/>
                  </a:lnTo>
                  <a:lnTo>
                    <a:pt x="149324" y="1453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4" name="SMARTInkShape-4115">
              <a:extLst>
                <a:ext uri="{FF2B5EF4-FFF2-40B4-BE49-F238E27FC236}">
                  <a16:creationId xmlns:a16="http://schemas.microsoft.com/office/drawing/2014/main" id="{1FE7E6FF-ED91-6374-0DF4-4A226C99017F}"/>
                </a:ext>
              </a:extLst>
            </p:cNvPr>
            <p:cNvSpPr/>
            <p:nvPr>
              <p:custDataLst>
                <p:tags r:id="rId47"/>
              </p:custDataLst>
            </p:nvPr>
          </p:nvSpPr>
          <p:spPr>
            <a:xfrm>
              <a:off x="7571205" y="1544298"/>
              <a:ext cx="163096" cy="100818"/>
            </a:xfrm>
            <a:custGeom>
              <a:avLst/>
              <a:gdLst/>
              <a:ahLst/>
              <a:cxnLst/>
              <a:rect l="0" t="0" r="0" b="0"/>
              <a:pathLst>
                <a:path w="163096" h="100818">
                  <a:moveTo>
                    <a:pt x="48795" y="36852"/>
                  </a:moveTo>
                  <a:lnTo>
                    <a:pt x="48795" y="36852"/>
                  </a:lnTo>
                  <a:lnTo>
                    <a:pt x="48795" y="41908"/>
                  </a:lnTo>
                  <a:lnTo>
                    <a:pt x="49853" y="43398"/>
                  </a:lnTo>
                  <a:lnTo>
                    <a:pt x="51617" y="44391"/>
                  </a:lnTo>
                  <a:lnTo>
                    <a:pt x="62052" y="45984"/>
                  </a:lnTo>
                  <a:lnTo>
                    <a:pt x="80594" y="46343"/>
                  </a:lnTo>
                  <a:lnTo>
                    <a:pt x="95141" y="41310"/>
                  </a:lnTo>
                  <a:lnTo>
                    <a:pt x="107801" y="33116"/>
                  </a:lnTo>
                  <a:lnTo>
                    <a:pt x="112062" y="27078"/>
                  </a:lnTo>
                  <a:lnTo>
                    <a:pt x="114796" y="19634"/>
                  </a:lnTo>
                  <a:lnTo>
                    <a:pt x="115271" y="8232"/>
                  </a:lnTo>
                  <a:lnTo>
                    <a:pt x="113221" y="5072"/>
                  </a:lnTo>
                  <a:lnTo>
                    <a:pt x="109737" y="2965"/>
                  </a:lnTo>
                  <a:lnTo>
                    <a:pt x="91899" y="0"/>
                  </a:lnTo>
                  <a:lnTo>
                    <a:pt x="75360" y="365"/>
                  </a:lnTo>
                  <a:lnTo>
                    <a:pt x="50317" y="6521"/>
                  </a:lnTo>
                  <a:lnTo>
                    <a:pt x="34194" y="16106"/>
                  </a:lnTo>
                  <a:lnTo>
                    <a:pt x="4095" y="43815"/>
                  </a:lnTo>
                  <a:lnTo>
                    <a:pt x="1003" y="48902"/>
                  </a:lnTo>
                  <a:lnTo>
                    <a:pt x="0" y="53352"/>
                  </a:lnTo>
                  <a:lnTo>
                    <a:pt x="5995" y="78211"/>
                  </a:lnTo>
                  <a:lnTo>
                    <a:pt x="14251" y="89806"/>
                  </a:lnTo>
                  <a:lnTo>
                    <a:pt x="24975" y="97429"/>
                  </a:lnTo>
                  <a:lnTo>
                    <a:pt x="36797" y="100817"/>
                  </a:lnTo>
                  <a:lnTo>
                    <a:pt x="82457" y="95088"/>
                  </a:lnTo>
                  <a:lnTo>
                    <a:pt x="126765" y="85896"/>
                  </a:lnTo>
                  <a:lnTo>
                    <a:pt x="163095" y="749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5" name="SMARTInkShape-4116">
              <a:extLst>
                <a:ext uri="{FF2B5EF4-FFF2-40B4-BE49-F238E27FC236}">
                  <a16:creationId xmlns:a16="http://schemas.microsoft.com/office/drawing/2014/main" id="{49253FCA-9AFD-85DF-1628-EAB846581A6F}"/>
                </a:ext>
              </a:extLst>
            </p:cNvPr>
            <p:cNvSpPr/>
            <p:nvPr>
              <p:custDataLst>
                <p:tags r:id="rId48"/>
              </p:custDataLst>
            </p:nvPr>
          </p:nvSpPr>
          <p:spPr>
            <a:xfrm>
              <a:off x="8877300" y="1143000"/>
              <a:ext cx="161926" cy="19051"/>
            </a:xfrm>
            <a:custGeom>
              <a:avLst/>
              <a:gdLst/>
              <a:ahLst/>
              <a:cxnLst/>
              <a:rect l="0" t="0" r="0" b="0"/>
              <a:pathLst>
                <a:path w="161926" h="19051">
                  <a:moveTo>
                    <a:pt x="0" y="19050"/>
                  </a:moveTo>
                  <a:lnTo>
                    <a:pt x="0" y="19050"/>
                  </a:lnTo>
                  <a:lnTo>
                    <a:pt x="10112" y="13994"/>
                  </a:lnTo>
                  <a:lnTo>
                    <a:pt x="48956" y="7291"/>
                  </a:lnTo>
                  <a:lnTo>
                    <a:pt x="91045" y="1440"/>
                  </a:lnTo>
                  <a:lnTo>
                    <a:pt x="136789" y="84"/>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6" name="SMARTInkShape-4117">
              <a:extLst>
                <a:ext uri="{FF2B5EF4-FFF2-40B4-BE49-F238E27FC236}">
                  <a16:creationId xmlns:a16="http://schemas.microsoft.com/office/drawing/2014/main" id="{1DAC1594-00B5-780D-610D-3CD2702595AE}"/>
                </a:ext>
              </a:extLst>
            </p:cNvPr>
            <p:cNvSpPr/>
            <p:nvPr>
              <p:custDataLst>
                <p:tags r:id="rId49"/>
              </p:custDataLst>
            </p:nvPr>
          </p:nvSpPr>
          <p:spPr>
            <a:xfrm>
              <a:off x="8900513" y="1062195"/>
              <a:ext cx="100613" cy="213742"/>
            </a:xfrm>
            <a:custGeom>
              <a:avLst/>
              <a:gdLst/>
              <a:ahLst/>
              <a:cxnLst/>
              <a:rect l="0" t="0" r="0" b="0"/>
              <a:pathLst>
                <a:path w="100613" h="213742">
                  <a:moveTo>
                    <a:pt x="14887" y="14130"/>
                  </a:moveTo>
                  <a:lnTo>
                    <a:pt x="14887" y="14130"/>
                  </a:lnTo>
                  <a:lnTo>
                    <a:pt x="38718" y="0"/>
                  </a:lnTo>
                  <a:lnTo>
                    <a:pt x="40299" y="477"/>
                  </a:lnTo>
                  <a:lnTo>
                    <a:pt x="41354" y="1853"/>
                  </a:lnTo>
                  <a:lnTo>
                    <a:pt x="42838" y="18959"/>
                  </a:lnTo>
                  <a:lnTo>
                    <a:pt x="36793" y="65218"/>
                  </a:lnTo>
                  <a:lnTo>
                    <a:pt x="32666" y="92885"/>
                  </a:lnTo>
                  <a:lnTo>
                    <a:pt x="16204" y="139087"/>
                  </a:lnTo>
                  <a:lnTo>
                    <a:pt x="7504" y="183922"/>
                  </a:lnTo>
                  <a:lnTo>
                    <a:pt x="5997" y="203551"/>
                  </a:lnTo>
                  <a:lnTo>
                    <a:pt x="4726" y="207086"/>
                  </a:lnTo>
                  <a:lnTo>
                    <a:pt x="2822" y="209442"/>
                  </a:lnTo>
                  <a:lnTo>
                    <a:pt x="494" y="211013"/>
                  </a:lnTo>
                  <a:lnTo>
                    <a:pt x="0" y="212060"/>
                  </a:lnTo>
                  <a:lnTo>
                    <a:pt x="730" y="212759"/>
                  </a:lnTo>
                  <a:lnTo>
                    <a:pt x="6812" y="213741"/>
                  </a:lnTo>
                  <a:lnTo>
                    <a:pt x="24602" y="213042"/>
                  </a:lnTo>
                  <a:lnTo>
                    <a:pt x="71853" y="200890"/>
                  </a:lnTo>
                  <a:lnTo>
                    <a:pt x="100612" y="195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7" name="SMARTInkShape-4118">
              <a:extLst>
                <a:ext uri="{FF2B5EF4-FFF2-40B4-BE49-F238E27FC236}">
                  <a16:creationId xmlns:a16="http://schemas.microsoft.com/office/drawing/2014/main" id="{AC355BBB-3E73-D4F4-16DF-2437FE26E1A3}"/>
                </a:ext>
              </a:extLst>
            </p:cNvPr>
            <p:cNvSpPr/>
            <p:nvPr>
              <p:custDataLst>
                <p:tags r:id="rId50"/>
              </p:custDataLst>
            </p:nvPr>
          </p:nvSpPr>
          <p:spPr>
            <a:xfrm>
              <a:off x="8630241" y="1195031"/>
              <a:ext cx="208960" cy="107468"/>
            </a:xfrm>
            <a:custGeom>
              <a:avLst/>
              <a:gdLst/>
              <a:ahLst/>
              <a:cxnLst/>
              <a:rect l="0" t="0" r="0" b="0"/>
              <a:pathLst>
                <a:path w="208960" h="107468">
                  <a:moveTo>
                    <a:pt x="56559" y="52744"/>
                  </a:moveTo>
                  <a:lnTo>
                    <a:pt x="56559" y="52744"/>
                  </a:lnTo>
                  <a:lnTo>
                    <a:pt x="65969" y="43335"/>
                  </a:lnTo>
                  <a:lnTo>
                    <a:pt x="71106" y="43253"/>
                  </a:lnTo>
                  <a:lnTo>
                    <a:pt x="72607" y="42184"/>
                  </a:lnTo>
                  <a:lnTo>
                    <a:pt x="73607" y="40412"/>
                  </a:lnTo>
                  <a:lnTo>
                    <a:pt x="75214" y="29964"/>
                  </a:lnTo>
                  <a:lnTo>
                    <a:pt x="75491" y="20830"/>
                  </a:lnTo>
                  <a:lnTo>
                    <a:pt x="72735" y="14571"/>
                  </a:lnTo>
                  <a:lnTo>
                    <a:pt x="61417" y="616"/>
                  </a:lnTo>
                  <a:lnTo>
                    <a:pt x="58739" y="0"/>
                  </a:lnTo>
                  <a:lnTo>
                    <a:pt x="55896" y="648"/>
                  </a:lnTo>
                  <a:lnTo>
                    <a:pt x="46838" y="6616"/>
                  </a:lnTo>
                  <a:lnTo>
                    <a:pt x="12984" y="40278"/>
                  </a:lnTo>
                  <a:lnTo>
                    <a:pt x="3902" y="56929"/>
                  </a:lnTo>
                  <a:lnTo>
                    <a:pt x="0" y="87802"/>
                  </a:lnTo>
                  <a:lnTo>
                    <a:pt x="2493" y="97606"/>
                  </a:lnTo>
                  <a:lnTo>
                    <a:pt x="7660" y="107467"/>
                  </a:lnTo>
                  <a:lnTo>
                    <a:pt x="14013" y="105993"/>
                  </a:lnTo>
                  <a:lnTo>
                    <a:pt x="25225" y="101480"/>
                  </a:lnTo>
                  <a:lnTo>
                    <a:pt x="32223" y="95642"/>
                  </a:lnTo>
                  <a:lnTo>
                    <a:pt x="44068" y="75525"/>
                  </a:lnTo>
                  <a:lnTo>
                    <a:pt x="59761" y="43044"/>
                  </a:lnTo>
                  <a:lnTo>
                    <a:pt x="75594" y="24186"/>
                  </a:lnTo>
                  <a:lnTo>
                    <a:pt x="80661" y="24174"/>
                  </a:lnTo>
                  <a:lnTo>
                    <a:pt x="82151" y="26289"/>
                  </a:lnTo>
                  <a:lnTo>
                    <a:pt x="84741" y="45628"/>
                  </a:lnTo>
                  <a:lnTo>
                    <a:pt x="85124" y="93214"/>
                  </a:lnTo>
                  <a:lnTo>
                    <a:pt x="85133" y="99741"/>
                  </a:lnTo>
                  <a:lnTo>
                    <a:pt x="85134" y="87056"/>
                  </a:lnTo>
                  <a:lnTo>
                    <a:pt x="87958" y="81047"/>
                  </a:lnTo>
                  <a:lnTo>
                    <a:pt x="112580" y="45821"/>
                  </a:lnTo>
                  <a:lnTo>
                    <a:pt x="121321" y="39084"/>
                  </a:lnTo>
                  <a:lnTo>
                    <a:pt x="125134" y="37287"/>
                  </a:lnTo>
                  <a:lnTo>
                    <a:pt x="127674" y="35031"/>
                  </a:lnTo>
                  <a:lnTo>
                    <a:pt x="132701" y="24313"/>
                  </a:lnTo>
                  <a:lnTo>
                    <a:pt x="137798" y="29268"/>
                  </a:lnTo>
                  <a:lnTo>
                    <a:pt x="140955" y="47552"/>
                  </a:lnTo>
                  <a:lnTo>
                    <a:pt x="142275" y="88898"/>
                  </a:lnTo>
                  <a:lnTo>
                    <a:pt x="143336" y="88488"/>
                  </a:lnTo>
                  <a:lnTo>
                    <a:pt x="147337" y="85211"/>
                  </a:lnTo>
                  <a:lnTo>
                    <a:pt x="178471" y="42875"/>
                  </a:lnTo>
                  <a:lnTo>
                    <a:pt x="186942" y="31425"/>
                  </a:lnTo>
                  <a:lnTo>
                    <a:pt x="208668" y="14856"/>
                  </a:lnTo>
                  <a:lnTo>
                    <a:pt x="208950" y="59430"/>
                  </a:lnTo>
                  <a:lnTo>
                    <a:pt x="208959" y="1003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8" name="SMARTInkShape-4119">
              <a:extLst>
                <a:ext uri="{FF2B5EF4-FFF2-40B4-BE49-F238E27FC236}">
                  <a16:creationId xmlns:a16="http://schemas.microsoft.com/office/drawing/2014/main" id="{4BA61566-05FC-0A2D-BAD5-FEC0C551D456}"/>
                </a:ext>
              </a:extLst>
            </p:cNvPr>
            <p:cNvSpPr/>
            <p:nvPr>
              <p:custDataLst>
                <p:tags r:id="rId51"/>
              </p:custDataLst>
            </p:nvPr>
          </p:nvSpPr>
          <p:spPr>
            <a:xfrm>
              <a:off x="8507853" y="1200150"/>
              <a:ext cx="74173" cy="107780"/>
            </a:xfrm>
            <a:custGeom>
              <a:avLst/>
              <a:gdLst/>
              <a:ahLst/>
              <a:cxnLst/>
              <a:rect l="0" t="0" r="0" b="0"/>
              <a:pathLst>
                <a:path w="74173" h="107780">
                  <a:moveTo>
                    <a:pt x="55122" y="0"/>
                  </a:moveTo>
                  <a:lnTo>
                    <a:pt x="55122" y="0"/>
                  </a:lnTo>
                  <a:lnTo>
                    <a:pt x="64256" y="0"/>
                  </a:lnTo>
                  <a:lnTo>
                    <a:pt x="59474" y="0"/>
                  </a:lnTo>
                  <a:lnTo>
                    <a:pt x="40773" y="15209"/>
                  </a:lnTo>
                  <a:lnTo>
                    <a:pt x="8236" y="49758"/>
                  </a:lnTo>
                  <a:lnTo>
                    <a:pt x="2535" y="61273"/>
                  </a:lnTo>
                  <a:lnTo>
                    <a:pt x="0" y="73446"/>
                  </a:lnTo>
                  <a:lnTo>
                    <a:pt x="1697" y="85912"/>
                  </a:lnTo>
                  <a:lnTo>
                    <a:pt x="8600" y="102008"/>
                  </a:lnTo>
                  <a:lnTo>
                    <a:pt x="11408" y="106105"/>
                  </a:lnTo>
                  <a:lnTo>
                    <a:pt x="15395" y="107779"/>
                  </a:lnTo>
                  <a:lnTo>
                    <a:pt x="54675" y="104120"/>
                  </a:lnTo>
                  <a:lnTo>
                    <a:pt x="74172"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9" name="SMARTInkShape-4120">
              <a:extLst>
                <a:ext uri="{FF2B5EF4-FFF2-40B4-BE49-F238E27FC236}">
                  <a16:creationId xmlns:a16="http://schemas.microsoft.com/office/drawing/2014/main" id="{FF609A07-7B4A-3EA9-802E-AF1FEBE876B5}"/>
                </a:ext>
              </a:extLst>
            </p:cNvPr>
            <p:cNvSpPr/>
            <p:nvPr>
              <p:custDataLst>
                <p:tags r:id="rId52"/>
              </p:custDataLst>
            </p:nvPr>
          </p:nvSpPr>
          <p:spPr>
            <a:xfrm>
              <a:off x="8477250" y="1123950"/>
              <a:ext cx="28576" cy="28576"/>
            </a:xfrm>
            <a:custGeom>
              <a:avLst/>
              <a:gdLst/>
              <a:ahLst/>
              <a:cxnLst/>
              <a:rect l="0" t="0" r="0" b="0"/>
              <a:pathLst>
                <a:path w="28576" h="28576">
                  <a:moveTo>
                    <a:pt x="0" y="28575"/>
                  </a:moveTo>
                  <a:lnTo>
                    <a:pt x="0" y="28575"/>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SMARTInkShape-4121">
              <a:extLst>
                <a:ext uri="{FF2B5EF4-FFF2-40B4-BE49-F238E27FC236}">
                  <a16:creationId xmlns:a16="http://schemas.microsoft.com/office/drawing/2014/main" id="{548633E3-53F4-B2D3-B264-B31C811D8E17}"/>
                </a:ext>
              </a:extLst>
            </p:cNvPr>
            <p:cNvSpPr/>
            <p:nvPr>
              <p:custDataLst>
                <p:tags r:id="rId53"/>
              </p:custDataLst>
            </p:nvPr>
          </p:nvSpPr>
          <p:spPr>
            <a:xfrm>
              <a:off x="8467725" y="1219200"/>
              <a:ext cx="9526" cy="85726"/>
            </a:xfrm>
            <a:custGeom>
              <a:avLst/>
              <a:gdLst/>
              <a:ahLst/>
              <a:cxnLst/>
              <a:rect l="0" t="0" r="0" b="0"/>
              <a:pathLst>
                <a:path w="9526" h="85726">
                  <a:moveTo>
                    <a:pt x="9525" y="0"/>
                  </a:moveTo>
                  <a:lnTo>
                    <a:pt x="9525" y="0"/>
                  </a:lnTo>
                  <a:lnTo>
                    <a:pt x="9525" y="5057"/>
                  </a:lnTo>
                  <a:lnTo>
                    <a:pt x="883" y="41757"/>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SMARTInkShape-4122">
              <a:extLst>
                <a:ext uri="{FF2B5EF4-FFF2-40B4-BE49-F238E27FC236}">
                  <a16:creationId xmlns:a16="http://schemas.microsoft.com/office/drawing/2014/main" id="{72C03F46-3ED0-4810-F3F2-A523754EC79E}"/>
                </a:ext>
              </a:extLst>
            </p:cNvPr>
            <p:cNvSpPr/>
            <p:nvPr>
              <p:custDataLst>
                <p:tags r:id="rId54"/>
              </p:custDataLst>
            </p:nvPr>
          </p:nvSpPr>
          <p:spPr>
            <a:xfrm>
              <a:off x="8248650" y="1219200"/>
              <a:ext cx="114301" cy="28576"/>
            </a:xfrm>
            <a:custGeom>
              <a:avLst/>
              <a:gdLst/>
              <a:ahLst/>
              <a:cxnLst/>
              <a:rect l="0" t="0" r="0" b="0"/>
              <a:pathLst>
                <a:path w="114301" h="28576">
                  <a:moveTo>
                    <a:pt x="0" y="28575"/>
                  </a:moveTo>
                  <a:lnTo>
                    <a:pt x="0" y="28575"/>
                  </a:lnTo>
                  <a:lnTo>
                    <a:pt x="5056" y="23518"/>
                  </a:lnTo>
                  <a:lnTo>
                    <a:pt x="23371" y="15318"/>
                  </a:lnTo>
                  <a:lnTo>
                    <a:pt x="64422" y="1028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2" name="SMARTInkShape-4123">
              <a:extLst>
                <a:ext uri="{FF2B5EF4-FFF2-40B4-BE49-F238E27FC236}">
                  <a16:creationId xmlns:a16="http://schemas.microsoft.com/office/drawing/2014/main" id="{D4B8AB2D-AA7F-7A57-2012-C266846A73B7}"/>
                </a:ext>
              </a:extLst>
            </p:cNvPr>
            <p:cNvSpPr/>
            <p:nvPr>
              <p:custDataLst>
                <p:tags r:id="rId55"/>
              </p:custDataLst>
            </p:nvPr>
          </p:nvSpPr>
          <p:spPr>
            <a:xfrm>
              <a:off x="8286750" y="1059073"/>
              <a:ext cx="142841" cy="341103"/>
            </a:xfrm>
            <a:custGeom>
              <a:avLst/>
              <a:gdLst/>
              <a:ahLst/>
              <a:cxnLst/>
              <a:rect l="0" t="0" r="0" b="0"/>
              <a:pathLst>
                <a:path w="142841" h="341103">
                  <a:moveTo>
                    <a:pt x="133350" y="55352"/>
                  </a:moveTo>
                  <a:lnTo>
                    <a:pt x="133350" y="55352"/>
                  </a:lnTo>
                  <a:lnTo>
                    <a:pt x="138406" y="50296"/>
                  </a:lnTo>
                  <a:lnTo>
                    <a:pt x="140889" y="44991"/>
                  </a:lnTo>
                  <a:lnTo>
                    <a:pt x="142840" y="13131"/>
                  </a:lnTo>
                  <a:lnTo>
                    <a:pt x="140038" y="7306"/>
                  </a:lnTo>
                  <a:lnTo>
                    <a:pt x="137809" y="4272"/>
                  </a:lnTo>
                  <a:lnTo>
                    <a:pt x="132509" y="900"/>
                  </a:lnTo>
                  <a:lnTo>
                    <a:pt x="129615" y="0"/>
                  </a:lnTo>
                  <a:lnTo>
                    <a:pt x="126627" y="459"/>
                  </a:lnTo>
                  <a:lnTo>
                    <a:pt x="120485" y="3791"/>
                  </a:lnTo>
                  <a:lnTo>
                    <a:pt x="106019" y="16674"/>
                  </a:lnTo>
                  <a:lnTo>
                    <a:pt x="83484" y="56530"/>
                  </a:lnTo>
                  <a:lnTo>
                    <a:pt x="59882" y="103798"/>
                  </a:lnTo>
                  <a:lnTo>
                    <a:pt x="35895" y="148883"/>
                  </a:lnTo>
                  <a:lnTo>
                    <a:pt x="23454" y="181842"/>
                  </a:lnTo>
                  <a:lnTo>
                    <a:pt x="13064" y="229356"/>
                  </a:lnTo>
                  <a:lnTo>
                    <a:pt x="4342" y="273185"/>
                  </a:lnTo>
                  <a:lnTo>
                    <a:pt x="572" y="314036"/>
                  </a:lnTo>
                  <a:lnTo>
                    <a:pt x="0" y="3411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3" name="SMARTInkShape-4124">
              <a:extLst>
                <a:ext uri="{FF2B5EF4-FFF2-40B4-BE49-F238E27FC236}">
                  <a16:creationId xmlns:a16="http://schemas.microsoft.com/office/drawing/2014/main" id="{2472B5BB-1E5A-1583-414C-7B3343739BEB}"/>
                </a:ext>
              </a:extLst>
            </p:cNvPr>
            <p:cNvSpPr/>
            <p:nvPr>
              <p:custDataLst>
                <p:tags r:id="rId56"/>
              </p:custDataLst>
            </p:nvPr>
          </p:nvSpPr>
          <p:spPr>
            <a:xfrm>
              <a:off x="8239125" y="1133475"/>
              <a:ext cx="1" cy="28576"/>
            </a:xfrm>
            <a:custGeom>
              <a:avLst/>
              <a:gdLst/>
              <a:ahLst/>
              <a:cxnLst/>
              <a:rect l="0" t="0" r="0" b="0"/>
              <a:pathLst>
                <a:path w="1" h="28576">
                  <a:moveTo>
                    <a:pt x="0" y="28575"/>
                  </a:moveTo>
                  <a:lnTo>
                    <a:pt x="0" y="2857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4" name="SMARTInkShape-4125">
              <a:extLst>
                <a:ext uri="{FF2B5EF4-FFF2-40B4-BE49-F238E27FC236}">
                  <a16:creationId xmlns:a16="http://schemas.microsoft.com/office/drawing/2014/main" id="{F0017E38-4834-F4F0-1971-A1F0CB79D4CF}"/>
                </a:ext>
              </a:extLst>
            </p:cNvPr>
            <p:cNvSpPr/>
            <p:nvPr>
              <p:custDataLst>
                <p:tags r:id="rId57"/>
              </p:custDataLst>
            </p:nvPr>
          </p:nvSpPr>
          <p:spPr>
            <a:xfrm>
              <a:off x="8181975" y="1192458"/>
              <a:ext cx="28576" cy="150568"/>
            </a:xfrm>
            <a:custGeom>
              <a:avLst/>
              <a:gdLst/>
              <a:ahLst/>
              <a:cxnLst/>
              <a:rect l="0" t="0" r="0" b="0"/>
              <a:pathLst>
                <a:path w="28576" h="150568">
                  <a:moveTo>
                    <a:pt x="0" y="26742"/>
                  </a:moveTo>
                  <a:lnTo>
                    <a:pt x="0" y="26742"/>
                  </a:lnTo>
                  <a:lnTo>
                    <a:pt x="0" y="21686"/>
                  </a:lnTo>
                  <a:lnTo>
                    <a:pt x="2822" y="16381"/>
                  </a:lnTo>
                  <a:lnTo>
                    <a:pt x="6547" y="10495"/>
                  </a:lnTo>
                  <a:lnTo>
                    <a:pt x="9134" y="0"/>
                  </a:lnTo>
                  <a:lnTo>
                    <a:pt x="10506" y="12679"/>
                  </a:lnTo>
                  <a:lnTo>
                    <a:pt x="14547" y="19786"/>
                  </a:lnTo>
                  <a:lnTo>
                    <a:pt x="14226" y="32117"/>
                  </a:lnTo>
                  <a:lnTo>
                    <a:pt x="10454" y="70960"/>
                  </a:lnTo>
                  <a:lnTo>
                    <a:pt x="10767" y="110736"/>
                  </a:lnTo>
                  <a:lnTo>
                    <a:pt x="17183" y="132180"/>
                  </a:lnTo>
                  <a:lnTo>
                    <a:pt x="28575" y="1505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5" name="SMARTInkShape-4126">
              <a:extLst>
                <a:ext uri="{FF2B5EF4-FFF2-40B4-BE49-F238E27FC236}">
                  <a16:creationId xmlns:a16="http://schemas.microsoft.com/office/drawing/2014/main" id="{4CC8235B-2D0B-0CFC-C699-D3FA292AC2EE}"/>
                </a:ext>
              </a:extLst>
            </p:cNvPr>
            <p:cNvSpPr/>
            <p:nvPr>
              <p:custDataLst>
                <p:tags r:id="rId58"/>
              </p:custDataLst>
            </p:nvPr>
          </p:nvSpPr>
          <p:spPr>
            <a:xfrm>
              <a:off x="7477125" y="1095375"/>
              <a:ext cx="151522" cy="171451"/>
            </a:xfrm>
            <a:custGeom>
              <a:avLst/>
              <a:gdLst/>
              <a:ahLst/>
              <a:cxnLst/>
              <a:rect l="0" t="0" r="0" b="0"/>
              <a:pathLst>
                <a:path w="151522" h="171451">
                  <a:moveTo>
                    <a:pt x="142875" y="9525"/>
                  </a:moveTo>
                  <a:lnTo>
                    <a:pt x="142875" y="9525"/>
                  </a:lnTo>
                  <a:lnTo>
                    <a:pt x="142875" y="0"/>
                  </a:lnTo>
                  <a:lnTo>
                    <a:pt x="117966" y="1058"/>
                  </a:lnTo>
                  <a:lnTo>
                    <a:pt x="75429" y="13257"/>
                  </a:lnTo>
                  <a:lnTo>
                    <a:pt x="52453" y="27447"/>
                  </a:lnTo>
                  <a:lnTo>
                    <a:pt x="37296" y="45056"/>
                  </a:lnTo>
                  <a:lnTo>
                    <a:pt x="36506" y="50146"/>
                  </a:lnTo>
                  <a:lnTo>
                    <a:pt x="38096" y="54597"/>
                  </a:lnTo>
                  <a:lnTo>
                    <a:pt x="56092" y="79235"/>
                  </a:lnTo>
                  <a:lnTo>
                    <a:pt x="96365" y="97988"/>
                  </a:lnTo>
                  <a:lnTo>
                    <a:pt x="142385" y="117437"/>
                  </a:lnTo>
                  <a:lnTo>
                    <a:pt x="147948" y="123808"/>
                  </a:lnTo>
                  <a:lnTo>
                    <a:pt x="150421" y="130168"/>
                  </a:lnTo>
                  <a:lnTo>
                    <a:pt x="151521" y="136522"/>
                  </a:lnTo>
                  <a:lnTo>
                    <a:pt x="143542" y="145696"/>
                  </a:lnTo>
                  <a:lnTo>
                    <a:pt x="126845" y="157116"/>
                  </a:lnTo>
                  <a:lnTo>
                    <a:pt x="93139" y="167838"/>
                  </a:lnTo>
                  <a:lnTo>
                    <a:pt x="51088" y="170736"/>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SMARTInkShape-4127">
              <a:extLst>
                <a:ext uri="{FF2B5EF4-FFF2-40B4-BE49-F238E27FC236}">
                  <a16:creationId xmlns:a16="http://schemas.microsoft.com/office/drawing/2014/main" id="{BE986EE9-7E66-25AA-4C5D-2144EAE42254}"/>
                </a:ext>
              </a:extLst>
            </p:cNvPr>
            <p:cNvSpPr/>
            <p:nvPr>
              <p:custDataLst>
                <p:tags r:id="rId59"/>
              </p:custDataLst>
            </p:nvPr>
          </p:nvSpPr>
          <p:spPr>
            <a:xfrm>
              <a:off x="7687093" y="1162442"/>
              <a:ext cx="113883" cy="85122"/>
            </a:xfrm>
            <a:custGeom>
              <a:avLst/>
              <a:gdLst/>
              <a:ahLst/>
              <a:cxnLst/>
              <a:rect l="0" t="0" r="0" b="0"/>
              <a:pathLst>
                <a:path w="113883" h="85122">
                  <a:moveTo>
                    <a:pt x="9107" y="9133"/>
                  </a:moveTo>
                  <a:lnTo>
                    <a:pt x="9107" y="9133"/>
                  </a:lnTo>
                  <a:lnTo>
                    <a:pt x="14163" y="4077"/>
                  </a:lnTo>
                  <a:lnTo>
                    <a:pt x="14595" y="2587"/>
                  </a:lnTo>
                  <a:lnTo>
                    <a:pt x="13824" y="1594"/>
                  </a:lnTo>
                  <a:lnTo>
                    <a:pt x="10038" y="0"/>
                  </a:lnTo>
                  <a:lnTo>
                    <a:pt x="14439" y="4781"/>
                  </a:lnTo>
                  <a:lnTo>
                    <a:pt x="13947" y="15665"/>
                  </a:lnTo>
                  <a:lnTo>
                    <a:pt x="8686" y="42410"/>
                  </a:lnTo>
                  <a:lnTo>
                    <a:pt x="2750" y="54153"/>
                  </a:lnTo>
                  <a:lnTo>
                    <a:pt x="0" y="72538"/>
                  </a:lnTo>
                  <a:lnTo>
                    <a:pt x="2590" y="77177"/>
                  </a:lnTo>
                  <a:lnTo>
                    <a:pt x="4762" y="79896"/>
                  </a:lnTo>
                  <a:lnTo>
                    <a:pt x="9998" y="82916"/>
                  </a:lnTo>
                  <a:lnTo>
                    <a:pt x="20696" y="85121"/>
                  </a:lnTo>
                  <a:lnTo>
                    <a:pt x="65847" y="84266"/>
                  </a:lnTo>
                  <a:lnTo>
                    <a:pt x="113882" y="66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7" name="SMARTInkShape-4128">
              <a:extLst>
                <a:ext uri="{FF2B5EF4-FFF2-40B4-BE49-F238E27FC236}">
                  <a16:creationId xmlns:a16="http://schemas.microsoft.com/office/drawing/2014/main" id="{F4411A20-F3A4-2B51-96D5-2FEFAD181A8E}"/>
                </a:ext>
              </a:extLst>
            </p:cNvPr>
            <p:cNvSpPr/>
            <p:nvPr>
              <p:custDataLst>
                <p:tags r:id="rId60"/>
              </p:custDataLst>
            </p:nvPr>
          </p:nvSpPr>
          <p:spPr>
            <a:xfrm>
              <a:off x="7745541" y="1095375"/>
              <a:ext cx="17335" cy="38101"/>
            </a:xfrm>
            <a:custGeom>
              <a:avLst/>
              <a:gdLst/>
              <a:ahLst/>
              <a:cxnLst/>
              <a:rect l="0" t="0" r="0" b="0"/>
              <a:pathLst>
                <a:path w="17335" h="38101">
                  <a:moveTo>
                    <a:pt x="17334" y="38100"/>
                  </a:moveTo>
                  <a:lnTo>
                    <a:pt x="17334" y="38100"/>
                  </a:lnTo>
                  <a:lnTo>
                    <a:pt x="2146" y="21853"/>
                  </a:lnTo>
                  <a:lnTo>
                    <a:pt x="0" y="15710"/>
                  </a:lnTo>
                  <a:lnTo>
                    <a:pt x="1545" y="12590"/>
                  </a:lnTo>
                  <a:lnTo>
                    <a:pt x="1733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SMARTInkShape-4129">
              <a:extLst>
                <a:ext uri="{FF2B5EF4-FFF2-40B4-BE49-F238E27FC236}">
                  <a16:creationId xmlns:a16="http://schemas.microsoft.com/office/drawing/2014/main" id="{2D880DCD-DE7B-3A14-1035-D8E3397BEDE8}"/>
                </a:ext>
              </a:extLst>
            </p:cNvPr>
            <p:cNvSpPr/>
            <p:nvPr>
              <p:custDataLst>
                <p:tags r:id="rId61"/>
              </p:custDataLst>
            </p:nvPr>
          </p:nvSpPr>
          <p:spPr>
            <a:xfrm>
              <a:off x="7840694" y="1133591"/>
              <a:ext cx="160307" cy="293306"/>
            </a:xfrm>
            <a:custGeom>
              <a:avLst/>
              <a:gdLst/>
              <a:ahLst/>
              <a:cxnLst/>
              <a:rect l="0" t="0" r="0" b="0"/>
              <a:pathLst>
                <a:path w="160307" h="293306">
                  <a:moveTo>
                    <a:pt x="103156" y="37984"/>
                  </a:moveTo>
                  <a:lnTo>
                    <a:pt x="103156" y="37984"/>
                  </a:lnTo>
                  <a:lnTo>
                    <a:pt x="108212" y="32928"/>
                  </a:lnTo>
                  <a:lnTo>
                    <a:pt x="110696" y="27623"/>
                  </a:lnTo>
                  <a:lnTo>
                    <a:pt x="112647" y="19085"/>
                  </a:lnTo>
                  <a:lnTo>
                    <a:pt x="118162" y="13476"/>
                  </a:lnTo>
                  <a:lnTo>
                    <a:pt x="115822" y="15803"/>
                  </a:lnTo>
                  <a:lnTo>
                    <a:pt x="114775" y="15788"/>
                  </a:lnTo>
                  <a:lnTo>
                    <a:pt x="114077" y="14720"/>
                  </a:lnTo>
                  <a:lnTo>
                    <a:pt x="112763" y="9720"/>
                  </a:lnTo>
                  <a:lnTo>
                    <a:pt x="95381" y="8369"/>
                  </a:lnTo>
                  <a:lnTo>
                    <a:pt x="73673" y="1874"/>
                  </a:lnTo>
                  <a:lnTo>
                    <a:pt x="35135" y="0"/>
                  </a:lnTo>
                  <a:lnTo>
                    <a:pt x="24947" y="5580"/>
                  </a:lnTo>
                  <a:lnTo>
                    <a:pt x="19267" y="10031"/>
                  </a:lnTo>
                  <a:lnTo>
                    <a:pt x="12955" y="20622"/>
                  </a:lnTo>
                  <a:lnTo>
                    <a:pt x="9091" y="31326"/>
                  </a:lnTo>
                  <a:lnTo>
                    <a:pt x="2024" y="44360"/>
                  </a:lnTo>
                  <a:lnTo>
                    <a:pt x="0" y="55282"/>
                  </a:lnTo>
                  <a:lnTo>
                    <a:pt x="1923" y="64369"/>
                  </a:lnTo>
                  <a:lnTo>
                    <a:pt x="5247" y="72994"/>
                  </a:lnTo>
                  <a:lnTo>
                    <a:pt x="6724" y="83883"/>
                  </a:lnTo>
                  <a:lnTo>
                    <a:pt x="13025" y="95778"/>
                  </a:lnTo>
                  <a:lnTo>
                    <a:pt x="22881" y="107062"/>
                  </a:lnTo>
                  <a:lnTo>
                    <a:pt x="34317" y="115605"/>
                  </a:lnTo>
                  <a:lnTo>
                    <a:pt x="40330" y="117248"/>
                  </a:lnTo>
                  <a:lnTo>
                    <a:pt x="52656" y="116251"/>
                  </a:lnTo>
                  <a:lnTo>
                    <a:pt x="56790" y="114504"/>
                  </a:lnTo>
                  <a:lnTo>
                    <a:pt x="59545" y="112281"/>
                  </a:lnTo>
                  <a:lnTo>
                    <a:pt x="63665" y="104871"/>
                  </a:lnTo>
                  <a:lnTo>
                    <a:pt x="79150" y="59079"/>
                  </a:lnTo>
                  <a:lnTo>
                    <a:pt x="84185" y="43248"/>
                  </a:lnTo>
                  <a:lnTo>
                    <a:pt x="86276" y="41494"/>
                  </a:lnTo>
                  <a:lnTo>
                    <a:pt x="88727" y="40324"/>
                  </a:lnTo>
                  <a:lnTo>
                    <a:pt x="90362" y="38486"/>
                  </a:lnTo>
                  <a:lnTo>
                    <a:pt x="93200" y="29988"/>
                  </a:lnTo>
                  <a:lnTo>
                    <a:pt x="93605" y="69705"/>
                  </a:lnTo>
                  <a:lnTo>
                    <a:pt x="93623" y="104415"/>
                  </a:lnTo>
                  <a:lnTo>
                    <a:pt x="94688" y="144568"/>
                  </a:lnTo>
                  <a:lnTo>
                    <a:pt x="101169" y="187174"/>
                  </a:lnTo>
                  <a:lnTo>
                    <a:pt x="99745" y="227533"/>
                  </a:lnTo>
                  <a:lnTo>
                    <a:pt x="94232" y="252403"/>
                  </a:lnTo>
                  <a:lnTo>
                    <a:pt x="80286" y="281080"/>
                  </a:lnTo>
                  <a:lnTo>
                    <a:pt x="72531" y="288902"/>
                  </a:lnTo>
                  <a:lnTo>
                    <a:pt x="65556" y="292378"/>
                  </a:lnTo>
                  <a:lnTo>
                    <a:pt x="62214" y="293305"/>
                  </a:lnTo>
                  <a:lnTo>
                    <a:pt x="52858" y="288690"/>
                  </a:lnTo>
                  <a:lnTo>
                    <a:pt x="35688" y="271370"/>
                  </a:lnTo>
                  <a:lnTo>
                    <a:pt x="25545" y="256011"/>
                  </a:lnTo>
                  <a:lnTo>
                    <a:pt x="21037" y="242129"/>
                  </a:lnTo>
                  <a:lnTo>
                    <a:pt x="19202" y="196333"/>
                  </a:lnTo>
                  <a:lnTo>
                    <a:pt x="22804" y="178564"/>
                  </a:lnTo>
                  <a:lnTo>
                    <a:pt x="42993" y="141822"/>
                  </a:lnTo>
                  <a:lnTo>
                    <a:pt x="60283" y="125665"/>
                  </a:lnTo>
                  <a:lnTo>
                    <a:pt x="96242" y="105335"/>
                  </a:lnTo>
                  <a:lnTo>
                    <a:pt x="160306" y="85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9" name="SMARTInkShape-4130">
              <a:extLst>
                <a:ext uri="{FF2B5EF4-FFF2-40B4-BE49-F238E27FC236}">
                  <a16:creationId xmlns:a16="http://schemas.microsoft.com/office/drawing/2014/main" id="{1197F86C-080D-2A5D-CDFC-B98766C0C5BD}"/>
                </a:ext>
              </a:extLst>
            </p:cNvPr>
            <p:cNvSpPr/>
            <p:nvPr>
              <p:custDataLst>
                <p:tags r:id="rId62"/>
              </p:custDataLst>
            </p:nvPr>
          </p:nvSpPr>
          <p:spPr>
            <a:xfrm>
              <a:off x="8020050" y="1181705"/>
              <a:ext cx="104776" cy="151796"/>
            </a:xfrm>
            <a:custGeom>
              <a:avLst/>
              <a:gdLst/>
              <a:ahLst/>
              <a:cxnLst/>
              <a:rect l="0" t="0" r="0" b="0"/>
              <a:pathLst>
                <a:path w="104776" h="151796">
                  <a:moveTo>
                    <a:pt x="0" y="27970"/>
                  </a:moveTo>
                  <a:lnTo>
                    <a:pt x="0" y="27970"/>
                  </a:lnTo>
                  <a:lnTo>
                    <a:pt x="5056" y="27970"/>
                  </a:lnTo>
                  <a:lnTo>
                    <a:pt x="10361" y="25148"/>
                  </a:lnTo>
                  <a:lnTo>
                    <a:pt x="25510" y="12782"/>
                  </a:lnTo>
                  <a:lnTo>
                    <a:pt x="36233" y="9429"/>
                  </a:lnTo>
                  <a:lnTo>
                    <a:pt x="37271" y="14790"/>
                  </a:lnTo>
                  <a:lnTo>
                    <a:pt x="38051" y="58770"/>
                  </a:lnTo>
                  <a:lnTo>
                    <a:pt x="29895" y="103777"/>
                  </a:lnTo>
                  <a:lnTo>
                    <a:pt x="28690" y="112824"/>
                  </a:lnTo>
                  <a:lnTo>
                    <a:pt x="28609" y="108380"/>
                  </a:lnTo>
                  <a:lnTo>
                    <a:pt x="33641" y="95305"/>
                  </a:lnTo>
                  <a:lnTo>
                    <a:pt x="45882" y="78469"/>
                  </a:lnTo>
                  <a:lnTo>
                    <a:pt x="84055" y="31009"/>
                  </a:lnTo>
                  <a:lnTo>
                    <a:pt x="90274" y="21207"/>
                  </a:lnTo>
                  <a:lnTo>
                    <a:pt x="94097" y="13322"/>
                  </a:lnTo>
                  <a:lnTo>
                    <a:pt x="104296" y="0"/>
                  </a:lnTo>
                  <a:lnTo>
                    <a:pt x="104775" y="45640"/>
                  </a:lnTo>
                  <a:lnTo>
                    <a:pt x="99719" y="84334"/>
                  </a:lnTo>
                  <a:lnTo>
                    <a:pt x="85725" y="1517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5" name="SMARTInkShape-Group839">
            <a:extLst>
              <a:ext uri="{FF2B5EF4-FFF2-40B4-BE49-F238E27FC236}">
                <a16:creationId xmlns:a16="http://schemas.microsoft.com/office/drawing/2014/main" id="{AE5AF887-836F-6223-6702-BDFCDE5A873F}"/>
              </a:ext>
            </a:extLst>
          </p:cNvPr>
          <p:cNvGrpSpPr/>
          <p:nvPr/>
        </p:nvGrpSpPr>
        <p:grpSpPr>
          <a:xfrm>
            <a:off x="7553325" y="1876855"/>
            <a:ext cx="1504951" cy="1399746"/>
            <a:chOff x="7553325" y="1876855"/>
            <a:chExt cx="1504951" cy="1399746"/>
          </a:xfrm>
        </p:grpSpPr>
        <p:sp>
          <p:nvSpPr>
            <p:cNvPr id="1201" name="SMARTInkShape-4131">
              <a:extLst>
                <a:ext uri="{FF2B5EF4-FFF2-40B4-BE49-F238E27FC236}">
                  <a16:creationId xmlns:a16="http://schemas.microsoft.com/office/drawing/2014/main" id="{ACFB4F45-32CF-6E39-E657-BBFB4D41BF96}"/>
                </a:ext>
              </a:extLst>
            </p:cNvPr>
            <p:cNvSpPr/>
            <p:nvPr>
              <p:custDataLst>
                <p:tags r:id="rId16"/>
              </p:custDataLst>
            </p:nvPr>
          </p:nvSpPr>
          <p:spPr>
            <a:xfrm>
              <a:off x="8764878" y="3011616"/>
              <a:ext cx="117908" cy="264985"/>
            </a:xfrm>
            <a:custGeom>
              <a:avLst/>
              <a:gdLst/>
              <a:ahLst/>
              <a:cxnLst/>
              <a:rect l="0" t="0" r="0" b="0"/>
              <a:pathLst>
                <a:path w="117908" h="264985">
                  <a:moveTo>
                    <a:pt x="36222" y="17334"/>
                  </a:moveTo>
                  <a:lnTo>
                    <a:pt x="36222" y="17334"/>
                  </a:lnTo>
                  <a:lnTo>
                    <a:pt x="36222" y="12278"/>
                  </a:lnTo>
                  <a:lnTo>
                    <a:pt x="39046" y="6973"/>
                  </a:lnTo>
                  <a:lnTo>
                    <a:pt x="44424" y="0"/>
                  </a:lnTo>
                  <a:lnTo>
                    <a:pt x="44864" y="486"/>
                  </a:lnTo>
                  <a:lnTo>
                    <a:pt x="45632" y="16749"/>
                  </a:lnTo>
                  <a:lnTo>
                    <a:pt x="35370" y="61328"/>
                  </a:lnTo>
                  <a:lnTo>
                    <a:pt x="23355" y="104811"/>
                  </a:lnTo>
                  <a:lnTo>
                    <a:pt x="13947" y="143912"/>
                  </a:lnTo>
                  <a:lnTo>
                    <a:pt x="4457" y="182309"/>
                  </a:lnTo>
                  <a:lnTo>
                    <a:pt x="0" y="205327"/>
                  </a:lnTo>
                  <a:lnTo>
                    <a:pt x="1778" y="214834"/>
                  </a:lnTo>
                  <a:lnTo>
                    <a:pt x="6487" y="224504"/>
                  </a:lnTo>
                  <a:lnTo>
                    <a:pt x="12775" y="223004"/>
                  </a:lnTo>
                  <a:lnTo>
                    <a:pt x="22626" y="217751"/>
                  </a:lnTo>
                  <a:lnTo>
                    <a:pt x="65194" y="179599"/>
                  </a:lnTo>
                  <a:lnTo>
                    <a:pt x="94300" y="157915"/>
                  </a:lnTo>
                  <a:lnTo>
                    <a:pt x="98224" y="156563"/>
                  </a:lnTo>
                  <a:lnTo>
                    <a:pt x="101896" y="156720"/>
                  </a:lnTo>
                  <a:lnTo>
                    <a:pt x="105406" y="157883"/>
                  </a:lnTo>
                  <a:lnTo>
                    <a:pt x="107744" y="160775"/>
                  </a:lnTo>
                  <a:lnTo>
                    <a:pt x="110342" y="169633"/>
                  </a:lnTo>
                  <a:lnTo>
                    <a:pt x="112301" y="211189"/>
                  </a:lnTo>
                  <a:lnTo>
                    <a:pt x="113470" y="248066"/>
                  </a:lnTo>
                  <a:lnTo>
                    <a:pt x="117907" y="259501"/>
                  </a:lnTo>
                  <a:lnTo>
                    <a:pt x="112422" y="2649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SMARTInkShape-4132">
              <a:extLst>
                <a:ext uri="{FF2B5EF4-FFF2-40B4-BE49-F238E27FC236}">
                  <a16:creationId xmlns:a16="http://schemas.microsoft.com/office/drawing/2014/main" id="{3DBFF5CE-3395-3D57-7A51-CC0B594A31AC}"/>
                </a:ext>
              </a:extLst>
            </p:cNvPr>
            <p:cNvSpPr/>
            <p:nvPr>
              <p:custDataLst>
                <p:tags r:id="rId17"/>
              </p:custDataLst>
            </p:nvPr>
          </p:nvSpPr>
          <p:spPr>
            <a:xfrm>
              <a:off x="8611923" y="3105150"/>
              <a:ext cx="112978" cy="28576"/>
            </a:xfrm>
            <a:custGeom>
              <a:avLst/>
              <a:gdLst/>
              <a:ahLst/>
              <a:cxnLst/>
              <a:rect l="0" t="0" r="0" b="0"/>
              <a:pathLst>
                <a:path w="112978" h="28576">
                  <a:moveTo>
                    <a:pt x="8202" y="28575"/>
                  </a:moveTo>
                  <a:lnTo>
                    <a:pt x="8202" y="28575"/>
                  </a:lnTo>
                  <a:lnTo>
                    <a:pt x="0" y="28575"/>
                  </a:lnTo>
                  <a:lnTo>
                    <a:pt x="15205" y="27517"/>
                  </a:lnTo>
                  <a:lnTo>
                    <a:pt x="59421" y="12329"/>
                  </a:lnTo>
                  <a:lnTo>
                    <a:pt x="11297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3" name="SMARTInkShape-4133">
              <a:extLst>
                <a:ext uri="{FF2B5EF4-FFF2-40B4-BE49-F238E27FC236}">
                  <a16:creationId xmlns:a16="http://schemas.microsoft.com/office/drawing/2014/main" id="{B0C2DCAD-6500-9E37-4BC7-24530DB69ACC}"/>
                </a:ext>
              </a:extLst>
            </p:cNvPr>
            <p:cNvSpPr/>
            <p:nvPr>
              <p:custDataLst>
                <p:tags r:id="rId18"/>
              </p:custDataLst>
            </p:nvPr>
          </p:nvSpPr>
          <p:spPr>
            <a:xfrm>
              <a:off x="8611241" y="3028950"/>
              <a:ext cx="94610" cy="180949"/>
            </a:xfrm>
            <a:custGeom>
              <a:avLst/>
              <a:gdLst/>
              <a:ahLst/>
              <a:cxnLst/>
              <a:rect l="0" t="0" r="0" b="0"/>
              <a:pathLst>
                <a:path w="94610" h="180949">
                  <a:moveTo>
                    <a:pt x="56509" y="0"/>
                  </a:moveTo>
                  <a:lnTo>
                    <a:pt x="56509" y="0"/>
                  </a:lnTo>
                  <a:lnTo>
                    <a:pt x="56509" y="31572"/>
                  </a:lnTo>
                  <a:lnTo>
                    <a:pt x="42360" y="68325"/>
                  </a:lnTo>
                  <a:lnTo>
                    <a:pt x="30042" y="112466"/>
                  </a:lnTo>
                  <a:lnTo>
                    <a:pt x="14200" y="142277"/>
                  </a:lnTo>
                  <a:lnTo>
                    <a:pt x="4226" y="157749"/>
                  </a:lnTo>
                  <a:lnTo>
                    <a:pt x="0" y="177498"/>
                  </a:lnTo>
                  <a:lnTo>
                    <a:pt x="845" y="178657"/>
                  </a:lnTo>
                  <a:lnTo>
                    <a:pt x="4605" y="179945"/>
                  </a:lnTo>
                  <a:lnTo>
                    <a:pt x="44421" y="180948"/>
                  </a:lnTo>
                  <a:lnTo>
                    <a:pt x="94609"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SMARTInkShape-4134">
              <a:extLst>
                <a:ext uri="{FF2B5EF4-FFF2-40B4-BE49-F238E27FC236}">
                  <a16:creationId xmlns:a16="http://schemas.microsoft.com/office/drawing/2014/main" id="{F8829546-B553-F829-6A3B-88659DD9F2F0}"/>
                </a:ext>
              </a:extLst>
            </p:cNvPr>
            <p:cNvSpPr/>
            <p:nvPr>
              <p:custDataLst>
                <p:tags r:id="rId19"/>
              </p:custDataLst>
            </p:nvPr>
          </p:nvSpPr>
          <p:spPr>
            <a:xfrm>
              <a:off x="8582025" y="3028950"/>
              <a:ext cx="9526" cy="28576"/>
            </a:xfrm>
            <a:custGeom>
              <a:avLst/>
              <a:gdLst/>
              <a:ahLst/>
              <a:cxnLst/>
              <a:rect l="0" t="0" r="0" b="0"/>
              <a:pathLst>
                <a:path w="9526" h="28576">
                  <a:moveTo>
                    <a:pt x="9525" y="28575"/>
                  </a:moveTo>
                  <a:lnTo>
                    <a:pt x="9525" y="28575"/>
                  </a:lnTo>
                  <a:lnTo>
                    <a:pt x="9525" y="23519"/>
                  </a:lnTo>
                  <a:lnTo>
                    <a:pt x="6702" y="18214"/>
                  </a:lnTo>
                  <a:lnTo>
                    <a:pt x="2979" y="1232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5" name="SMARTInkShape-4135">
              <a:extLst>
                <a:ext uri="{FF2B5EF4-FFF2-40B4-BE49-F238E27FC236}">
                  <a16:creationId xmlns:a16="http://schemas.microsoft.com/office/drawing/2014/main" id="{BD541D4F-9B26-EB14-44AE-0739C85CD0A6}"/>
                </a:ext>
              </a:extLst>
            </p:cNvPr>
            <p:cNvSpPr/>
            <p:nvPr>
              <p:custDataLst>
                <p:tags r:id="rId20"/>
              </p:custDataLst>
            </p:nvPr>
          </p:nvSpPr>
          <p:spPr>
            <a:xfrm>
              <a:off x="8906033" y="2554860"/>
              <a:ext cx="152243" cy="131191"/>
            </a:xfrm>
            <a:custGeom>
              <a:avLst/>
              <a:gdLst/>
              <a:ahLst/>
              <a:cxnLst/>
              <a:rect l="0" t="0" r="0" b="0"/>
              <a:pathLst>
                <a:path w="152243" h="131191">
                  <a:moveTo>
                    <a:pt x="47467" y="54990"/>
                  </a:moveTo>
                  <a:lnTo>
                    <a:pt x="47467" y="54990"/>
                  </a:lnTo>
                  <a:lnTo>
                    <a:pt x="47467" y="49934"/>
                  </a:lnTo>
                  <a:lnTo>
                    <a:pt x="48525" y="48444"/>
                  </a:lnTo>
                  <a:lnTo>
                    <a:pt x="50291" y="47451"/>
                  </a:lnTo>
                  <a:lnTo>
                    <a:pt x="52524" y="46789"/>
                  </a:lnTo>
                  <a:lnTo>
                    <a:pt x="54013" y="45289"/>
                  </a:lnTo>
                  <a:lnTo>
                    <a:pt x="56877" y="36367"/>
                  </a:lnTo>
                  <a:lnTo>
                    <a:pt x="56970" y="30537"/>
                  </a:lnTo>
                  <a:lnTo>
                    <a:pt x="56989" y="35019"/>
                  </a:lnTo>
                  <a:lnTo>
                    <a:pt x="23627" y="72117"/>
                  </a:lnTo>
                  <a:lnTo>
                    <a:pt x="19938" y="79535"/>
                  </a:lnTo>
                  <a:lnTo>
                    <a:pt x="0" y="102447"/>
                  </a:lnTo>
                  <a:lnTo>
                    <a:pt x="21970" y="64013"/>
                  </a:lnTo>
                  <a:lnTo>
                    <a:pt x="31900" y="50533"/>
                  </a:lnTo>
                  <a:lnTo>
                    <a:pt x="44501" y="27211"/>
                  </a:lnTo>
                  <a:lnTo>
                    <a:pt x="73735" y="0"/>
                  </a:lnTo>
                  <a:lnTo>
                    <a:pt x="74504" y="338"/>
                  </a:lnTo>
                  <a:lnTo>
                    <a:pt x="76644" y="5871"/>
                  </a:lnTo>
                  <a:lnTo>
                    <a:pt x="109399" y="52445"/>
                  </a:lnTo>
                  <a:lnTo>
                    <a:pt x="121121" y="77076"/>
                  </a:lnTo>
                  <a:lnTo>
                    <a:pt x="139930" y="102421"/>
                  </a:lnTo>
                  <a:lnTo>
                    <a:pt x="142537" y="108879"/>
                  </a:lnTo>
                  <a:lnTo>
                    <a:pt x="152242" y="131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6" name="SMARTInkShape-4136">
              <a:extLst>
                <a:ext uri="{FF2B5EF4-FFF2-40B4-BE49-F238E27FC236}">
                  <a16:creationId xmlns:a16="http://schemas.microsoft.com/office/drawing/2014/main" id="{C68086DB-36F5-31AD-FEAD-8D8B277E33EE}"/>
                </a:ext>
              </a:extLst>
            </p:cNvPr>
            <p:cNvSpPr/>
            <p:nvPr>
              <p:custDataLst>
                <p:tags r:id="rId21"/>
              </p:custDataLst>
            </p:nvPr>
          </p:nvSpPr>
          <p:spPr>
            <a:xfrm>
              <a:off x="8963025" y="2592124"/>
              <a:ext cx="28033" cy="236802"/>
            </a:xfrm>
            <a:custGeom>
              <a:avLst/>
              <a:gdLst/>
              <a:ahLst/>
              <a:cxnLst/>
              <a:rect l="0" t="0" r="0" b="0"/>
              <a:pathLst>
                <a:path w="28033" h="236802">
                  <a:moveTo>
                    <a:pt x="0" y="8201"/>
                  </a:moveTo>
                  <a:lnTo>
                    <a:pt x="0" y="8201"/>
                  </a:lnTo>
                  <a:lnTo>
                    <a:pt x="5057" y="3145"/>
                  </a:lnTo>
                  <a:lnTo>
                    <a:pt x="10361" y="662"/>
                  </a:lnTo>
                  <a:lnTo>
                    <a:pt x="13257" y="0"/>
                  </a:lnTo>
                  <a:lnTo>
                    <a:pt x="16247" y="617"/>
                  </a:lnTo>
                  <a:lnTo>
                    <a:pt x="22389" y="4125"/>
                  </a:lnTo>
                  <a:lnTo>
                    <a:pt x="25826" y="17679"/>
                  </a:lnTo>
                  <a:lnTo>
                    <a:pt x="28032" y="60873"/>
                  </a:lnTo>
                  <a:lnTo>
                    <a:pt x="27410" y="103625"/>
                  </a:lnTo>
                  <a:lnTo>
                    <a:pt x="20938" y="139368"/>
                  </a:lnTo>
                  <a:lnTo>
                    <a:pt x="13377" y="176770"/>
                  </a:lnTo>
                  <a:lnTo>
                    <a:pt x="10285" y="218867"/>
                  </a:lnTo>
                  <a:lnTo>
                    <a:pt x="9525" y="2368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7" name="SMARTInkShape-4137">
              <a:extLst>
                <a:ext uri="{FF2B5EF4-FFF2-40B4-BE49-F238E27FC236}">
                  <a16:creationId xmlns:a16="http://schemas.microsoft.com/office/drawing/2014/main" id="{25B22CE6-AE1D-2C8C-9DA9-51ABF4319D68}"/>
                </a:ext>
              </a:extLst>
            </p:cNvPr>
            <p:cNvSpPr/>
            <p:nvPr>
              <p:custDataLst>
                <p:tags r:id="rId22"/>
              </p:custDataLst>
            </p:nvPr>
          </p:nvSpPr>
          <p:spPr>
            <a:xfrm>
              <a:off x="8724900" y="2682166"/>
              <a:ext cx="152401" cy="99135"/>
            </a:xfrm>
            <a:custGeom>
              <a:avLst/>
              <a:gdLst/>
              <a:ahLst/>
              <a:cxnLst/>
              <a:rect l="0" t="0" r="0" b="0"/>
              <a:pathLst>
                <a:path w="152401" h="99135">
                  <a:moveTo>
                    <a:pt x="0" y="89609"/>
                  </a:moveTo>
                  <a:lnTo>
                    <a:pt x="0" y="89609"/>
                  </a:lnTo>
                  <a:lnTo>
                    <a:pt x="5057" y="89609"/>
                  </a:lnTo>
                  <a:lnTo>
                    <a:pt x="18314" y="84553"/>
                  </a:lnTo>
                  <a:lnTo>
                    <a:pt x="60656" y="58138"/>
                  </a:lnTo>
                  <a:lnTo>
                    <a:pt x="81120" y="46770"/>
                  </a:lnTo>
                  <a:lnTo>
                    <a:pt x="90029" y="43053"/>
                  </a:lnTo>
                  <a:lnTo>
                    <a:pt x="97516" y="37873"/>
                  </a:lnTo>
                  <a:lnTo>
                    <a:pt x="101548" y="32043"/>
                  </a:lnTo>
                  <a:lnTo>
                    <a:pt x="103820" y="22811"/>
                  </a:lnTo>
                  <a:lnTo>
                    <a:pt x="104139" y="19677"/>
                  </a:lnTo>
                  <a:lnTo>
                    <a:pt x="101671" y="13373"/>
                  </a:lnTo>
                  <a:lnTo>
                    <a:pt x="99531" y="10210"/>
                  </a:lnTo>
                  <a:lnTo>
                    <a:pt x="81349" y="702"/>
                  </a:lnTo>
                  <a:lnTo>
                    <a:pt x="67552" y="0"/>
                  </a:lnTo>
                  <a:lnTo>
                    <a:pt x="41448" y="8173"/>
                  </a:lnTo>
                  <a:lnTo>
                    <a:pt x="8248" y="34408"/>
                  </a:lnTo>
                  <a:lnTo>
                    <a:pt x="3665" y="44261"/>
                  </a:lnTo>
                  <a:lnTo>
                    <a:pt x="725" y="67834"/>
                  </a:lnTo>
                  <a:lnTo>
                    <a:pt x="1542" y="71917"/>
                  </a:lnTo>
                  <a:lnTo>
                    <a:pt x="3144" y="74640"/>
                  </a:lnTo>
                  <a:lnTo>
                    <a:pt x="18378" y="84065"/>
                  </a:lnTo>
                  <a:lnTo>
                    <a:pt x="30610" y="87966"/>
                  </a:lnTo>
                  <a:lnTo>
                    <a:pt x="77215" y="94521"/>
                  </a:lnTo>
                  <a:lnTo>
                    <a:pt x="124591" y="98864"/>
                  </a:lnTo>
                  <a:lnTo>
                    <a:pt x="152400" y="99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SMARTInkShape-4138">
              <a:extLst>
                <a:ext uri="{FF2B5EF4-FFF2-40B4-BE49-F238E27FC236}">
                  <a16:creationId xmlns:a16="http://schemas.microsoft.com/office/drawing/2014/main" id="{6D45759D-0962-4D7D-7C1E-B50703F6399B}"/>
                </a:ext>
              </a:extLst>
            </p:cNvPr>
            <p:cNvSpPr/>
            <p:nvPr>
              <p:custDataLst>
                <p:tags r:id="rId23"/>
              </p:custDataLst>
            </p:nvPr>
          </p:nvSpPr>
          <p:spPr>
            <a:xfrm>
              <a:off x="8448675" y="2714796"/>
              <a:ext cx="219076" cy="85555"/>
            </a:xfrm>
            <a:custGeom>
              <a:avLst/>
              <a:gdLst/>
              <a:ahLst/>
              <a:cxnLst/>
              <a:rect l="0" t="0" r="0" b="0"/>
              <a:pathLst>
                <a:path w="219076" h="85555">
                  <a:moveTo>
                    <a:pt x="0" y="37929"/>
                  </a:moveTo>
                  <a:lnTo>
                    <a:pt x="0" y="37929"/>
                  </a:lnTo>
                  <a:lnTo>
                    <a:pt x="5056" y="27816"/>
                  </a:lnTo>
                  <a:lnTo>
                    <a:pt x="13184" y="20029"/>
                  </a:lnTo>
                  <a:lnTo>
                    <a:pt x="37585" y="2752"/>
                  </a:lnTo>
                  <a:lnTo>
                    <a:pt x="47038" y="0"/>
                  </a:lnTo>
                  <a:lnTo>
                    <a:pt x="52508" y="4936"/>
                  </a:lnTo>
                  <a:lnTo>
                    <a:pt x="55087" y="10213"/>
                  </a:lnTo>
                  <a:lnTo>
                    <a:pt x="56743" y="22224"/>
                  </a:lnTo>
                  <a:lnTo>
                    <a:pt x="47426" y="61573"/>
                  </a:lnTo>
                  <a:lnTo>
                    <a:pt x="40256" y="75682"/>
                  </a:lnTo>
                  <a:lnTo>
                    <a:pt x="38226" y="84976"/>
                  </a:lnTo>
                  <a:lnTo>
                    <a:pt x="38138" y="80326"/>
                  </a:lnTo>
                  <a:lnTo>
                    <a:pt x="69158" y="37601"/>
                  </a:lnTo>
                  <a:lnTo>
                    <a:pt x="81537" y="26142"/>
                  </a:lnTo>
                  <a:lnTo>
                    <a:pt x="122465" y="2890"/>
                  </a:lnTo>
                  <a:lnTo>
                    <a:pt x="132713" y="8"/>
                  </a:lnTo>
                  <a:lnTo>
                    <a:pt x="133294" y="31416"/>
                  </a:lnTo>
                  <a:lnTo>
                    <a:pt x="125736" y="64982"/>
                  </a:lnTo>
                  <a:lnTo>
                    <a:pt x="114808" y="84690"/>
                  </a:lnTo>
                  <a:lnTo>
                    <a:pt x="117347" y="85170"/>
                  </a:lnTo>
                  <a:lnTo>
                    <a:pt x="119507" y="85298"/>
                  </a:lnTo>
                  <a:lnTo>
                    <a:pt x="120946" y="84325"/>
                  </a:lnTo>
                  <a:lnTo>
                    <a:pt x="121905" y="82618"/>
                  </a:lnTo>
                  <a:lnTo>
                    <a:pt x="122546" y="80422"/>
                  </a:lnTo>
                  <a:lnTo>
                    <a:pt x="133559" y="67218"/>
                  </a:lnTo>
                  <a:lnTo>
                    <a:pt x="156726" y="47966"/>
                  </a:lnTo>
                  <a:lnTo>
                    <a:pt x="163206" y="38081"/>
                  </a:lnTo>
                  <a:lnTo>
                    <a:pt x="169902" y="31646"/>
                  </a:lnTo>
                  <a:lnTo>
                    <a:pt x="202564" y="13593"/>
                  </a:lnTo>
                  <a:lnTo>
                    <a:pt x="216691" y="9912"/>
                  </a:lnTo>
                  <a:lnTo>
                    <a:pt x="217485" y="10784"/>
                  </a:lnTo>
                  <a:lnTo>
                    <a:pt x="218604" y="17069"/>
                  </a:lnTo>
                  <a:lnTo>
                    <a:pt x="219014" y="36815"/>
                  </a:lnTo>
                  <a:lnTo>
                    <a:pt x="216225" y="45548"/>
                  </a:lnTo>
                  <a:lnTo>
                    <a:pt x="214001" y="49358"/>
                  </a:lnTo>
                  <a:lnTo>
                    <a:pt x="213575" y="54015"/>
                  </a:lnTo>
                  <a:lnTo>
                    <a:pt x="219075" y="855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9" name="SMARTInkShape-4139">
              <a:extLst>
                <a:ext uri="{FF2B5EF4-FFF2-40B4-BE49-F238E27FC236}">
                  <a16:creationId xmlns:a16="http://schemas.microsoft.com/office/drawing/2014/main" id="{A869F830-6EB7-0F0E-D9B3-EE0689831C56}"/>
                </a:ext>
              </a:extLst>
            </p:cNvPr>
            <p:cNvSpPr/>
            <p:nvPr>
              <p:custDataLst>
                <p:tags r:id="rId24"/>
              </p:custDataLst>
            </p:nvPr>
          </p:nvSpPr>
          <p:spPr>
            <a:xfrm>
              <a:off x="8410575" y="264795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SMARTInkShape-4140">
              <a:extLst>
                <a:ext uri="{FF2B5EF4-FFF2-40B4-BE49-F238E27FC236}">
                  <a16:creationId xmlns:a16="http://schemas.microsoft.com/office/drawing/2014/main" id="{2BFE05DB-EA83-DC82-DE99-C03A17733D34}"/>
                </a:ext>
              </a:extLst>
            </p:cNvPr>
            <p:cNvSpPr/>
            <p:nvPr>
              <p:custDataLst>
                <p:tags r:id="rId25"/>
              </p:custDataLst>
            </p:nvPr>
          </p:nvSpPr>
          <p:spPr>
            <a:xfrm>
              <a:off x="8382000" y="2718924"/>
              <a:ext cx="9491" cy="81427"/>
            </a:xfrm>
            <a:custGeom>
              <a:avLst/>
              <a:gdLst/>
              <a:ahLst/>
              <a:cxnLst/>
              <a:rect l="0" t="0" r="0" b="0"/>
              <a:pathLst>
                <a:path w="9491" h="81427">
                  <a:moveTo>
                    <a:pt x="0" y="14751"/>
                  </a:moveTo>
                  <a:lnTo>
                    <a:pt x="0" y="14751"/>
                  </a:lnTo>
                  <a:lnTo>
                    <a:pt x="0" y="9695"/>
                  </a:lnTo>
                  <a:lnTo>
                    <a:pt x="1058" y="8205"/>
                  </a:lnTo>
                  <a:lnTo>
                    <a:pt x="2823" y="7212"/>
                  </a:lnTo>
                  <a:lnTo>
                    <a:pt x="5056" y="6550"/>
                  </a:lnTo>
                  <a:lnTo>
                    <a:pt x="6546" y="5050"/>
                  </a:lnTo>
                  <a:lnTo>
                    <a:pt x="8642" y="0"/>
                  </a:lnTo>
                  <a:lnTo>
                    <a:pt x="8937" y="684"/>
                  </a:lnTo>
                  <a:lnTo>
                    <a:pt x="9490" y="31475"/>
                  </a:lnTo>
                  <a:lnTo>
                    <a:pt x="6688" y="40881"/>
                  </a:lnTo>
                  <a:lnTo>
                    <a:pt x="1322" y="50486"/>
                  </a:lnTo>
                  <a:lnTo>
                    <a:pt x="0" y="814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1" name="SMARTInkShape-4141">
              <a:extLst>
                <a:ext uri="{FF2B5EF4-FFF2-40B4-BE49-F238E27FC236}">
                  <a16:creationId xmlns:a16="http://schemas.microsoft.com/office/drawing/2014/main" id="{D506A1C9-41F2-4CE2-3483-82F484AE445B}"/>
                </a:ext>
              </a:extLst>
            </p:cNvPr>
            <p:cNvSpPr/>
            <p:nvPr>
              <p:custDataLst>
                <p:tags r:id="rId26"/>
              </p:custDataLst>
            </p:nvPr>
          </p:nvSpPr>
          <p:spPr>
            <a:xfrm>
              <a:off x="8201025" y="2705100"/>
              <a:ext cx="104776" cy="9526"/>
            </a:xfrm>
            <a:custGeom>
              <a:avLst/>
              <a:gdLst/>
              <a:ahLst/>
              <a:cxnLst/>
              <a:rect l="0" t="0" r="0" b="0"/>
              <a:pathLst>
                <a:path w="104776" h="9526">
                  <a:moveTo>
                    <a:pt x="0" y="9525"/>
                  </a:moveTo>
                  <a:lnTo>
                    <a:pt x="0" y="9525"/>
                  </a:lnTo>
                  <a:lnTo>
                    <a:pt x="16266" y="8467"/>
                  </a:lnTo>
                  <a:lnTo>
                    <a:pt x="58038" y="1324"/>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SMARTInkShape-4142">
              <a:extLst>
                <a:ext uri="{FF2B5EF4-FFF2-40B4-BE49-F238E27FC236}">
                  <a16:creationId xmlns:a16="http://schemas.microsoft.com/office/drawing/2014/main" id="{8D33DDD8-C2D4-A323-E773-3197087BE0FD}"/>
                </a:ext>
              </a:extLst>
            </p:cNvPr>
            <p:cNvSpPr/>
            <p:nvPr>
              <p:custDataLst>
                <p:tags r:id="rId27"/>
              </p:custDataLst>
            </p:nvPr>
          </p:nvSpPr>
          <p:spPr>
            <a:xfrm>
              <a:off x="8195052" y="2609850"/>
              <a:ext cx="110749" cy="185463"/>
            </a:xfrm>
            <a:custGeom>
              <a:avLst/>
              <a:gdLst/>
              <a:ahLst/>
              <a:cxnLst/>
              <a:rect l="0" t="0" r="0" b="0"/>
              <a:pathLst>
                <a:path w="110749" h="185463">
                  <a:moveTo>
                    <a:pt x="63123" y="0"/>
                  </a:moveTo>
                  <a:lnTo>
                    <a:pt x="63123" y="0"/>
                  </a:lnTo>
                  <a:lnTo>
                    <a:pt x="58067" y="0"/>
                  </a:lnTo>
                  <a:lnTo>
                    <a:pt x="52762" y="2822"/>
                  </a:lnTo>
                  <a:lnTo>
                    <a:pt x="49866" y="5056"/>
                  </a:lnTo>
                  <a:lnTo>
                    <a:pt x="46647" y="13183"/>
                  </a:lnTo>
                  <a:lnTo>
                    <a:pt x="41477" y="55485"/>
                  </a:lnTo>
                  <a:lnTo>
                    <a:pt x="25804" y="87278"/>
                  </a:lnTo>
                  <a:lnTo>
                    <a:pt x="0" y="124697"/>
                  </a:lnTo>
                  <a:lnTo>
                    <a:pt x="849" y="135149"/>
                  </a:lnTo>
                  <a:lnTo>
                    <a:pt x="4754" y="145791"/>
                  </a:lnTo>
                  <a:lnTo>
                    <a:pt x="18931" y="164648"/>
                  </a:lnTo>
                  <a:lnTo>
                    <a:pt x="33330" y="174491"/>
                  </a:lnTo>
                  <a:lnTo>
                    <a:pt x="69644" y="185462"/>
                  </a:lnTo>
                  <a:lnTo>
                    <a:pt x="82248" y="185439"/>
                  </a:lnTo>
                  <a:lnTo>
                    <a:pt x="110748"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3" name="SMARTInkShape-4143">
              <a:extLst>
                <a:ext uri="{FF2B5EF4-FFF2-40B4-BE49-F238E27FC236}">
                  <a16:creationId xmlns:a16="http://schemas.microsoft.com/office/drawing/2014/main" id="{A2307ED6-B546-3373-EFB3-08C3B62AF871}"/>
                </a:ext>
              </a:extLst>
            </p:cNvPr>
            <p:cNvSpPr/>
            <p:nvPr>
              <p:custDataLst>
                <p:tags r:id="rId28"/>
              </p:custDataLst>
            </p:nvPr>
          </p:nvSpPr>
          <p:spPr>
            <a:xfrm>
              <a:off x="8468147" y="2278749"/>
              <a:ext cx="136623" cy="112027"/>
            </a:xfrm>
            <a:custGeom>
              <a:avLst/>
              <a:gdLst/>
              <a:ahLst/>
              <a:cxnLst/>
              <a:rect l="0" t="0" r="0" b="0"/>
              <a:pathLst>
                <a:path w="136623" h="112027">
                  <a:moveTo>
                    <a:pt x="37678" y="83451"/>
                  </a:moveTo>
                  <a:lnTo>
                    <a:pt x="37678" y="83451"/>
                  </a:lnTo>
                  <a:lnTo>
                    <a:pt x="42734" y="83451"/>
                  </a:lnTo>
                  <a:lnTo>
                    <a:pt x="48039" y="80629"/>
                  </a:lnTo>
                  <a:lnTo>
                    <a:pt x="56040" y="75847"/>
                  </a:lnTo>
                  <a:lnTo>
                    <a:pt x="85879" y="61061"/>
                  </a:lnTo>
                  <a:lnTo>
                    <a:pt x="102781" y="48493"/>
                  </a:lnTo>
                  <a:lnTo>
                    <a:pt x="122584" y="38992"/>
                  </a:lnTo>
                  <a:lnTo>
                    <a:pt x="128331" y="32647"/>
                  </a:lnTo>
                  <a:lnTo>
                    <a:pt x="136622" y="18068"/>
                  </a:lnTo>
                  <a:lnTo>
                    <a:pt x="136449" y="13404"/>
                  </a:lnTo>
                  <a:lnTo>
                    <a:pt x="134216" y="9236"/>
                  </a:lnTo>
                  <a:lnTo>
                    <a:pt x="130612" y="5400"/>
                  </a:lnTo>
                  <a:lnTo>
                    <a:pt x="118141" y="1136"/>
                  </a:lnTo>
                  <a:lnTo>
                    <a:pt x="110370" y="0"/>
                  </a:lnTo>
                  <a:lnTo>
                    <a:pt x="79206" y="8512"/>
                  </a:lnTo>
                  <a:lnTo>
                    <a:pt x="32868" y="31411"/>
                  </a:lnTo>
                  <a:lnTo>
                    <a:pt x="10382" y="54273"/>
                  </a:lnTo>
                  <a:lnTo>
                    <a:pt x="4380" y="64486"/>
                  </a:lnTo>
                  <a:lnTo>
                    <a:pt x="0" y="89499"/>
                  </a:lnTo>
                  <a:lnTo>
                    <a:pt x="5410" y="94253"/>
                  </a:lnTo>
                  <a:lnTo>
                    <a:pt x="9815" y="97002"/>
                  </a:lnTo>
                  <a:lnTo>
                    <a:pt x="38643" y="101415"/>
                  </a:lnTo>
                  <a:lnTo>
                    <a:pt x="79816" y="103464"/>
                  </a:lnTo>
                  <a:lnTo>
                    <a:pt x="132928" y="112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SMARTInkShape-4144">
              <a:extLst>
                <a:ext uri="{FF2B5EF4-FFF2-40B4-BE49-F238E27FC236}">
                  <a16:creationId xmlns:a16="http://schemas.microsoft.com/office/drawing/2014/main" id="{F11B7AF9-94CB-54FA-883E-ED01C68F5B99}"/>
                </a:ext>
              </a:extLst>
            </p:cNvPr>
            <p:cNvSpPr/>
            <p:nvPr>
              <p:custDataLst>
                <p:tags r:id="rId29"/>
              </p:custDataLst>
            </p:nvPr>
          </p:nvSpPr>
          <p:spPr>
            <a:xfrm>
              <a:off x="8382000" y="2295972"/>
              <a:ext cx="102516" cy="151954"/>
            </a:xfrm>
            <a:custGeom>
              <a:avLst/>
              <a:gdLst/>
              <a:ahLst/>
              <a:cxnLst/>
              <a:rect l="0" t="0" r="0" b="0"/>
              <a:pathLst>
                <a:path w="102516" h="151954">
                  <a:moveTo>
                    <a:pt x="57150" y="37653"/>
                  </a:moveTo>
                  <a:lnTo>
                    <a:pt x="57150" y="37653"/>
                  </a:lnTo>
                  <a:lnTo>
                    <a:pt x="62206" y="37653"/>
                  </a:lnTo>
                  <a:lnTo>
                    <a:pt x="67511" y="32009"/>
                  </a:lnTo>
                  <a:lnTo>
                    <a:pt x="74455" y="23503"/>
                  </a:lnTo>
                  <a:lnTo>
                    <a:pt x="89206" y="13822"/>
                  </a:lnTo>
                  <a:lnTo>
                    <a:pt x="97150" y="11187"/>
                  </a:lnTo>
                  <a:lnTo>
                    <a:pt x="99691" y="9425"/>
                  </a:lnTo>
                  <a:lnTo>
                    <a:pt x="101385" y="7193"/>
                  </a:lnTo>
                  <a:lnTo>
                    <a:pt x="102515" y="4646"/>
                  </a:lnTo>
                  <a:lnTo>
                    <a:pt x="102210" y="2948"/>
                  </a:lnTo>
                  <a:lnTo>
                    <a:pt x="100947" y="1817"/>
                  </a:lnTo>
                  <a:lnTo>
                    <a:pt x="96724" y="559"/>
                  </a:lnTo>
                  <a:lnTo>
                    <a:pt x="91319" y="0"/>
                  </a:lnTo>
                  <a:lnTo>
                    <a:pt x="77270" y="4742"/>
                  </a:lnTo>
                  <a:lnTo>
                    <a:pt x="35428" y="40488"/>
                  </a:lnTo>
                  <a:lnTo>
                    <a:pt x="31621" y="52671"/>
                  </a:lnTo>
                  <a:lnTo>
                    <a:pt x="30988" y="66553"/>
                  </a:lnTo>
                  <a:lnTo>
                    <a:pt x="34233" y="76250"/>
                  </a:lnTo>
                  <a:lnTo>
                    <a:pt x="36580" y="79260"/>
                  </a:lnTo>
                  <a:lnTo>
                    <a:pt x="54120" y="91296"/>
                  </a:lnTo>
                  <a:lnTo>
                    <a:pt x="66122" y="94666"/>
                  </a:lnTo>
                  <a:lnTo>
                    <a:pt x="52415" y="103439"/>
                  </a:lnTo>
                  <a:lnTo>
                    <a:pt x="35137" y="125391"/>
                  </a:lnTo>
                  <a:lnTo>
                    <a:pt x="0" y="1519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5" name="SMARTInkShape-4145">
              <a:extLst>
                <a:ext uri="{FF2B5EF4-FFF2-40B4-BE49-F238E27FC236}">
                  <a16:creationId xmlns:a16="http://schemas.microsoft.com/office/drawing/2014/main" id="{359EDD0E-71D6-6572-0AB5-8FB0D6C20E3B}"/>
                </a:ext>
              </a:extLst>
            </p:cNvPr>
            <p:cNvSpPr/>
            <p:nvPr>
              <p:custDataLst>
                <p:tags r:id="rId30"/>
              </p:custDataLst>
            </p:nvPr>
          </p:nvSpPr>
          <p:spPr>
            <a:xfrm>
              <a:off x="8163516" y="2314791"/>
              <a:ext cx="180345" cy="104560"/>
            </a:xfrm>
            <a:custGeom>
              <a:avLst/>
              <a:gdLst/>
              <a:ahLst/>
              <a:cxnLst/>
              <a:rect l="0" t="0" r="0" b="0"/>
              <a:pathLst>
                <a:path w="180345" h="104560">
                  <a:moveTo>
                    <a:pt x="56559" y="37884"/>
                  </a:moveTo>
                  <a:lnTo>
                    <a:pt x="56559" y="37884"/>
                  </a:lnTo>
                  <a:lnTo>
                    <a:pt x="56559" y="29683"/>
                  </a:lnTo>
                  <a:lnTo>
                    <a:pt x="64760" y="20274"/>
                  </a:lnTo>
                  <a:lnTo>
                    <a:pt x="65969" y="10759"/>
                  </a:lnTo>
                  <a:lnTo>
                    <a:pt x="66050" y="4682"/>
                  </a:lnTo>
                  <a:lnTo>
                    <a:pt x="65003" y="3049"/>
                  </a:lnTo>
                  <a:lnTo>
                    <a:pt x="63247" y="1961"/>
                  </a:lnTo>
                  <a:lnTo>
                    <a:pt x="55719" y="429"/>
                  </a:lnTo>
                  <a:lnTo>
                    <a:pt x="52824" y="214"/>
                  </a:lnTo>
                  <a:lnTo>
                    <a:pt x="46785" y="2797"/>
                  </a:lnTo>
                  <a:lnTo>
                    <a:pt x="29228" y="18136"/>
                  </a:lnTo>
                  <a:lnTo>
                    <a:pt x="3901" y="52650"/>
                  </a:lnTo>
                  <a:lnTo>
                    <a:pt x="740" y="62955"/>
                  </a:lnTo>
                  <a:lnTo>
                    <a:pt x="0" y="69488"/>
                  </a:lnTo>
                  <a:lnTo>
                    <a:pt x="2494" y="75919"/>
                  </a:lnTo>
                  <a:lnTo>
                    <a:pt x="6071" y="82305"/>
                  </a:lnTo>
                  <a:lnTo>
                    <a:pt x="7661" y="88671"/>
                  </a:lnTo>
                  <a:lnTo>
                    <a:pt x="9143" y="90792"/>
                  </a:lnTo>
                  <a:lnTo>
                    <a:pt x="11190" y="92206"/>
                  </a:lnTo>
                  <a:lnTo>
                    <a:pt x="13614" y="93149"/>
                  </a:lnTo>
                  <a:lnTo>
                    <a:pt x="16287" y="92719"/>
                  </a:lnTo>
                  <a:lnTo>
                    <a:pt x="25107" y="87058"/>
                  </a:lnTo>
                  <a:lnTo>
                    <a:pt x="40390" y="70018"/>
                  </a:lnTo>
                  <a:lnTo>
                    <a:pt x="73039" y="28671"/>
                  </a:lnTo>
                  <a:lnTo>
                    <a:pt x="87801" y="8077"/>
                  </a:lnTo>
                  <a:lnTo>
                    <a:pt x="94433" y="3470"/>
                  </a:lnTo>
                  <a:lnTo>
                    <a:pt x="104117" y="876"/>
                  </a:lnTo>
                  <a:lnTo>
                    <a:pt x="111814" y="0"/>
                  </a:lnTo>
                  <a:lnTo>
                    <a:pt x="118204" y="9961"/>
                  </a:lnTo>
                  <a:lnTo>
                    <a:pt x="121743" y="26318"/>
                  </a:lnTo>
                  <a:lnTo>
                    <a:pt x="113446" y="68642"/>
                  </a:lnTo>
                  <a:lnTo>
                    <a:pt x="105613" y="83079"/>
                  </a:lnTo>
                  <a:lnTo>
                    <a:pt x="106196" y="82831"/>
                  </a:lnTo>
                  <a:lnTo>
                    <a:pt x="117567" y="72038"/>
                  </a:lnTo>
                  <a:lnTo>
                    <a:pt x="120716" y="66116"/>
                  </a:lnTo>
                  <a:lnTo>
                    <a:pt x="121555" y="63056"/>
                  </a:lnTo>
                  <a:lnTo>
                    <a:pt x="128132" y="56832"/>
                  </a:lnTo>
                  <a:lnTo>
                    <a:pt x="170348" y="20349"/>
                  </a:lnTo>
                  <a:lnTo>
                    <a:pt x="175218" y="19507"/>
                  </a:lnTo>
                  <a:lnTo>
                    <a:pt x="176942" y="20341"/>
                  </a:lnTo>
                  <a:lnTo>
                    <a:pt x="178089" y="21956"/>
                  </a:lnTo>
                  <a:lnTo>
                    <a:pt x="179365" y="27630"/>
                  </a:lnTo>
                  <a:lnTo>
                    <a:pt x="180344" y="59771"/>
                  </a:lnTo>
                  <a:lnTo>
                    <a:pt x="170681" y="90956"/>
                  </a:lnTo>
                  <a:lnTo>
                    <a:pt x="161334" y="1045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6" name="SMARTInkShape-4146">
              <a:extLst>
                <a:ext uri="{FF2B5EF4-FFF2-40B4-BE49-F238E27FC236}">
                  <a16:creationId xmlns:a16="http://schemas.microsoft.com/office/drawing/2014/main" id="{8CD7D18B-4E79-A879-CB6C-2D6F075A68D1}"/>
                </a:ext>
              </a:extLst>
            </p:cNvPr>
            <p:cNvSpPr/>
            <p:nvPr>
              <p:custDataLst>
                <p:tags r:id="rId31"/>
              </p:custDataLst>
            </p:nvPr>
          </p:nvSpPr>
          <p:spPr>
            <a:xfrm>
              <a:off x="8029575" y="2310772"/>
              <a:ext cx="85135" cy="80004"/>
            </a:xfrm>
            <a:custGeom>
              <a:avLst/>
              <a:gdLst/>
              <a:ahLst/>
              <a:cxnLst/>
              <a:rect l="0" t="0" r="0" b="0"/>
              <a:pathLst>
                <a:path w="85135" h="80004">
                  <a:moveTo>
                    <a:pt x="9525" y="80003"/>
                  </a:moveTo>
                  <a:lnTo>
                    <a:pt x="9525" y="80003"/>
                  </a:lnTo>
                  <a:lnTo>
                    <a:pt x="28822" y="33868"/>
                  </a:lnTo>
                  <a:lnTo>
                    <a:pt x="41324" y="12329"/>
                  </a:lnTo>
                  <a:lnTo>
                    <a:pt x="55871" y="1273"/>
                  </a:lnTo>
                  <a:lnTo>
                    <a:pt x="60530" y="0"/>
                  </a:lnTo>
                  <a:lnTo>
                    <a:pt x="64696" y="209"/>
                  </a:lnTo>
                  <a:lnTo>
                    <a:pt x="72145" y="3264"/>
                  </a:lnTo>
                  <a:lnTo>
                    <a:pt x="78984" y="8150"/>
                  </a:lnTo>
                  <a:lnTo>
                    <a:pt x="82729" y="16671"/>
                  </a:lnTo>
                  <a:lnTo>
                    <a:pt x="85134" y="44445"/>
                  </a:lnTo>
                  <a:lnTo>
                    <a:pt x="83214" y="51006"/>
                  </a:lnTo>
                  <a:lnTo>
                    <a:pt x="75436" y="61118"/>
                  </a:lnTo>
                  <a:lnTo>
                    <a:pt x="59158" y="72761"/>
                  </a:lnTo>
                  <a:lnTo>
                    <a:pt x="35872" y="77857"/>
                  </a:lnTo>
                  <a:lnTo>
                    <a:pt x="0" y="800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7" name="SMARTInkShape-4147">
              <a:extLst>
                <a:ext uri="{FF2B5EF4-FFF2-40B4-BE49-F238E27FC236}">
                  <a16:creationId xmlns:a16="http://schemas.microsoft.com/office/drawing/2014/main" id="{83A3E084-7F40-281F-E0DB-14ABEE2D7289}"/>
                </a:ext>
              </a:extLst>
            </p:cNvPr>
            <p:cNvSpPr/>
            <p:nvPr>
              <p:custDataLst>
                <p:tags r:id="rId32"/>
              </p:custDataLst>
            </p:nvPr>
          </p:nvSpPr>
          <p:spPr>
            <a:xfrm>
              <a:off x="8020050" y="2334133"/>
              <a:ext cx="37986" cy="199518"/>
            </a:xfrm>
            <a:custGeom>
              <a:avLst/>
              <a:gdLst/>
              <a:ahLst/>
              <a:cxnLst/>
              <a:rect l="0" t="0" r="0" b="0"/>
              <a:pathLst>
                <a:path w="37986" h="199518">
                  <a:moveTo>
                    <a:pt x="28575" y="18542"/>
                  </a:moveTo>
                  <a:lnTo>
                    <a:pt x="28575" y="18542"/>
                  </a:lnTo>
                  <a:lnTo>
                    <a:pt x="33631" y="13486"/>
                  </a:lnTo>
                  <a:lnTo>
                    <a:pt x="36115" y="8181"/>
                  </a:lnTo>
                  <a:lnTo>
                    <a:pt x="37985" y="0"/>
                  </a:lnTo>
                  <a:lnTo>
                    <a:pt x="37019" y="15859"/>
                  </a:lnTo>
                  <a:lnTo>
                    <a:pt x="29456" y="61280"/>
                  </a:lnTo>
                  <a:lnTo>
                    <a:pt x="26719" y="93882"/>
                  </a:lnTo>
                  <a:lnTo>
                    <a:pt x="15561" y="130353"/>
                  </a:lnTo>
                  <a:lnTo>
                    <a:pt x="0" y="1995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SMARTInkShape-4148">
              <a:extLst>
                <a:ext uri="{FF2B5EF4-FFF2-40B4-BE49-F238E27FC236}">
                  <a16:creationId xmlns:a16="http://schemas.microsoft.com/office/drawing/2014/main" id="{3A2C9193-35A4-773E-433C-F25A23BCB1B8}"/>
                </a:ext>
              </a:extLst>
            </p:cNvPr>
            <p:cNvSpPr/>
            <p:nvPr>
              <p:custDataLst>
                <p:tags r:id="rId33"/>
              </p:custDataLst>
            </p:nvPr>
          </p:nvSpPr>
          <p:spPr>
            <a:xfrm>
              <a:off x="7867650" y="2276636"/>
              <a:ext cx="121445" cy="114140"/>
            </a:xfrm>
            <a:custGeom>
              <a:avLst/>
              <a:gdLst/>
              <a:ahLst/>
              <a:cxnLst/>
              <a:rect l="0" t="0" r="0" b="0"/>
              <a:pathLst>
                <a:path w="121445" h="114140">
                  <a:moveTo>
                    <a:pt x="95250" y="28414"/>
                  </a:moveTo>
                  <a:lnTo>
                    <a:pt x="95250" y="28414"/>
                  </a:lnTo>
                  <a:lnTo>
                    <a:pt x="110438" y="12168"/>
                  </a:lnTo>
                  <a:lnTo>
                    <a:pt x="113792" y="1671"/>
                  </a:lnTo>
                  <a:lnTo>
                    <a:pt x="112902" y="1061"/>
                  </a:lnTo>
                  <a:lnTo>
                    <a:pt x="100998" y="0"/>
                  </a:lnTo>
                  <a:lnTo>
                    <a:pt x="94983" y="2733"/>
                  </a:lnTo>
                  <a:lnTo>
                    <a:pt x="63495" y="31639"/>
                  </a:lnTo>
                  <a:lnTo>
                    <a:pt x="62438" y="35856"/>
                  </a:lnTo>
                  <a:lnTo>
                    <a:pt x="64086" y="46185"/>
                  </a:lnTo>
                  <a:lnTo>
                    <a:pt x="70965" y="58845"/>
                  </a:lnTo>
                  <a:lnTo>
                    <a:pt x="74827" y="61401"/>
                  </a:lnTo>
                  <a:lnTo>
                    <a:pt x="107329" y="73670"/>
                  </a:lnTo>
                  <a:lnTo>
                    <a:pt x="121444" y="83788"/>
                  </a:lnTo>
                  <a:lnTo>
                    <a:pt x="121179" y="85439"/>
                  </a:lnTo>
                  <a:lnTo>
                    <a:pt x="118063" y="90094"/>
                  </a:lnTo>
                  <a:lnTo>
                    <a:pt x="93172" y="107908"/>
                  </a:lnTo>
                  <a:lnTo>
                    <a:pt x="83390" y="111370"/>
                  </a:lnTo>
                  <a:lnTo>
                    <a:pt x="44694" y="113592"/>
                  </a:lnTo>
                  <a:lnTo>
                    <a:pt x="0" y="1141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9" name="SMARTInkShape-4149">
              <a:extLst>
                <a:ext uri="{FF2B5EF4-FFF2-40B4-BE49-F238E27FC236}">
                  <a16:creationId xmlns:a16="http://schemas.microsoft.com/office/drawing/2014/main" id="{8F826788-CBB8-6417-19F3-0F5D771BB4DC}"/>
                </a:ext>
              </a:extLst>
            </p:cNvPr>
            <p:cNvSpPr/>
            <p:nvPr>
              <p:custDataLst>
                <p:tags r:id="rId34"/>
              </p:custDataLst>
            </p:nvPr>
          </p:nvSpPr>
          <p:spPr>
            <a:xfrm>
              <a:off x="7755661" y="2276940"/>
              <a:ext cx="119679" cy="119445"/>
            </a:xfrm>
            <a:custGeom>
              <a:avLst/>
              <a:gdLst/>
              <a:ahLst/>
              <a:cxnLst/>
              <a:rect l="0" t="0" r="0" b="0"/>
              <a:pathLst>
                <a:path w="119679" h="119445">
                  <a:moveTo>
                    <a:pt x="35789" y="56685"/>
                  </a:moveTo>
                  <a:lnTo>
                    <a:pt x="35789" y="56685"/>
                  </a:lnTo>
                  <a:lnTo>
                    <a:pt x="54103" y="56685"/>
                  </a:lnTo>
                  <a:lnTo>
                    <a:pt x="62625" y="53863"/>
                  </a:lnTo>
                  <a:lnTo>
                    <a:pt x="95518" y="37387"/>
                  </a:lnTo>
                  <a:lnTo>
                    <a:pt x="97832" y="34295"/>
                  </a:lnTo>
                  <a:lnTo>
                    <a:pt x="103229" y="30859"/>
                  </a:lnTo>
                  <a:lnTo>
                    <a:pt x="106148" y="29942"/>
                  </a:lnTo>
                  <a:lnTo>
                    <a:pt x="112215" y="23280"/>
                  </a:lnTo>
                  <a:lnTo>
                    <a:pt x="119678" y="11869"/>
                  </a:lnTo>
                  <a:lnTo>
                    <a:pt x="118174" y="9874"/>
                  </a:lnTo>
                  <a:lnTo>
                    <a:pt x="110857" y="4836"/>
                  </a:lnTo>
                  <a:lnTo>
                    <a:pt x="94837" y="1106"/>
                  </a:lnTo>
                  <a:lnTo>
                    <a:pt x="71629" y="0"/>
                  </a:lnTo>
                  <a:lnTo>
                    <a:pt x="39588" y="9786"/>
                  </a:lnTo>
                  <a:lnTo>
                    <a:pt x="24072" y="23141"/>
                  </a:lnTo>
                  <a:lnTo>
                    <a:pt x="2889" y="53718"/>
                  </a:lnTo>
                  <a:lnTo>
                    <a:pt x="0" y="69125"/>
                  </a:lnTo>
                  <a:lnTo>
                    <a:pt x="1538" y="83733"/>
                  </a:lnTo>
                  <a:lnTo>
                    <a:pt x="6809" y="97282"/>
                  </a:lnTo>
                  <a:lnTo>
                    <a:pt x="16206" y="110358"/>
                  </a:lnTo>
                  <a:lnTo>
                    <a:pt x="22733" y="113634"/>
                  </a:lnTo>
                  <a:lnTo>
                    <a:pt x="42858" y="115304"/>
                  </a:lnTo>
                  <a:lnTo>
                    <a:pt x="44734" y="116931"/>
                  </a:lnTo>
                  <a:lnTo>
                    <a:pt x="44927" y="119074"/>
                  </a:lnTo>
                  <a:lnTo>
                    <a:pt x="47174" y="119444"/>
                  </a:lnTo>
                  <a:lnTo>
                    <a:pt x="92939" y="1043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SMARTInkShape-4150">
              <a:extLst>
                <a:ext uri="{FF2B5EF4-FFF2-40B4-BE49-F238E27FC236}">
                  <a16:creationId xmlns:a16="http://schemas.microsoft.com/office/drawing/2014/main" id="{5A9F6302-4B99-F6C1-4A0A-B97685E139DD}"/>
                </a:ext>
              </a:extLst>
            </p:cNvPr>
            <p:cNvSpPr/>
            <p:nvPr>
              <p:custDataLst>
                <p:tags r:id="rId35"/>
              </p:custDataLst>
            </p:nvPr>
          </p:nvSpPr>
          <p:spPr>
            <a:xfrm>
              <a:off x="7553325" y="2286000"/>
              <a:ext cx="171451" cy="149272"/>
            </a:xfrm>
            <a:custGeom>
              <a:avLst/>
              <a:gdLst/>
              <a:ahLst/>
              <a:cxnLst/>
              <a:rect l="0" t="0" r="0" b="0"/>
              <a:pathLst>
                <a:path w="171451" h="149272">
                  <a:moveTo>
                    <a:pt x="0" y="28575"/>
                  </a:moveTo>
                  <a:lnTo>
                    <a:pt x="0" y="28575"/>
                  </a:lnTo>
                  <a:lnTo>
                    <a:pt x="19246" y="9329"/>
                  </a:lnTo>
                  <a:lnTo>
                    <a:pt x="30073" y="4146"/>
                  </a:lnTo>
                  <a:lnTo>
                    <a:pt x="35923" y="2764"/>
                  </a:lnTo>
                  <a:lnTo>
                    <a:pt x="40882" y="2901"/>
                  </a:lnTo>
                  <a:lnTo>
                    <a:pt x="49214" y="5876"/>
                  </a:lnTo>
                  <a:lnTo>
                    <a:pt x="56445" y="16370"/>
                  </a:lnTo>
                  <a:lnTo>
                    <a:pt x="82850" y="63539"/>
                  </a:lnTo>
                  <a:lnTo>
                    <a:pt x="82749" y="71993"/>
                  </a:lnTo>
                  <a:lnTo>
                    <a:pt x="80169" y="85972"/>
                  </a:lnTo>
                  <a:lnTo>
                    <a:pt x="84785" y="122316"/>
                  </a:lnTo>
                  <a:lnTo>
                    <a:pt x="82485" y="136560"/>
                  </a:lnTo>
                  <a:lnTo>
                    <a:pt x="80390" y="141840"/>
                  </a:lnTo>
                  <a:lnTo>
                    <a:pt x="77935" y="145360"/>
                  </a:lnTo>
                  <a:lnTo>
                    <a:pt x="72386" y="149271"/>
                  </a:lnTo>
                  <a:lnTo>
                    <a:pt x="68366" y="148197"/>
                  </a:lnTo>
                  <a:lnTo>
                    <a:pt x="58254" y="141360"/>
                  </a:lnTo>
                  <a:lnTo>
                    <a:pt x="45717" y="120554"/>
                  </a:lnTo>
                  <a:lnTo>
                    <a:pt x="40357" y="94281"/>
                  </a:lnTo>
                  <a:lnTo>
                    <a:pt x="43825" y="71444"/>
                  </a:lnTo>
                  <a:lnTo>
                    <a:pt x="63694" y="36947"/>
                  </a:lnTo>
                  <a:lnTo>
                    <a:pt x="73816" y="29473"/>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1" name="SMARTInkShape-4151">
              <a:extLst>
                <a:ext uri="{FF2B5EF4-FFF2-40B4-BE49-F238E27FC236}">
                  <a16:creationId xmlns:a16="http://schemas.microsoft.com/office/drawing/2014/main" id="{BECE2913-0EF8-D218-1E57-D019BE6F213E}"/>
                </a:ext>
              </a:extLst>
            </p:cNvPr>
            <p:cNvSpPr/>
            <p:nvPr>
              <p:custDataLst>
                <p:tags r:id="rId36"/>
              </p:custDataLst>
            </p:nvPr>
          </p:nvSpPr>
          <p:spPr>
            <a:xfrm>
              <a:off x="8305800" y="2057400"/>
              <a:ext cx="1" cy="9526"/>
            </a:xfrm>
            <a:custGeom>
              <a:avLst/>
              <a:gdLst/>
              <a:ahLst/>
              <a:cxnLst/>
              <a:rect l="0" t="0" r="0" b="0"/>
              <a:pathLst>
                <a:path w="1" h="9526">
                  <a:moveTo>
                    <a:pt x="0" y="0"/>
                  </a:moveTo>
                  <a:lnTo>
                    <a:pt x="0"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SMARTInkShape-4152">
              <a:extLst>
                <a:ext uri="{FF2B5EF4-FFF2-40B4-BE49-F238E27FC236}">
                  <a16:creationId xmlns:a16="http://schemas.microsoft.com/office/drawing/2014/main" id="{D20F24D5-57DD-BF4D-7D47-DAE9D36505FF}"/>
                </a:ext>
              </a:extLst>
            </p:cNvPr>
            <p:cNvSpPr/>
            <p:nvPr>
              <p:custDataLst>
                <p:tags r:id="rId37"/>
              </p:custDataLst>
            </p:nvPr>
          </p:nvSpPr>
          <p:spPr>
            <a:xfrm>
              <a:off x="8125382" y="1914693"/>
              <a:ext cx="75644" cy="254411"/>
            </a:xfrm>
            <a:custGeom>
              <a:avLst/>
              <a:gdLst/>
              <a:ahLst/>
              <a:cxnLst/>
              <a:rect l="0" t="0" r="0" b="0"/>
              <a:pathLst>
                <a:path w="75644" h="254411">
                  <a:moveTo>
                    <a:pt x="37543" y="76032"/>
                  </a:moveTo>
                  <a:lnTo>
                    <a:pt x="37543" y="76032"/>
                  </a:lnTo>
                  <a:lnTo>
                    <a:pt x="54877" y="58698"/>
                  </a:lnTo>
                  <a:lnTo>
                    <a:pt x="55830" y="54923"/>
                  </a:lnTo>
                  <a:lnTo>
                    <a:pt x="56580" y="16064"/>
                  </a:lnTo>
                  <a:lnTo>
                    <a:pt x="53764" y="9516"/>
                  </a:lnTo>
                  <a:lnTo>
                    <a:pt x="51532" y="6288"/>
                  </a:lnTo>
                  <a:lnTo>
                    <a:pt x="46230" y="2701"/>
                  </a:lnTo>
                  <a:lnTo>
                    <a:pt x="37294" y="682"/>
                  </a:lnTo>
                  <a:lnTo>
                    <a:pt x="24794" y="0"/>
                  </a:lnTo>
                  <a:lnTo>
                    <a:pt x="18471" y="2729"/>
                  </a:lnTo>
                  <a:lnTo>
                    <a:pt x="5789" y="13104"/>
                  </a:lnTo>
                  <a:lnTo>
                    <a:pt x="2264" y="24781"/>
                  </a:lnTo>
                  <a:lnTo>
                    <a:pt x="0" y="58147"/>
                  </a:lnTo>
                  <a:lnTo>
                    <a:pt x="2513" y="70905"/>
                  </a:lnTo>
                  <a:lnTo>
                    <a:pt x="4664" y="75789"/>
                  </a:lnTo>
                  <a:lnTo>
                    <a:pt x="7157" y="79045"/>
                  </a:lnTo>
                  <a:lnTo>
                    <a:pt x="12749" y="82663"/>
                  </a:lnTo>
                  <a:lnTo>
                    <a:pt x="21848" y="84699"/>
                  </a:lnTo>
                  <a:lnTo>
                    <a:pt x="24962" y="82869"/>
                  </a:lnTo>
                  <a:lnTo>
                    <a:pt x="34403" y="70179"/>
                  </a:lnTo>
                  <a:lnTo>
                    <a:pt x="62914" y="27009"/>
                  </a:lnTo>
                  <a:lnTo>
                    <a:pt x="75168" y="828"/>
                  </a:lnTo>
                  <a:lnTo>
                    <a:pt x="75503" y="5184"/>
                  </a:lnTo>
                  <a:lnTo>
                    <a:pt x="65263" y="50252"/>
                  </a:lnTo>
                  <a:lnTo>
                    <a:pt x="61504" y="75158"/>
                  </a:lnTo>
                  <a:lnTo>
                    <a:pt x="64281" y="118929"/>
                  </a:lnTo>
                  <a:lnTo>
                    <a:pt x="65574" y="162238"/>
                  </a:lnTo>
                  <a:lnTo>
                    <a:pt x="66047" y="209654"/>
                  </a:lnTo>
                  <a:lnTo>
                    <a:pt x="66112" y="248242"/>
                  </a:lnTo>
                  <a:lnTo>
                    <a:pt x="65056" y="251164"/>
                  </a:lnTo>
                  <a:lnTo>
                    <a:pt x="63293" y="253111"/>
                  </a:lnTo>
                  <a:lnTo>
                    <a:pt x="61060" y="254410"/>
                  </a:lnTo>
                  <a:lnTo>
                    <a:pt x="58513" y="254217"/>
                  </a:lnTo>
                  <a:lnTo>
                    <a:pt x="52861" y="251181"/>
                  </a:lnTo>
                  <a:lnTo>
                    <a:pt x="38672" y="228352"/>
                  </a:lnTo>
                  <a:lnTo>
                    <a:pt x="31174" y="204890"/>
                  </a:lnTo>
                  <a:lnTo>
                    <a:pt x="28953" y="179476"/>
                  </a:lnTo>
                  <a:lnTo>
                    <a:pt x="31255" y="166810"/>
                  </a:lnTo>
                  <a:lnTo>
                    <a:pt x="36865" y="156594"/>
                  </a:lnTo>
                  <a:lnTo>
                    <a:pt x="51924" y="140002"/>
                  </a:lnTo>
                  <a:lnTo>
                    <a:pt x="75643" y="123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3" name="SMARTInkShape-4153">
              <a:extLst>
                <a:ext uri="{FF2B5EF4-FFF2-40B4-BE49-F238E27FC236}">
                  <a16:creationId xmlns:a16="http://schemas.microsoft.com/office/drawing/2014/main" id="{00E1C18F-B97C-A203-D47E-9820E075C723}"/>
                </a:ext>
              </a:extLst>
            </p:cNvPr>
            <p:cNvSpPr/>
            <p:nvPr>
              <p:custDataLst>
                <p:tags r:id="rId38"/>
              </p:custDataLst>
            </p:nvPr>
          </p:nvSpPr>
          <p:spPr>
            <a:xfrm>
              <a:off x="7953375" y="1914525"/>
              <a:ext cx="123826" cy="98628"/>
            </a:xfrm>
            <a:custGeom>
              <a:avLst/>
              <a:gdLst/>
              <a:ahLst/>
              <a:cxnLst/>
              <a:rect l="0" t="0" r="0" b="0"/>
              <a:pathLst>
                <a:path w="123826" h="98628">
                  <a:moveTo>
                    <a:pt x="0" y="47625"/>
                  </a:moveTo>
                  <a:lnTo>
                    <a:pt x="0" y="47625"/>
                  </a:lnTo>
                  <a:lnTo>
                    <a:pt x="0" y="42569"/>
                  </a:lnTo>
                  <a:lnTo>
                    <a:pt x="9134" y="14894"/>
                  </a:lnTo>
                  <a:lnTo>
                    <a:pt x="10323" y="14163"/>
                  </a:lnTo>
                  <a:lnTo>
                    <a:pt x="12173" y="14734"/>
                  </a:lnTo>
                  <a:lnTo>
                    <a:pt x="14465" y="16172"/>
                  </a:lnTo>
                  <a:lnTo>
                    <a:pt x="15994" y="18190"/>
                  </a:lnTo>
                  <a:lnTo>
                    <a:pt x="32188" y="64736"/>
                  </a:lnTo>
                  <a:lnTo>
                    <a:pt x="41404" y="84562"/>
                  </a:lnTo>
                  <a:lnTo>
                    <a:pt x="50839" y="97140"/>
                  </a:lnTo>
                  <a:lnTo>
                    <a:pt x="54001" y="98627"/>
                  </a:lnTo>
                  <a:lnTo>
                    <a:pt x="57168" y="98559"/>
                  </a:lnTo>
                  <a:lnTo>
                    <a:pt x="60337" y="97456"/>
                  </a:lnTo>
                  <a:lnTo>
                    <a:pt x="66680" y="90586"/>
                  </a:lnTo>
                  <a:lnTo>
                    <a:pt x="82903" y="67102"/>
                  </a:lnTo>
                  <a:lnTo>
                    <a:pt x="95315" y="32649"/>
                  </a:lnTo>
                  <a:lnTo>
                    <a:pt x="111410" y="7291"/>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4" name="SMARTInkShape-4154">
              <a:extLst>
                <a:ext uri="{FF2B5EF4-FFF2-40B4-BE49-F238E27FC236}">
                  <a16:creationId xmlns:a16="http://schemas.microsoft.com/office/drawing/2014/main" id="{B8B83902-1138-1FBA-F8AC-EC5765718D01}"/>
                </a:ext>
              </a:extLst>
            </p:cNvPr>
            <p:cNvSpPr/>
            <p:nvPr>
              <p:custDataLst>
                <p:tags r:id="rId39"/>
              </p:custDataLst>
            </p:nvPr>
          </p:nvSpPr>
          <p:spPr>
            <a:xfrm>
              <a:off x="7680036" y="1876855"/>
              <a:ext cx="225715" cy="160921"/>
            </a:xfrm>
            <a:custGeom>
              <a:avLst/>
              <a:gdLst/>
              <a:ahLst/>
              <a:cxnLst/>
              <a:rect l="0" t="0" r="0" b="0"/>
              <a:pathLst>
                <a:path w="225715" h="160921">
                  <a:moveTo>
                    <a:pt x="130464" y="37670"/>
                  </a:moveTo>
                  <a:lnTo>
                    <a:pt x="130464" y="37670"/>
                  </a:lnTo>
                  <a:lnTo>
                    <a:pt x="130464" y="19947"/>
                  </a:lnTo>
                  <a:lnTo>
                    <a:pt x="125408" y="13957"/>
                  </a:lnTo>
                  <a:lnTo>
                    <a:pt x="120103" y="11256"/>
                  </a:lnTo>
                  <a:lnTo>
                    <a:pt x="117207" y="10535"/>
                  </a:lnTo>
                  <a:lnTo>
                    <a:pt x="101815" y="1746"/>
                  </a:lnTo>
                  <a:lnTo>
                    <a:pt x="74005" y="0"/>
                  </a:lnTo>
                  <a:lnTo>
                    <a:pt x="57393" y="5405"/>
                  </a:lnTo>
                  <a:lnTo>
                    <a:pt x="17439" y="27659"/>
                  </a:lnTo>
                  <a:lnTo>
                    <a:pt x="6854" y="46273"/>
                  </a:lnTo>
                  <a:lnTo>
                    <a:pt x="0" y="70440"/>
                  </a:lnTo>
                  <a:lnTo>
                    <a:pt x="3026" y="96063"/>
                  </a:lnTo>
                  <a:lnTo>
                    <a:pt x="15681" y="118707"/>
                  </a:lnTo>
                  <a:lnTo>
                    <a:pt x="32375" y="137717"/>
                  </a:lnTo>
                  <a:lnTo>
                    <a:pt x="60726" y="157125"/>
                  </a:lnTo>
                  <a:lnTo>
                    <a:pt x="79509" y="160920"/>
                  </a:lnTo>
                  <a:lnTo>
                    <a:pt x="91966" y="156268"/>
                  </a:lnTo>
                  <a:lnTo>
                    <a:pt x="100301" y="148236"/>
                  </a:lnTo>
                  <a:lnTo>
                    <a:pt x="104005" y="143131"/>
                  </a:lnTo>
                  <a:lnTo>
                    <a:pt x="116497" y="101149"/>
                  </a:lnTo>
                  <a:lnTo>
                    <a:pt x="120766" y="60420"/>
                  </a:lnTo>
                  <a:lnTo>
                    <a:pt x="121882" y="59187"/>
                  </a:lnTo>
                  <a:lnTo>
                    <a:pt x="125944" y="57816"/>
                  </a:lnTo>
                  <a:lnTo>
                    <a:pt x="126392" y="59568"/>
                  </a:lnTo>
                  <a:lnTo>
                    <a:pt x="124068" y="67158"/>
                  </a:lnTo>
                  <a:lnTo>
                    <a:pt x="115011" y="83790"/>
                  </a:lnTo>
                  <a:lnTo>
                    <a:pt x="113013" y="98384"/>
                  </a:lnTo>
                  <a:lnTo>
                    <a:pt x="114946" y="109810"/>
                  </a:lnTo>
                  <a:lnTo>
                    <a:pt x="121986" y="122192"/>
                  </a:lnTo>
                  <a:lnTo>
                    <a:pt x="133846" y="135857"/>
                  </a:lnTo>
                  <a:lnTo>
                    <a:pt x="140081" y="139517"/>
                  </a:lnTo>
                  <a:lnTo>
                    <a:pt x="152363" y="141577"/>
                  </a:lnTo>
                  <a:lnTo>
                    <a:pt x="163480" y="141001"/>
                  </a:lnTo>
                  <a:lnTo>
                    <a:pt x="180581" y="134726"/>
                  </a:lnTo>
                  <a:lnTo>
                    <a:pt x="193880" y="127223"/>
                  </a:lnTo>
                  <a:lnTo>
                    <a:pt x="225714" y="113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8" name="SMARTInkShape-Group840">
            <a:extLst>
              <a:ext uri="{FF2B5EF4-FFF2-40B4-BE49-F238E27FC236}">
                <a16:creationId xmlns:a16="http://schemas.microsoft.com/office/drawing/2014/main" id="{E508868E-DFA6-6DD6-DED9-7BC5BAC57549}"/>
              </a:ext>
            </a:extLst>
          </p:cNvPr>
          <p:cNvGrpSpPr/>
          <p:nvPr/>
        </p:nvGrpSpPr>
        <p:grpSpPr>
          <a:xfrm>
            <a:off x="8186535" y="3077001"/>
            <a:ext cx="338341" cy="136980"/>
            <a:chOff x="8186535" y="3077001"/>
            <a:chExt cx="338341" cy="136980"/>
          </a:xfrm>
        </p:grpSpPr>
        <p:sp>
          <p:nvSpPr>
            <p:cNvPr id="1226" name="SMARTInkShape-4155">
              <a:extLst>
                <a:ext uri="{FF2B5EF4-FFF2-40B4-BE49-F238E27FC236}">
                  <a16:creationId xmlns:a16="http://schemas.microsoft.com/office/drawing/2014/main" id="{FC3127D6-810B-D626-67A5-0DA8A394DDE3}"/>
                </a:ext>
              </a:extLst>
            </p:cNvPr>
            <p:cNvSpPr/>
            <p:nvPr>
              <p:custDataLst>
                <p:tags r:id="rId14"/>
              </p:custDataLst>
            </p:nvPr>
          </p:nvSpPr>
          <p:spPr>
            <a:xfrm>
              <a:off x="8515350" y="3134268"/>
              <a:ext cx="9526" cy="75658"/>
            </a:xfrm>
            <a:custGeom>
              <a:avLst/>
              <a:gdLst/>
              <a:ahLst/>
              <a:cxnLst/>
              <a:rect l="0" t="0" r="0" b="0"/>
              <a:pathLst>
                <a:path w="9526" h="75658">
                  <a:moveTo>
                    <a:pt x="0" y="28032"/>
                  </a:moveTo>
                  <a:lnTo>
                    <a:pt x="0" y="28032"/>
                  </a:lnTo>
                  <a:lnTo>
                    <a:pt x="0" y="22976"/>
                  </a:lnTo>
                  <a:lnTo>
                    <a:pt x="2823" y="17671"/>
                  </a:lnTo>
                  <a:lnTo>
                    <a:pt x="6546" y="11786"/>
                  </a:lnTo>
                  <a:lnTo>
                    <a:pt x="9409" y="0"/>
                  </a:lnTo>
                  <a:lnTo>
                    <a:pt x="9520" y="47010"/>
                  </a:lnTo>
                  <a:lnTo>
                    <a:pt x="9525" y="75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7" name="SMARTInkShape-4156">
              <a:extLst>
                <a:ext uri="{FF2B5EF4-FFF2-40B4-BE49-F238E27FC236}">
                  <a16:creationId xmlns:a16="http://schemas.microsoft.com/office/drawing/2014/main" id="{F98963B0-1741-935B-AA4B-4B2E38FF3A49}"/>
                </a:ext>
              </a:extLst>
            </p:cNvPr>
            <p:cNvSpPr/>
            <p:nvPr>
              <p:custDataLst>
                <p:tags r:id="rId15"/>
              </p:custDataLst>
            </p:nvPr>
          </p:nvSpPr>
          <p:spPr>
            <a:xfrm>
              <a:off x="8186535" y="3077001"/>
              <a:ext cx="243091" cy="136980"/>
            </a:xfrm>
            <a:custGeom>
              <a:avLst/>
              <a:gdLst/>
              <a:ahLst/>
              <a:cxnLst/>
              <a:rect l="0" t="0" r="0" b="0"/>
              <a:pathLst>
                <a:path w="243091" h="136980">
                  <a:moveTo>
                    <a:pt x="24015" y="18624"/>
                  </a:moveTo>
                  <a:lnTo>
                    <a:pt x="24015" y="18624"/>
                  </a:lnTo>
                  <a:lnTo>
                    <a:pt x="24015" y="0"/>
                  </a:lnTo>
                  <a:lnTo>
                    <a:pt x="13902" y="14870"/>
                  </a:lnTo>
                  <a:lnTo>
                    <a:pt x="3319" y="57484"/>
                  </a:lnTo>
                  <a:lnTo>
                    <a:pt x="0" y="76112"/>
                  </a:lnTo>
                  <a:lnTo>
                    <a:pt x="4102" y="108274"/>
                  </a:lnTo>
                  <a:lnTo>
                    <a:pt x="9765" y="122328"/>
                  </a:lnTo>
                  <a:lnTo>
                    <a:pt x="18035" y="131037"/>
                  </a:lnTo>
                  <a:lnTo>
                    <a:pt x="23203" y="134841"/>
                  </a:lnTo>
                  <a:lnTo>
                    <a:pt x="27707" y="136319"/>
                  </a:lnTo>
                  <a:lnTo>
                    <a:pt x="31769" y="136246"/>
                  </a:lnTo>
                  <a:lnTo>
                    <a:pt x="39102" y="133342"/>
                  </a:lnTo>
                  <a:lnTo>
                    <a:pt x="45890" y="128524"/>
                  </a:lnTo>
                  <a:lnTo>
                    <a:pt x="49613" y="122855"/>
                  </a:lnTo>
                  <a:lnTo>
                    <a:pt x="50605" y="119861"/>
                  </a:lnTo>
                  <a:lnTo>
                    <a:pt x="77363" y="76244"/>
                  </a:lnTo>
                  <a:lnTo>
                    <a:pt x="107852" y="39634"/>
                  </a:lnTo>
                  <a:lnTo>
                    <a:pt x="114544" y="44190"/>
                  </a:lnTo>
                  <a:lnTo>
                    <a:pt x="122458" y="52212"/>
                  </a:lnTo>
                  <a:lnTo>
                    <a:pt x="141799" y="97211"/>
                  </a:lnTo>
                  <a:lnTo>
                    <a:pt x="151106" y="113993"/>
                  </a:lnTo>
                  <a:lnTo>
                    <a:pt x="178275" y="135831"/>
                  </a:lnTo>
                  <a:lnTo>
                    <a:pt x="181888" y="136979"/>
                  </a:lnTo>
                  <a:lnTo>
                    <a:pt x="185355" y="136686"/>
                  </a:lnTo>
                  <a:lnTo>
                    <a:pt x="188725" y="135432"/>
                  </a:lnTo>
                  <a:lnTo>
                    <a:pt x="195292" y="128394"/>
                  </a:lnTo>
                  <a:lnTo>
                    <a:pt x="214500" y="91604"/>
                  </a:lnTo>
                  <a:lnTo>
                    <a:pt x="224035" y="70939"/>
                  </a:lnTo>
                  <a:lnTo>
                    <a:pt x="243090" y="471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7" name="SMARTInkShape-Group841">
            <a:extLst>
              <a:ext uri="{FF2B5EF4-FFF2-40B4-BE49-F238E27FC236}">
                <a16:creationId xmlns:a16="http://schemas.microsoft.com/office/drawing/2014/main" id="{F5690C67-B7A3-B875-2601-81608EC9C7F7}"/>
              </a:ext>
            </a:extLst>
          </p:cNvPr>
          <p:cNvGrpSpPr/>
          <p:nvPr/>
        </p:nvGrpSpPr>
        <p:grpSpPr>
          <a:xfrm>
            <a:off x="7969840" y="3362325"/>
            <a:ext cx="983661" cy="371476"/>
            <a:chOff x="7969840" y="3362325"/>
            <a:chExt cx="983661" cy="371476"/>
          </a:xfrm>
        </p:grpSpPr>
        <p:sp>
          <p:nvSpPr>
            <p:cNvPr id="1229" name="SMARTInkShape-4157">
              <a:extLst>
                <a:ext uri="{FF2B5EF4-FFF2-40B4-BE49-F238E27FC236}">
                  <a16:creationId xmlns:a16="http://schemas.microsoft.com/office/drawing/2014/main" id="{B8004635-71EC-704A-197D-F9F0537007EB}"/>
                </a:ext>
              </a:extLst>
            </p:cNvPr>
            <p:cNvSpPr/>
            <p:nvPr>
              <p:custDataLst>
                <p:tags r:id="rId6"/>
              </p:custDataLst>
            </p:nvPr>
          </p:nvSpPr>
          <p:spPr>
            <a:xfrm>
              <a:off x="8943975" y="37338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 name="SMARTInkShape-4158">
              <a:extLst>
                <a:ext uri="{FF2B5EF4-FFF2-40B4-BE49-F238E27FC236}">
                  <a16:creationId xmlns:a16="http://schemas.microsoft.com/office/drawing/2014/main" id="{1F343B63-5DEA-8C4F-5D87-849ACAE7ABCC}"/>
                </a:ext>
              </a:extLst>
            </p:cNvPr>
            <p:cNvSpPr/>
            <p:nvPr>
              <p:custDataLst>
                <p:tags r:id="rId7"/>
              </p:custDataLst>
            </p:nvPr>
          </p:nvSpPr>
          <p:spPr>
            <a:xfrm>
              <a:off x="8707906" y="3524909"/>
              <a:ext cx="121770" cy="170792"/>
            </a:xfrm>
            <a:custGeom>
              <a:avLst/>
              <a:gdLst/>
              <a:ahLst/>
              <a:cxnLst/>
              <a:rect l="0" t="0" r="0" b="0"/>
              <a:pathLst>
                <a:path w="121770" h="170792">
                  <a:moveTo>
                    <a:pt x="83669" y="37441"/>
                  </a:moveTo>
                  <a:lnTo>
                    <a:pt x="83669" y="37441"/>
                  </a:lnTo>
                  <a:lnTo>
                    <a:pt x="91275" y="28778"/>
                  </a:lnTo>
                  <a:lnTo>
                    <a:pt x="100973" y="14648"/>
                  </a:lnTo>
                  <a:lnTo>
                    <a:pt x="120833" y="0"/>
                  </a:lnTo>
                  <a:lnTo>
                    <a:pt x="106375" y="8134"/>
                  </a:lnTo>
                  <a:lnTo>
                    <a:pt x="64188" y="41109"/>
                  </a:lnTo>
                  <a:lnTo>
                    <a:pt x="19977" y="74734"/>
                  </a:lnTo>
                  <a:lnTo>
                    <a:pt x="4883" y="88082"/>
                  </a:lnTo>
                  <a:lnTo>
                    <a:pt x="1028" y="97342"/>
                  </a:lnTo>
                  <a:lnTo>
                    <a:pt x="0" y="102775"/>
                  </a:lnTo>
                  <a:lnTo>
                    <a:pt x="1680" y="111634"/>
                  </a:lnTo>
                  <a:lnTo>
                    <a:pt x="3610" y="115478"/>
                  </a:lnTo>
                  <a:lnTo>
                    <a:pt x="11398" y="122571"/>
                  </a:lnTo>
                  <a:lnTo>
                    <a:pt x="58423" y="148543"/>
                  </a:lnTo>
                  <a:lnTo>
                    <a:pt x="80878" y="158439"/>
                  </a:lnTo>
                  <a:lnTo>
                    <a:pt x="121769" y="1707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SMARTInkShape-4159">
              <a:extLst>
                <a:ext uri="{FF2B5EF4-FFF2-40B4-BE49-F238E27FC236}">
                  <a16:creationId xmlns:a16="http://schemas.microsoft.com/office/drawing/2014/main" id="{753EC042-E96C-251F-02B7-28C4CF7608CC}"/>
                </a:ext>
              </a:extLst>
            </p:cNvPr>
            <p:cNvSpPr/>
            <p:nvPr>
              <p:custDataLst>
                <p:tags r:id="rId8"/>
              </p:custDataLst>
            </p:nvPr>
          </p:nvSpPr>
          <p:spPr>
            <a:xfrm>
              <a:off x="8696325" y="3434181"/>
              <a:ext cx="18825" cy="280570"/>
            </a:xfrm>
            <a:custGeom>
              <a:avLst/>
              <a:gdLst/>
              <a:ahLst/>
              <a:cxnLst/>
              <a:rect l="0" t="0" r="0" b="0"/>
              <a:pathLst>
                <a:path w="18825" h="280570">
                  <a:moveTo>
                    <a:pt x="0" y="23394"/>
                  </a:moveTo>
                  <a:lnTo>
                    <a:pt x="0" y="23394"/>
                  </a:lnTo>
                  <a:lnTo>
                    <a:pt x="0" y="18337"/>
                  </a:lnTo>
                  <a:lnTo>
                    <a:pt x="2824" y="13033"/>
                  </a:lnTo>
                  <a:lnTo>
                    <a:pt x="13257" y="1004"/>
                  </a:lnTo>
                  <a:lnTo>
                    <a:pt x="15187" y="0"/>
                  </a:lnTo>
                  <a:lnTo>
                    <a:pt x="16476" y="390"/>
                  </a:lnTo>
                  <a:lnTo>
                    <a:pt x="17335" y="1708"/>
                  </a:lnTo>
                  <a:lnTo>
                    <a:pt x="18824" y="42620"/>
                  </a:lnTo>
                  <a:lnTo>
                    <a:pt x="17890" y="60514"/>
                  </a:lnTo>
                  <a:lnTo>
                    <a:pt x="10836" y="100928"/>
                  </a:lnTo>
                  <a:lnTo>
                    <a:pt x="6875" y="144573"/>
                  </a:lnTo>
                  <a:lnTo>
                    <a:pt x="2037" y="168307"/>
                  </a:lnTo>
                  <a:lnTo>
                    <a:pt x="179" y="213237"/>
                  </a:lnTo>
                  <a:lnTo>
                    <a:pt x="10" y="260217"/>
                  </a:lnTo>
                  <a:lnTo>
                    <a:pt x="0" y="2805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2" name="SMARTInkShape-4160">
              <a:extLst>
                <a:ext uri="{FF2B5EF4-FFF2-40B4-BE49-F238E27FC236}">
                  <a16:creationId xmlns:a16="http://schemas.microsoft.com/office/drawing/2014/main" id="{31B35602-D4C3-9675-0093-356F0246ECB4}"/>
                </a:ext>
              </a:extLst>
            </p:cNvPr>
            <p:cNvSpPr/>
            <p:nvPr>
              <p:custDataLst>
                <p:tags r:id="rId9"/>
              </p:custDataLst>
            </p:nvPr>
          </p:nvSpPr>
          <p:spPr>
            <a:xfrm>
              <a:off x="8448675" y="3562514"/>
              <a:ext cx="171451" cy="104612"/>
            </a:xfrm>
            <a:custGeom>
              <a:avLst/>
              <a:gdLst/>
              <a:ahLst/>
              <a:cxnLst/>
              <a:rect l="0" t="0" r="0" b="0"/>
              <a:pathLst>
                <a:path w="171451" h="104612">
                  <a:moveTo>
                    <a:pt x="0" y="37936"/>
                  </a:moveTo>
                  <a:lnTo>
                    <a:pt x="0" y="37936"/>
                  </a:lnTo>
                  <a:lnTo>
                    <a:pt x="0" y="32879"/>
                  </a:lnTo>
                  <a:lnTo>
                    <a:pt x="2823" y="27575"/>
                  </a:lnTo>
                  <a:lnTo>
                    <a:pt x="22389" y="6137"/>
                  </a:lnTo>
                  <a:lnTo>
                    <a:pt x="28649" y="2637"/>
                  </a:lnTo>
                  <a:lnTo>
                    <a:pt x="45747" y="0"/>
                  </a:lnTo>
                  <a:lnTo>
                    <a:pt x="52126" y="4941"/>
                  </a:lnTo>
                  <a:lnTo>
                    <a:pt x="54917" y="10219"/>
                  </a:lnTo>
                  <a:lnTo>
                    <a:pt x="56709" y="32343"/>
                  </a:lnTo>
                  <a:lnTo>
                    <a:pt x="47423" y="79070"/>
                  </a:lnTo>
                  <a:lnTo>
                    <a:pt x="38226" y="104279"/>
                  </a:lnTo>
                  <a:lnTo>
                    <a:pt x="64941" y="58464"/>
                  </a:lnTo>
                  <a:lnTo>
                    <a:pt x="74372" y="44943"/>
                  </a:lnTo>
                  <a:lnTo>
                    <a:pt x="120617" y="10236"/>
                  </a:lnTo>
                  <a:lnTo>
                    <a:pt x="130835" y="1890"/>
                  </a:lnTo>
                  <a:lnTo>
                    <a:pt x="135055" y="749"/>
                  </a:lnTo>
                  <a:lnTo>
                    <a:pt x="137661" y="444"/>
                  </a:lnTo>
                  <a:lnTo>
                    <a:pt x="139398" y="1300"/>
                  </a:lnTo>
                  <a:lnTo>
                    <a:pt x="140558" y="2928"/>
                  </a:lnTo>
                  <a:lnTo>
                    <a:pt x="141330" y="5073"/>
                  </a:lnTo>
                  <a:lnTo>
                    <a:pt x="142903" y="6502"/>
                  </a:lnTo>
                  <a:lnTo>
                    <a:pt x="147474" y="8091"/>
                  </a:lnTo>
                  <a:lnTo>
                    <a:pt x="149116" y="9572"/>
                  </a:lnTo>
                  <a:lnTo>
                    <a:pt x="150940" y="14041"/>
                  </a:lnTo>
                  <a:lnTo>
                    <a:pt x="153373" y="41395"/>
                  </a:lnTo>
                  <a:lnTo>
                    <a:pt x="160590" y="59780"/>
                  </a:lnTo>
                  <a:lnTo>
                    <a:pt x="171450" y="1046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3" name="SMARTInkShape-4161">
              <a:extLst>
                <a:ext uri="{FF2B5EF4-FFF2-40B4-BE49-F238E27FC236}">
                  <a16:creationId xmlns:a16="http://schemas.microsoft.com/office/drawing/2014/main" id="{92ABDE17-36EA-B767-0F54-58ECD23B4992}"/>
                </a:ext>
              </a:extLst>
            </p:cNvPr>
            <p:cNvSpPr/>
            <p:nvPr>
              <p:custDataLst>
                <p:tags r:id="rId10"/>
              </p:custDataLst>
            </p:nvPr>
          </p:nvSpPr>
          <p:spPr>
            <a:xfrm>
              <a:off x="8410575" y="3467100"/>
              <a:ext cx="1" cy="28576"/>
            </a:xfrm>
            <a:custGeom>
              <a:avLst/>
              <a:gdLst/>
              <a:ahLst/>
              <a:cxnLst/>
              <a:rect l="0" t="0" r="0" b="0"/>
              <a:pathLst>
                <a:path w="1" h="28576">
                  <a:moveTo>
                    <a:pt x="0" y="28575"/>
                  </a:moveTo>
                  <a:lnTo>
                    <a:pt x="0" y="2857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SMARTInkShape-4162">
              <a:extLst>
                <a:ext uri="{FF2B5EF4-FFF2-40B4-BE49-F238E27FC236}">
                  <a16:creationId xmlns:a16="http://schemas.microsoft.com/office/drawing/2014/main" id="{08A3ADF7-1534-95CD-B915-D9440CFAC24C}"/>
                </a:ext>
              </a:extLst>
            </p:cNvPr>
            <p:cNvSpPr/>
            <p:nvPr>
              <p:custDataLst>
                <p:tags r:id="rId11"/>
              </p:custDataLst>
            </p:nvPr>
          </p:nvSpPr>
          <p:spPr>
            <a:xfrm>
              <a:off x="8372475" y="3563790"/>
              <a:ext cx="9526" cy="93811"/>
            </a:xfrm>
            <a:custGeom>
              <a:avLst/>
              <a:gdLst/>
              <a:ahLst/>
              <a:cxnLst/>
              <a:rect l="0" t="0" r="0" b="0"/>
              <a:pathLst>
                <a:path w="9526" h="93811">
                  <a:moveTo>
                    <a:pt x="0" y="17610"/>
                  </a:moveTo>
                  <a:lnTo>
                    <a:pt x="0" y="17610"/>
                  </a:lnTo>
                  <a:lnTo>
                    <a:pt x="8202" y="9409"/>
                  </a:lnTo>
                  <a:lnTo>
                    <a:pt x="9409" y="0"/>
                  </a:lnTo>
                  <a:lnTo>
                    <a:pt x="9490" y="4043"/>
                  </a:lnTo>
                  <a:lnTo>
                    <a:pt x="4459" y="17000"/>
                  </a:lnTo>
                  <a:lnTo>
                    <a:pt x="4804" y="31097"/>
                  </a:lnTo>
                  <a:lnTo>
                    <a:pt x="6368" y="47946"/>
                  </a:lnTo>
                  <a:lnTo>
                    <a:pt x="3416" y="73165"/>
                  </a:lnTo>
                  <a:lnTo>
                    <a:pt x="9525" y="938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SMARTInkShape-4163">
              <a:extLst>
                <a:ext uri="{FF2B5EF4-FFF2-40B4-BE49-F238E27FC236}">
                  <a16:creationId xmlns:a16="http://schemas.microsoft.com/office/drawing/2014/main" id="{7301C2BE-AA93-AFA4-11AA-2787F0E6939B}"/>
                </a:ext>
              </a:extLst>
            </p:cNvPr>
            <p:cNvSpPr/>
            <p:nvPr>
              <p:custDataLst>
                <p:tags r:id="rId12"/>
              </p:custDataLst>
            </p:nvPr>
          </p:nvSpPr>
          <p:spPr>
            <a:xfrm>
              <a:off x="8143875" y="3543994"/>
              <a:ext cx="171451" cy="128769"/>
            </a:xfrm>
            <a:custGeom>
              <a:avLst/>
              <a:gdLst/>
              <a:ahLst/>
              <a:cxnLst/>
              <a:rect l="0" t="0" r="0" b="0"/>
              <a:pathLst>
                <a:path w="171451" h="128769">
                  <a:moveTo>
                    <a:pt x="0" y="46931"/>
                  </a:moveTo>
                  <a:lnTo>
                    <a:pt x="0" y="46931"/>
                  </a:lnTo>
                  <a:lnTo>
                    <a:pt x="13257" y="20416"/>
                  </a:lnTo>
                  <a:lnTo>
                    <a:pt x="22120" y="11158"/>
                  </a:lnTo>
                  <a:lnTo>
                    <a:pt x="33114" y="4574"/>
                  </a:lnTo>
                  <a:lnTo>
                    <a:pt x="58624" y="0"/>
                  </a:lnTo>
                  <a:lnTo>
                    <a:pt x="68741" y="5259"/>
                  </a:lnTo>
                  <a:lnTo>
                    <a:pt x="74402" y="9625"/>
                  </a:lnTo>
                  <a:lnTo>
                    <a:pt x="87427" y="30938"/>
                  </a:lnTo>
                  <a:lnTo>
                    <a:pt x="101338" y="77450"/>
                  </a:lnTo>
                  <a:lnTo>
                    <a:pt x="103247" y="95420"/>
                  </a:lnTo>
                  <a:lnTo>
                    <a:pt x="98452" y="111168"/>
                  </a:lnTo>
                  <a:lnTo>
                    <a:pt x="90324" y="123106"/>
                  </a:lnTo>
                  <a:lnTo>
                    <a:pt x="83183" y="128412"/>
                  </a:lnTo>
                  <a:lnTo>
                    <a:pt x="79797" y="128768"/>
                  </a:lnTo>
                  <a:lnTo>
                    <a:pt x="73213" y="126342"/>
                  </a:lnTo>
                  <a:lnTo>
                    <a:pt x="66759" y="116092"/>
                  </a:lnTo>
                  <a:lnTo>
                    <a:pt x="59996" y="95292"/>
                  </a:lnTo>
                  <a:lnTo>
                    <a:pt x="59473" y="81125"/>
                  </a:lnTo>
                  <a:lnTo>
                    <a:pt x="62769" y="64245"/>
                  </a:lnTo>
                  <a:lnTo>
                    <a:pt x="75631" y="41948"/>
                  </a:lnTo>
                  <a:lnTo>
                    <a:pt x="84061" y="34133"/>
                  </a:lnTo>
                  <a:lnTo>
                    <a:pt x="126167" y="14989"/>
                  </a:lnTo>
                  <a:lnTo>
                    <a:pt x="171450" y="88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SMARTInkShape-4164">
              <a:extLst>
                <a:ext uri="{FF2B5EF4-FFF2-40B4-BE49-F238E27FC236}">
                  <a16:creationId xmlns:a16="http://schemas.microsoft.com/office/drawing/2014/main" id="{92505B95-37E8-57C5-5727-2653603CACC7}"/>
                </a:ext>
              </a:extLst>
            </p:cNvPr>
            <p:cNvSpPr/>
            <p:nvPr>
              <p:custDataLst>
                <p:tags r:id="rId13"/>
              </p:custDataLst>
            </p:nvPr>
          </p:nvSpPr>
          <p:spPr>
            <a:xfrm>
              <a:off x="7969840" y="3362325"/>
              <a:ext cx="135936" cy="311537"/>
            </a:xfrm>
            <a:custGeom>
              <a:avLst/>
              <a:gdLst/>
              <a:ahLst/>
              <a:cxnLst/>
              <a:rect l="0" t="0" r="0" b="0"/>
              <a:pathLst>
                <a:path w="135936" h="311537">
                  <a:moveTo>
                    <a:pt x="97835" y="228600"/>
                  </a:moveTo>
                  <a:lnTo>
                    <a:pt x="97835" y="228600"/>
                  </a:lnTo>
                  <a:lnTo>
                    <a:pt x="106036" y="228600"/>
                  </a:lnTo>
                  <a:lnTo>
                    <a:pt x="116458" y="219468"/>
                  </a:lnTo>
                  <a:lnTo>
                    <a:pt x="116759" y="214135"/>
                  </a:lnTo>
                  <a:lnTo>
                    <a:pt x="114007" y="208766"/>
                  </a:lnTo>
                  <a:lnTo>
                    <a:pt x="94492" y="187279"/>
                  </a:lnTo>
                  <a:lnTo>
                    <a:pt x="85413" y="183777"/>
                  </a:lnTo>
                  <a:lnTo>
                    <a:pt x="80028" y="182843"/>
                  </a:lnTo>
                  <a:lnTo>
                    <a:pt x="57282" y="186585"/>
                  </a:lnTo>
                  <a:lnTo>
                    <a:pt x="40546" y="194396"/>
                  </a:lnTo>
                  <a:lnTo>
                    <a:pt x="18772" y="213527"/>
                  </a:lnTo>
                  <a:lnTo>
                    <a:pt x="2325" y="244360"/>
                  </a:lnTo>
                  <a:lnTo>
                    <a:pt x="0" y="259593"/>
                  </a:lnTo>
                  <a:lnTo>
                    <a:pt x="2074" y="288109"/>
                  </a:lnTo>
                  <a:lnTo>
                    <a:pt x="6479" y="294731"/>
                  </a:lnTo>
                  <a:lnTo>
                    <a:pt x="22659" y="304911"/>
                  </a:lnTo>
                  <a:lnTo>
                    <a:pt x="50514" y="311536"/>
                  </a:lnTo>
                  <a:lnTo>
                    <a:pt x="78874" y="308442"/>
                  </a:lnTo>
                  <a:lnTo>
                    <a:pt x="95053" y="297952"/>
                  </a:lnTo>
                  <a:lnTo>
                    <a:pt x="108240" y="282706"/>
                  </a:lnTo>
                  <a:lnTo>
                    <a:pt x="128865" y="242781"/>
                  </a:lnTo>
                  <a:lnTo>
                    <a:pt x="133841" y="202462"/>
                  </a:lnTo>
                  <a:lnTo>
                    <a:pt x="135004" y="165478"/>
                  </a:lnTo>
                  <a:lnTo>
                    <a:pt x="135522" y="125404"/>
                  </a:lnTo>
                  <a:lnTo>
                    <a:pt x="135751" y="86427"/>
                  </a:lnTo>
                  <a:lnTo>
                    <a:pt x="134840" y="40081"/>
                  </a:lnTo>
                  <a:lnTo>
                    <a:pt x="127730" y="8911"/>
                  </a:lnTo>
                  <a:lnTo>
                    <a:pt x="128349" y="5940"/>
                  </a:lnTo>
                  <a:lnTo>
                    <a:pt x="13593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pic>
        <p:nvPicPr>
          <p:cNvPr id="268290" name="Picture 2"/>
          <p:cNvPicPr>
            <a:picLocks noChangeAspect="1" noChangeArrowheads="1"/>
          </p:cNvPicPr>
          <p:nvPr/>
        </p:nvPicPr>
        <p:blipFill>
          <a:blip r:embed="rId2" cstate="print"/>
          <a:srcRect/>
          <a:stretch>
            <a:fillRect/>
          </a:stretch>
        </p:blipFill>
        <p:spPr bwMode="auto">
          <a:xfrm>
            <a:off x="2047320" y="1752600"/>
            <a:ext cx="5049361" cy="3282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lstStyle/>
          <a:p>
            <a:r>
              <a:rPr lang="en-US" dirty="0"/>
              <a:t>Inference about Two Means: Dependent Samples (Paired Difference)</a:t>
            </a:r>
          </a:p>
        </p:txBody>
      </p:sp>
      <p:grpSp>
        <p:nvGrpSpPr>
          <p:cNvPr id="13" name="SMARTInkShape-Group1">
            <a:extLst>
              <a:ext uri="{FF2B5EF4-FFF2-40B4-BE49-F238E27FC236}">
                <a16:creationId xmlns:a16="http://schemas.microsoft.com/office/drawing/2014/main" id="{9FF3D13F-924B-3732-A452-05221BA5F219}"/>
              </a:ext>
            </a:extLst>
          </p:cNvPr>
          <p:cNvGrpSpPr/>
          <p:nvPr/>
        </p:nvGrpSpPr>
        <p:grpSpPr>
          <a:xfrm>
            <a:off x="181091" y="1276350"/>
            <a:ext cx="1638185" cy="514351"/>
            <a:chOff x="181091" y="1276350"/>
            <a:chExt cx="1638185" cy="514351"/>
          </a:xfrm>
        </p:grpSpPr>
        <p:sp>
          <p:nvSpPr>
            <p:cNvPr id="3" name="SMARTInkShape-1">
              <a:extLst>
                <a:ext uri="{FF2B5EF4-FFF2-40B4-BE49-F238E27FC236}">
                  <a16:creationId xmlns:a16="http://schemas.microsoft.com/office/drawing/2014/main" id="{DF7ACE24-1A34-8C70-742C-EA54979CEAD3}"/>
                </a:ext>
              </a:extLst>
            </p:cNvPr>
            <p:cNvSpPr/>
            <p:nvPr>
              <p:custDataLst>
                <p:tags r:id="rId118"/>
              </p:custDataLst>
            </p:nvPr>
          </p:nvSpPr>
          <p:spPr>
            <a:xfrm>
              <a:off x="285750" y="1409700"/>
              <a:ext cx="1" cy="142861"/>
            </a:xfrm>
            <a:custGeom>
              <a:avLst/>
              <a:gdLst/>
              <a:ahLst/>
              <a:cxnLst/>
              <a:rect l="0" t="0" r="0" b="0"/>
              <a:pathLst>
                <a:path w="1" h="142861">
                  <a:moveTo>
                    <a:pt x="0" y="0"/>
                  </a:moveTo>
                  <a:lnTo>
                    <a:pt x="0" y="0"/>
                  </a:lnTo>
                  <a:lnTo>
                    <a:pt x="0" y="46692"/>
                  </a:lnTo>
                  <a:lnTo>
                    <a:pt x="0" y="89970"/>
                  </a:lnTo>
                  <a:lnTo>
                    <a:pt x="0" y="136391"/>
                  </a:lnTo>
                  <a:lnTo>
                    <a:pt x="0" y="142860"/>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
              <a:extLst>
                <a:ext uri="{FF2B5EF4-FFF2-40B4-BE49-F238E27FC236}">
                  <a16:creationId xmlns:a16="http://schemas.microsoft.com/office/drawing/2014/main" id="{EF6EEEE9-5C33-E853-09F2-85B4B7A5B5F9}"/>
                </a:ext>
              </a:extLst>
            </p:cNvPr>
            <p:cNvSpPr/>
            <p:nvPr>
              <p:custDataLst>
                <p:tags r:id="rId119"/>
              </p:custDataLst>
            </p:nvPr>
          </p:nvSpPr>
          <p:spPr>
            <a:xfrm>
              <a:off x="181091" y="1328014"/>
              <a:ext cx="207491" cy="234087"/>
            </a:xfrm>
            <a:custGeom>
              <a:avLst/>
              <a:gdLst/>
              <a:ahLst/>
              <a:cxnLst/>
              <a:rect l="0" t="0" r="0" b="0"/>
              <a:pathLst>
                <a:path w="207491" h="234087">
                  <a:moveTo>
                    <a:pt x="9409" y="15011"/>
                  </a:moveTo>
                  <a:lnTo>
                    <a:pt x="9409" y="15011"/>
                  </a:lnTo>
                  <a:lnTo>
                    <a:pt x="9409" y="9954"/>
                  </a:lnTo>
                  <a:lnTo>
                    <a:pt x="8351" y="8465"/>
                  </a:lnTo>
                  <a:lnTo>
                    <a:pt x="6587" y="7472"/>
                  </a:lnTo>
                  <a:lnTo>
                    <a:pt x="0" y="5521"/>
                  </a:lnTo>
                  <a:lnTo>
                    <a:pt x="4975" y="5496"/>
                  </a:lnTo>
                  <a:lnTo>
                    <a:pt x="10261" y="2668"/>
                  </a:lnTo>
                  <a:lnTo>
                    <a:pt x="13152" y="433"/>
                  </a:lnTo>
                  <a:lnTo>
                    <a:pt x="17196" y="0"/>
                  </a:lnTo>
                  <a:lnTo>
                    <a:pt x="60126" y="7894"/>
                  </a:lnTo>
                  <a:lnTo>
                    <a:pt x="106916" y="24748"/>
                  </a:lnTo>
                  <a:lnTo>
                    <a:pt x="151523" y="41497"/>
                  </a:lnTo>
                  <a:lnTo>
                    <a:pt x="181634" y="64491"/>
                  </a:lnTo>
                  <a:lnTo>
                    <a:pt x="202873" y="98003"/>
                  </a:lnTo>
                  <a:lnTo>
                    <a:pt x="207490" y="116742"/>
                  </a:lnTo>
                  <a:lnTo>
                    <a:pt x="205748" y="126547"/>
                  </a:lnTo>
                  <a:lnTo>
                    <a:pt x="200387" y="135491"/>
                  </a:lnTo>
                  <a:lnTo>
                    <a:pt x="160286" y="178347"/>
                  </a:lnTo>
                  <a:lnTo>
                    <a:pt x="131052" y="199009"/>
                  </a:lnTo>
                  <a:lnTo>
                    <a:pt x="91881" y="217201"/>
                  </a:lnTo>
                  <a:lnTo>
                    <a:pt x="61715" y="229083"/>
                  </a:lnTo>
                  <a:lnTo>
                    <a:pt x="18934" y="234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
              <a:extLst>
                <a:ext uri="{FF2B5EF4-FFF2-40B4-BE49-F238E27FC236}">
                  <a16:creationId xmlns:a16="http://schemas.microsoft.com/office/drawing/2014/main" id="{3AB8FF95-1C43-A6D4-EFB0-3A35CCA0FB32}"/>
                </a:ext>
              </a:extLst>
            </p:cNvPr>
            <p:cNvSpPr/>
            <p:nvPr>
              <p:custDataLst>
                <p:tags r:id="rId120"/>
              </p:custDataLst>
            </p:nvPr>
          </p:nvSpPr>
          <p:spPr>
            <a:xfrm>
              <a:off x="452509" y="1430004"/>
              <a:ext cx="195192" cy="154713"/>
            </a:xfrm>
            <a:custGeom>
              <a:avLst/>
              <a:gdLst/>
              <a:ahLst/>
              <a:cxnLst/>
              <a:rect l="0" t="0" r="0" b="0"/>
              <a:pathLst>
                <a:path w="195192" h="154713">
                  <a:moveTo>
                    <a:pt x="23741" y="65421"/>
                  </a:moveTo>
                  <a:lnTo>
                    <a:pt x="23741" y="65421"/>
                  </a:lnTo>
                  <a:lnTo>
                    <a:pt x="14608" y="56289"/>
                  </a:lnTo>
                  <a:lnTo>
                    <a:pt x="19389" y="61069"/>
                  </a:lnTo>
                  <a:lnTo>
                    <a:pt x="24629" y="63487"/>
                  </a:lnTo>
                  <a:lnTo>
                    <a:pt x="63591" y="65251"/>
                  </a:lnTo>
                  <a:lnTo>
                    <a:pt x="103150" y="64340"/>
                  </a:lnTo>
                  <a:lnTo>
                    <a:pt x="142164" y="55718"/>
                  </a:lnTo>
                  <a:lnTo>
                    <a:pt x="156651" y="45709"/>
                  </a:lnTo>
                  <a:lnTo>
                    <a:pt x="162187" y="39727"/>
                  </a:lnTo>
                  <a:lnTo>
                    <a:pt x="164648" y="33540"/>
                  </a:lnTo>
                  <a:lnTo>
                    <a:pt x="164245" y="30409"/>
                  </a:lnTo>
                  <a:lnTo>
                    <a:pt x="160976" y="24107"/>
                  </a:lnTo>
                  <a:lnTo>
                    <a:pt x="122716" y="5093"/>
                  </a:lnTo>
                  <a:lnTo>
                    <a:pt x="88212" y="0"/>
                  </a:lnTo>
                  <a:lnTo>
                    <a:pt x="56014" y="176"/>
                  </a:lnTo>
                  <a:lnTo>
                    <a:pt x="39496" y="3968"/>
                  </a:lnTo>
                  <a:lnTo>
                    <a:pt x="18296" y="17109"/>
                  </a:lnTo>
                  <a:lnTo>
                    <a:pt x="10738" y="28427"/>
                  </a:lnTo>
                  <a:lnTo>
                    <a:pt x="0" y="60275"/>
                  </a:lnTo>
                  <a:lnTo>
                    <a:pt x="8921" y="104098"/>
                  </a:lnTo>
                  <a:lnTo>
                    <a:pt x="27320" y="133072"/>
                  </a:lnTo>
                  <a:lnTo>
                    <a:pt x="35209" y="142408"/>
                  </a:lnTo>
                  <a:lnTo>
                    <a:pt x="55714" y="153613"/>
                  </a:lnTo>
                  <a:lnTo>
                    <a:pt x="75699" y="154712"/>
                  </a:lnTo>
                  <a:lnTo>
                    <a:pt x="122507" y="148637"/>
                  </a:lnTo>
                  <a:lnTo>
                    <a:pt x="166021" y="141487"/>
                  </a:lnTo>
                  <a:lnTo>
                    <a:pt x="195191" y="1320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4">
              <a:extLst>
                <a:ext uri="{FF2B5EF4-FFF2-40B4-BE49-F238E27FC236}">
                  <a16:creationId xmlns:a16="http://schemas.microsoft.com/office/drawing/2014/main" id="{562E383F-4CBA-5738-25D0-5518097FF6AA}"/>
                </a:ext>
              </a:extLst>
            </p:cNvPr>
            <p:cNvSpPr/>
            <p:nvPr>
              <p:custDataLst>
                <p:tags r:id="rId121"/>
              </p:custDataLst>
            </p:nvPr>
          </p:nvSpPr>
          <p:spPr>
            <a:xfrm>
              <a:off x="685800" y="1495818"/>
              <a:ext cx="18168" cy="294883"/>
            </a:xfrm>
            <a:custGeom>
              <a:avLst/>
              <a:gdLst/>
              <a:ahLst/>
              <a:cxnLst/>
              <a:rect l="0" t="0" r="0" b="0"/>
              <a:pathLst>
                <a:path w="18168" h="294883">
                  <a:moveTo>
                    <a:pt x="9525" y="9132"/>
                  </a:moveTo>
                  <a:lnTo>
                    <a:pt x="9525" y="9132"/>
                  </a:lnTo>
                  <a:lnTo>
                    <a:pt x="9525" y="0"/>
                  </a:lnTo>
                  <a:lnTo>
                    <a:pt x="14582" y="4780"/>
                  </a:lnTo>
                  <a:lnTo>
                    <a:pt x="18167" y="38689"/>
                  </a:lnTo>
                  <a:lnTo>
                    <a:pt x="16054" y="86153"/>
                  </a:lnTo>
                  <a:lnTo>
                    <a:pt x="11460" y="126497"/>
                  </a:lnTo>
                  <a:lnTo>
                    <a:pt x="7276" y="166321"/>
                  </a:lnTo>
                  <a:lnTo>
                    <a:pt x="1437" y="213278"/>
                  </a:lnTo>
                  <a:lnTo>
                    <a:pt x="284" y="255714"/>
                  </a:lnTo>
                  <a:lnTo>
                    <a:pt x="0" y="2948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
              <a:extLst>
                <a:ext uri="{FF2B5EF4-FFF2-40B4-BE49-F238E27FC236}">
                  <a16:creationId xmlns:a16="http://schemas.microsoft.com/office/drawing/2014/main" id="{7F6FC35A-F6E7-C595-4EA3-CDE7ED01E91A}"/>
                </a:ext>
              </a:extLst>
            </p:cNvPr>
            <p:cNvSpPr/>
            <p:nvPr>
              <p:custDataLst>
                <p:tags r:id="rId122"/>
              </p:custDataLst>
            </p:nvPr>
          </p:nvSpPr>
          <p:spPr>
            <a:xfrm>
              <a:off x="685800" y="1467922"/>
              <a:ext cx="112290" cy="107291"/>
            </a:xfrm>
            <a:custGeom>
              <a:avLst/>
              <a:gdLst/>
              <a:ahLst/>
              <a:cxnLst/>
              <a:rect l="0" t="0" r="0" b="0"/>
              <a:pathLst>
                <a:path w="112290" h="107291">
                  <a:moveTo>
                    <a:pt x="0" y="65603"/>
                  </a:moveTo>
                  <a:lnTo>
                    <a:pt x="0" y="65603"/>
                  </a:lnTo>
                  <a:lnTo>
                    <a:pt x="26569" y="23225"/>
                  </a:lnTo>
                  <a:lnTo>
                    <a:pt x="36855" y="11138"/>
                  </a:lnTo>
                  <a:lnTo>
                    <a:pt x="48483" y="4355"/>
                  </a:lnTo>
                  <a:lnTo>
                    <a:pt x="68138" y="0"/>
                  </a:lnTo>
                  <a:lnTo>
                    <a:pt x="78261" y="5049"/>
                  </a:lnTo>
                  <a:lnTo>
                    <a:pt x="96951" y="20480"/>
                  </a:lnTo>
                  <a:lnTo>
                    <a:pt x="107513" y="35535"/>
                  </a:lnTo>
                  <a:lnTo>
                    <a:pt x="112289" y="58458"/>
                  </a:lnTo>
                  <a:lnTo>
                    <a:pt x="108648" y="80302"/>
                  </a:lnTo>
                  <a:lnTo>
                    <a:pt x="100852" y="90833"/>
                  </a:lnTo>
                  <a:lnTo>
                    <a:pt x="78600" y="106217"/>
                  </a:lnTo>
                  <a:lnTo>
                    <a:pt x="63508" y="107290"/>
                  </a:lnTo>
                  <a:lnTo>
                    <a:pt x="22893" y="99355"/>
                  </a:lnTo>
                  <a:lnTo>
                    <a:pt x="0" y="941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
              <a:extLst>
                <a:ext uri="{FF2B5EF4-FFF2-40B4-BE49-F238E27FC236}">
                  <a16:creationId xmlns:a16="http://schemas.microsoft.com/office/drawing/2014/main" id="{54A15A15-3337-4AD1-A2CE-B416772DFBFC}"/>
                </a:ext>
              </a:extLst>
            </p:cNvPr>
            <p:cNvSpPr/>
            <p:nvPr>
              <p:custDataLst>
                <p:tags r:id="rId123"/>
              </p:custDataLst>
            </p:nvPr>
          </p:nvSpPr>
          <p:spPr>
            <a:xfrm>
              <a:off x="838200" y="1457465"/>
              <a:ext cx="300671" cy="121216"/>
            </a:xfrm>
            <a:custGeom>
              <a:avLst/>
              <a:gdLst/>
              <a:ahLst/>
              <a:cxnLst/>
              <a:rect l="0" t="0" r="0" b="0"/>
              <a:pathLst>
                <a:path w="300671" h="121216">
                  <a:moveTo>
                    <a:pt x="0" y="66535"/>
                  </a:moveTo>
                  <a:lnTo>
                    <a:pt x="0" y="66535"/>
                  </a:lnTo>
                  <a:lnTo>
                    <a:pt x="5057" y="61479"/>
                  </a:lnTo>
                  <a:lnTo>
                    <a:pt x="10361" y="58996"/>
                  </a:lnTo>
                  <a:lnTo>
                    <a:pt x="49371" y="57184"/>
                  </a:lnTo>
                  <a:lnTo>
                    <a:pt x="94567" y="57025"/>
                  </a:lnTo>
                  <a:lnTo>
                    <a:pt x="106588" y="55959"/>
                  </a:lnTo>
                  <a:lnTo>
                    <a:pt x="139492" y="39676"/>
                  </a:lnTo>
                  <a:lnTo>
                    <a:pt x="139562" y="38046"/>
                  </a:lnTo>
                  <a:lnTo>
                    <a:pt x="129321" y="19797"/>
                  </a:lnTo>
                  <a:lnTo>
                    <a:pt x="123445" y="14013"/>
                  </a:lnTo>
                  <a:lnTo>
                    <a:pt x="114187" y="7934"/>
                  </a:lnTo>
                  <a:lnTo>
                    <a:pt x="107900" y="3448"/>
                  </a:lnTo>
                  <a:lnTo>
                    <a:pt x="98410" y="923"/>
                  </a:lnTo>
                  <a:lnTo>
                    <a:pt x="77491" y="0"/>
                  </a:lnTo>
                  <a:lnTo>
                    <a:pt x="72828" y="2070"/>
                  </a:lnTo>
                  <a:lnTo>
                    <a:pt x="54367" y="21331"/>
                  </a:lnTo>
                  <a:lnTo>
                    <a:pt x="44566" y="36443"/>
                  </a:lnTo>
                  <a:lnTo>
                    <a:pt x="40016" y="59383"/>
                  </a:lnTo>
                  <a:lnTo>
                    <a:pt x="44596" y="74292"/>
                  </a:lnTo>
                  <a:lnTo>
                    <a:pt x="64159" y="106519"/>
                  </a:lnTo>
                  <a:lnTo>
                    <a:pt x="74729" y="115350"/>
                  </a:lnTo>
                  <a:lnTo>
                    <a:pt x="86482" y="119981"/>
                  </a:lnTo>
                  <a:lnTo>
                    <a:pt x="92580" y="121215"/>
                  </a:lnTo>
                  <a:lnTo>
                    <a:pt x="102177" y="119765"/>
                  </a:lnTo>
                  <a:lnTo>
                    <a:pt x="113530" y="112999"/>
                  </a:lnTo>
                  <a:lnTo>
                    <a:pt x="120308" y="106235"/>
                  </a:lnTo>
                  <a:lnTo>
                    <a:pt x="146036" y="60000"/>
                  </a:lnTo>
                  <a:lnTo>
                    <a:pt x="173300" y="27125"/>
                  </a:lnTo>
                  <a:lnTo>
                    <a:pt x="180386" y="22561"/>
                  </a:lnTo>
                  <a:lnTo>
                    <a:pt x="188502" y="19631"/>
                  </a:lnTo>
                  <a:lnTo>
                    <a:pt x="192434" y="22053"/>
                  </a:lnTo>
                  <a:lnTo>
                    <a:pt x="194965" y="24180"/>
                  </a:lnTo>
                  <a:lnTo>
                    <a:pt x="203582" y="42344"/>
                  </a:lnTo>
                  <a:lnTo>
                    <a:pt x="208764" y="75801"/>
                  </a:lnTo>
                  <a:lnTo>
                    <a:pt x="209536" y="113041"/>
                  </a:lnTo>
                  <a:lnTo>
                    <a:pt x="209546" y="108772"/>
                  </a:lnTo>
                  <a:lnTo>
                    <a:pt x="215193" y="103651"/>
                  </a:lnTo>
                  <a:lnTo>
                    <a:pt x="222641" y="97848"/>
                  </a:lnTo>
                  <a:lnTo>
                    <a:pt x="254396" y="57008"/>
                  </a:lnTo>
                  <a:lnTo>
                    <a:pt x="256998" y="50659"/>
                  </a:lnTo>
                  <a:lnTo>
                    <a:pt x="261683" y="44310"/>
                  </a:lnTo>
                  <a:lnTo>
                    <a:pt x="270115" y="40782"/>
                  </a:lnTo>
                  <a:lnTo>
                    <a:pt x="289892" y="38125"/>
                  </a:lnTo>
                  <a:lnTo>
                    <a:pt x="291686" y="39129"/>
                  </a:lnTo>
                  <a:lnTo>
                    <a:pt x="292882" y="40856"/>
                  </a:lnTo>
                  <a:lnTo>
                    <a:pt x="294566" y="48343"/>
                  </a:lnTo>
                  <a:lnTo>
                    <a:pt x="296018" y="55275"/>
                  </a:lnTo>
                  <a:lnTo>
                    <a:pt x="300191" y="65411"/>
                  </a:lnTo>
                  <a:lnTo>
                    <a:pt x="300670" y="70019"/>
                  </a:lnTo>
                  <a:lnTo>
                    <a:pt x="295275" y="951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7">
              <a:extLst>
                <a:ext uri="{FF2B5EF4-FFF2-40B4-BE49-F238E27FC236}">
                  <a16:creationId xmlns:a16="http://schemas.microsoft.com/office/drawing/2014/main" id="{457712C8-A894-5E3C-FC49-037984B8447A}"/>
                </a:ext>
              </a:extLst>
            </p:cNvPr>
            <p:cNvSpPr/>
            <p:nvPr>
              <p:custDataLst>
                <p:tags r:id="rId124"/>
              </p:custDataLst>
            </p:nvPr>
          </p:nvSpPr>
          <p:spPr>
            <a:xfrm>
              <a:off x="1202063" y="1276350"/>
              <a:ext cx="102863" cy="312169"/>
            </a:xfrm>
            <a:custGeom>
              <a:avLst/>
              <a:gdLst/>
              <a:ahLst/>
              <a:cxnLst/>
              <a:rect l="0" t="0" r="0" b="0"/>
              <a:pathLst>
                <a:path w="102863" h="312169">
                  <a:moveTo>
                    <a:pt x="64762" y="238125"/>
                  </a:moveTo>
                  <a:lnTo>
                    <a:pt x="64762" y="238125"/>
                  </a:lnTo>
                  <a:lnTo>
                    <a:pt x="64762" y="229924"/>
                  </a:lnTo>
                  <a:lnTo>
                    <a:pt x="56561" y="220515"/>
                  </a:lnTo>
                  <a:lnTo>
                    <a:pt x="50573" y="219502"/>
                  </a:lnTo>
                  <a:lnTo>
                    <a:pt x="37039" y="219201"/>
                  </a:lnTo>
                  <a:lnTo>
                    <a:pt x="28452" y="221953"/>
                  </a:lnTo>
                  <a:lnTo>
                    <a:pt x="24680" y="224169"/>
                  </a:lnTo>
                  <a:lnTo>
                    <a:pt x="14316" y="237400"/>
                  </a:lnTo>
                  <a:lnTo>
                    <a:pt x="4542" y="254726"/>
                  </a:lnTo>
                  <a:lnTo>
                    <a:pt x="0" y="278322"/>
                  </a:lnTo>
                  <a:lnTo>
                    <a:pt x="1759" y="290562"/>
                  </a:lnTo>
                  <a:lnTo>
                    <a:pt x="8700" y="303404"/>
                  </a:lnTo>
                  <a:lnTo>
                    <a:pt x="14446" y="309471"/>
                  </a:lnTo>
                  <a:lnTo>
                    <a:pt x="20527" y="312168"/>
                  </a:lnTo>
                  <a:lnTo>
                    <a:pt x="23630" y="311829"/>
                  </a:lnTo>
                  <a:lnTo>
                    <a:pt x="29901" y="308629"/>
                  </a:lnTo>
                  <a:lnTo>
                    <a:pt x="44437" y="290765"/>
                  </a:lnTo>
                  <a:lnTo>
                    <a:pt x="57094" y="255251"/>
                  </a:lnTo>
                  <a:lnTo>
                    <a:pt x="67546" y="216271"/>
                  </a:lnTo>
                  <a:lnTo>
                    <a:pt x="77346" y="172853"/>
                  </a:lnTo>
                  <a:lnTo>
                    <a:pt x="81896" y="126475"/>
                  </a:lnTo>
                  <a:lnTo>
                    <a:pt x="88301" y="89332"/>
                  </a:lnTo>
                  <a:lnTo>
                    <a:pt x="93400" y="49396"/>
                  </a:lnTo>
                  <a:lnTo>
                    <a:pt x="10286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8">
              <a:extLst>
                <a:ext uri="{FF2B5EF4-FFF2-40B4-BE49-F238E27FC236}">
                  <a16:creationId xmlns:a16="http://schemas.microsoft.com/office/drawing/2014/main" id="{E312E1C1-FFD9-2070-2783-79BC30023A38}"/>
                </a:ext>
              </a:extLst>
            </p:cNvPr>
            <p:cNvSpPr/>
            <p:nvPr>
              <p:custDataLst>
                <p:tags r:id="rId125"/>
              </p:custDataLst>
            </p:nvPr>
          </p:nvSpPr>
          <p:spPr>
            <a:xfrm>
              <a:off x="1333668" y="1447811"/>
              <a:ext cx="266533" cy="123815"/>
            </a:xfrm>
            <a:custGeom>
              <a:avLst/>
              <a:gdLst/>
              <a:ahLst/>
              <a:cxnLst/>
              <a:rect l="0" t="0" r="0" b="0"/>
              <a:pathLst>
                <a:path w="266533" h="123815">
                  <a:moveTo>
                    <a:pt x="18882" y="28564"/>
                  </a:moveTo>
                  <a:lnTo>
                    <a:pt x="18882" y="28564"/>
                  </a:lnTo>
                  <a:lnTo>
                    <a:pt x="23939" y="28564"/>
                  </a:lnTo>
                  <a:lnTo>
                    <a:pt x="29243" y="25742"/>
                  </a:lnTo>
                  <a:lnTo>
                    <a:pt x="44392" y="13376"/>
                  </a:lnTo>
                  <a:lnTo>
                    <a:pt x="53840" y="10658"/>
                  </a:lnTo>
                  <a:lnTo>
                    <a:pt x="60171" y="10022"/>
                  </a:lnTo>
                  <a:lnTo>
                    <a:pt x="66513" y="6918"/>
                  </a:lnTo>
                  <a:lnTo>
                    <a:pt x="75867" y="109"/>
                  </a:lnTo>
                  <a:lnTo>
                    <a:pt x="62760" y="0"/>
                  </a:lnTo>
                  <a:lnTo>
                    <a:pt x="56728" y="2816"/>
                  </a:lnTo>
                  <a:lnTo>
                    <a:pt x="53638" y="5049"/>
                  </a:lnTo>
                  <a:lnTo>
                    <a:pt x="39175" y="8191"/>
                  </a:lnTo>
                  <a:lnTo>
                    <a:pt x="22930" y="10311"/>
                  </a:lnTo>
                  <a:lnTo>
                    <a:pt x="9529" y="19824"/>
                  </a:lnTo>
                  <a:lnTo>
                    <a:pt x="6297" y="22737"/>
                  </a:lnTo>
                  <a:lnTo>
                    <a:pt x="2705" y="31619"/>
                  </a:lnTo>
                  <a:lnTo>
                    <a:pt x="0" y="64992"/>
                  </a:lnTo>
                  <a:lnTo>
                    <a:pt x="7470" y="89186"/>
                  </a:lnTo>
                  <a:lnTo>
                    <a:pt x="13104" y="101721"/>
                  </a:lnTo>
                  <a:lnTo>
                    <a:pt x="17147" y="105910"/>
                  </a:lnTo>
                  <a:lnTo>
                    <a:pt x="27283" y="110565"/>
                  </a:lnTo>
                  <a:lnTo>
                    <a:pt x="44890" y="113186"/>
                  </a:lnTo>
                  <a:lnTo>
                    <a:pt x="63512" y="108906"/>
                  </a:lnTo>
                  <a:lnTo>
                    <a:pt x="77379" y="100935"/>
                  </a:lnTo>
                  <a:lnTo>
                    <a:pt x="102678" y="68921"/>
                  </a:lnTo>
                  <a:lnTo>
                    <a:pt x="106572" y="67667"/>
                  </a:lnTo>
                  <a:lnTo>
                    <a:pt x="109092" y="67333"/>
                  </a:lnTo>
                  <a:lnTo>
                    <a:pt x="122752" y="56749"/>
                  </a:lnTo>
                  <a:lnTo>
                    <a:pt x="128546" y="48852"/>
                  </a:lnTo>
                  <a:lnTo>
                    <a:pt x="130092" y="45264"/>
                  </a:lnTo>
                  <a:lnTo>
                    <a:pt x="132180" y="42872"/>
                  </a:lnTo>
                  <a:lnTo>
                    <a:pt x="137323" y="40215"/>
                  </a:lnTo>
                  <a:lnTo>
                    <a:pt x="139118" y="40565"/>
                  </a:lnTo>
                  <a:lnTo>
                    <a:pt x="140314" y="41856"/>
                  </a:lnTo>
                  <a:lnTo>
                    <a:pt x="142702" y="46113"/>
                  </a:lnTo>
                  <a:lnTo>
                    <a:pt x="148938" y="54460"/>
                  </a:lnTo>
                  <a:lnTo>
                    <a:pt x="161719" y="95040"/>
                  </a:lnTo>
                  <a:lnTo>
                    <a:pt x="174935" y="84852"/>
                  </a:lnTo>
                  <a:lnTo>
                    <a:pt x="184547" y="77922"/>
                  </a:lnTo>
                  <a:lnTo>
                    <a:pt x="216722" y="41516"/>
                  </a:lnTo>
                  <a:lnTo>
                    <a:pt x="234743" y="30478"/>
                  </a:lnTo>
                  <a:lnTo>
                    <a:pt x="235814" y="31957"/>
                  </a:lnTo>
                  <a:lnTo>
                    <a:pt x="246074" y="73394"/>
                  </a:lnTo>
                  <a:lnTo>
                    <a:pt x="248458" y="115370"/>
                  </a:lnTo>
                  <a:lnTo>
                    <a:pt x="250250" y="118184"/>
                  </a:lnTo>
                  <a:lnTo>
                    <a:pt x="252502" y="120061"/>
                  </a:lnTo>
                  <a:lnTo>
                    <a:pt x="266532" y="1238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9">
              <a:extLst>
                <a:ext uri="{FF2B5EF4-FFF2-40B4-BE49-F238E27FC236}">
                  <a16:creationId xmlns:a16="http://schemas.microsoft.com/office/drawing/2014/main" id="{FFA35512-E2A4-B950-E4F4-930827139D6F}"/>
                </a:ext>
              </a:extLst>
            </p:cNvPr>
            <p:cNvSpPr/>
            <p:nvPr>
              <p:custDataLst>
                <p:tags r:id="rId126"/>
              </p:custDataLst>
            </p:nvPr>
          </p:nvSpPr>
          <p:spPr>
            <a:xfrm>
              <a:off x="1676483" y="1287199"/>
              <a:ext cx="85643" cy="274888"/>
            </a:xfrm>
            <a:custGeom>
              <a:avLst/>
              <a:gdLst/>
              <a:ahLst/>
              <a:cxnLst/>
              <a:rect l="0" t="0" r="0" b="0"/>
              <a:pathLst>
                <a:path w="85643" h="274888">
                  <a:moveTo>
                    <a:pt x="9442" y="8201"/>
                  </a:moveTo>
                  <a:lnTo>
                    <a:pt x="9442" y="8201"/>
                  </a:lnTo>
                  <a:lnTo>
                    <a:pt x="17643" y="0"/>
                  </a:lnTo>
                  <a:lnTo>
                    <a:pt x="18084" y="617"/>
                  </a:lnTo>
                  <a:lnTo>
                    <a:pt x="18851" y="32276"/>
                  </a:lnTo>
                  <a:lnTo>
                    <a:pt x="13876" y="74131"/>
                  </a:lnTo>
                  <a:lnTo>
                    <a:pt x="5699" y="120046"/>
                  </a:lnTo>
                  <a:lnTo>
                    <a:pt x="1630" y="162108"/>
                  </a:lnTo>
                  <a:lnTo>
                    <a:pt x="1314" y="201155"/>
                  </a:lnTo>
                  <a:lnTo>
                    <a:pt x="5505" y="234235"/>
                  </a:lnTo>
                  <a:lnTo>
                    <a:pt x="0" y="274376"/>
                  </a:lnTo>
                  <a:lnTo>
                    <a:pt x="39643" y="274887"/>
                  </a:lnTo>
                  <a:lnTo>
                    <a:pt x="76508" y="266699"/>
                  </a:lnTo>
                  <a:lnTo>
                    <a:pt x="79553" y="265200"/>
                  </a:lnTo>
                  <a:lnTo>
                    <a:pt x="85642" y="2558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0">
              <a:extLst>
                <a:ext uri="{FF2B5EF4-FFF2-40B4-BE49-F238E27FC236}">
                  <a16:creationId xmlns:a16="http://schemas.microsoft.com/office/drawing/2014/main" id="{A57FC926-BB8C-2429-DE2B-C242F4264CB4}"/>
                </a:ext>
              </a:extLst>
            </p:cNvPr>
            <p:cNvSpPr/>
            <p:nvPr>
              <p:custDataLst>
                <p:tags r:id="rId127"/>
              </p:custDataLst>
            </p:nvPr>
          </p:nvSpPr>
          <p:spPr>
            <a:xfrm>
              <a:off x="1657350" y="1419225"/>
              <a:ext cx="161926" cy="28576"/>
            </a:xfrm>
            <a:custGeom>
              <a:avLst/>
              <a:gdLst/>
              <a:ahLst/>
              <a:cxnLst/>
              <a:rect l="0" t="0" r="0" b="0"/>
              <a:pathLst>
                <a:path w="161926" h="28576">
                  <a:moveTo>
                    <a:pt x="0" y="28575"/>
                  </a:moveTo>
                  <a:lnTo>
                    <a:pt x="0" y="28575"/>
                  </a:lnTo>
                  <a:lnTo>
                    <a:pt x="31572" y="15318"/>
                  </a:lnTo>
                  <a:lnTo>
                    <a:pt x="73772" y="7466"/>
                  </a:lnTo>
                  <a:lnTo>
                    <a:pt x="89938" y="3318"/>
                  </a:lnTo>
                  <a:lnTo>
                    <a:pt x="136910" y="43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2">
            <a:extLst>
              <a:ext uri="{FF2B5EF4-FFF2-40B4-BE49-F238E27FC236}">
                <a16:creationId xmlns:a16="http://schemas.microsoft.com/office/drawing/2014/main" id="{8901F951-CD11-26E3-8E42-70EE3EFF0790}"/>
              </a:ext>
            </a:extLst>
          </p:cNvPr>
          <p:cNvGrpSpPr/>
          <p:nvPr/>
        </p:nvGrpSpPr>
        <p:grpSpPr>
          <a:xfrm>
            <a:off x="2143125" y="1356849"/>
            <a:ext cx="1148489" cy="376702"/>
            <a:chOff x="2143125" y="1356849"/>
            <a:chExt cx="1148489" cy="376702"/>
          </a:xfrm>
        </p:grpSpPr>
        <p:sp>
          <p:nvSpPr>
            <p:cNvPr id="14" name="SMARTInkShape-11">
              <a:extLst>
                <a:ext uri="{FF2B5EF4-FFF2-40B4-BE49-F238E27FC236}">
                  <a16:creationId xmlns:a16="http://schemas.microsoft.com/office/drawing/2014/main" id="{53BD10F5-B128-6CCC-DCD8-5531DD59C89D}"/>
                </a:ext>
              </a:extLst>
            </p:cNvPr>
            <p:cNvSpPr/>
            <p:nvPr>
              <p:custDataLst>
                <p:tags r:id="rId111"/>
              </p:custDataLst>
            </p:nvPr>
          </p:nvSpPr>
          <p:spPr>
            <a:xfrm>
              <a:off x="2143125" y="1428750"/>
              <a:ext cx="148256" cy="159891"/>
            </a:xfrm>
            <a:custGeom>
              <a:avLst/>
              <a:gdLst/>
              <a:ahLst/>
              <a:cxnLst/>
              <a:rect l="0" t="0" r="0" b="0"/>
              <a:pathLst>
                <a:path w="148256" h="159891">
                  <a:moveTo>
                    <a:pt x="133350" y="0"/>
                  </a:moveTo>
                  <a:lnTo>
                    <a:pt x="133350" y="0"/>
                  </a:lnTo>
                  <a:lnTo>
                    <a:pt x="142874" y="0"/>
                  </a:lnTo>
                  <a:lnTo>
                    <a:pt x="133154" y="1058"/>
                  </a:lnTo>
                  <a:lnTo>
                    <a:pt x="91418" y="17305"/>
                  </a:lnTo>
                  <a:lnTo>
                    <a:pt x="50472" y="45366"/>
                  </a:lnTo>
                  <a:lnTo>
                    <a:pt x="51639" y="47177"/>
                  </a:lnTo>
                  <a:lnTo>
                    <a:pt x="92480" y="69956"/>
                  </a:lnTo>
                  <a:lnTo>
                    <a:pt x="138412" y="97110"/>
                  </a:lnTo>
                  <a:lnTo>
                    <a:pt x="143074" y="101782"/>
                  </a:lnTo>
                  <a:lnTo>
                    <a:pt x="148255" y="112617"/>
                  </a:lnTo>
                  <a:lnTo>
                    <a:pt x="147735" y="124488"/>
                  </a:lnTo>
                  <a:lnTo>
                    <a:pt x="143977" y="135761"/>
                  </a:lnTo>
                  <a:lnTo>
                    <a:pt x="138779" y="144299"/>
                  </a:lnTo>
                  <a:lnTo>
                    <a:pt x="119789" y="155056"/>
                  </a:lnTo>
                  <a:lnTo>
                    <a:pt x="94054" y="159890"/>
                  </a:lnTo>
                  <a:lnTo>
                    <a:pt x="56207" y="156265"/>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2">
              <a:extLst>
                <a:ext uri="{FF2B5EF4-FFF2-40B4-BE49-F238E27FC236}">
                  <a16:creationId xmlns:a16="http://schemas.microsoft.com/office/drawing/2014/main" id="{BD9DA0FD-9EBE-5E41-F878-F1DDD05314A3}"/>
                </a:ext>
              </a:extLst>
            </p:cNvPr>
            <p:cNvSpPr/>
            <p:nvPr>
              <p:custDataLst>
                <p:tags r:id="rId112"/>
              </p:custDataLst>
            </p:nvPr>
          </p:nvSpPr>
          <p:spPr>
            <a:xfrm>
              <a:off x="2405597" y="1447923"/>
              <a:ext cx="385229" cy="152278"/>
            </a:xfrm>
            <a:custGeom>
              <a:avLst/>
              <a:gdLst/>
              <a:ahLst/>
              <a:cxnLst/>
              <a:rect l="0" t="0" r="0" b="0"/>
              <a:pathLst>
                <a:path w="385229" h="152278">
                  <a:moveTo>
                    <a:pt x="89953" y="37977"/>
                  </a:moveTo>
                  <a:lnTo>
                    <a:pt x="89953" y="37977"/>
                  </a:lnTo>
                  <a:lnTo>
                    <a:pt x="89953" y="14379"/>
                  </a:lnTo>
                  <a:lnTo>
                    <a:pt x="88895" y="12720"/>
                  </a:lnTo>
                  <a:lnTo>
                    <a:pt x="87131" y="11614"/>
                  </a:lnTo>
                  <a:lnTo>
                    <a:pt x="84897" y="10877"/>
                  </a:lnTo>
                  <a:lnTo>
                    <a:pt x="70656" y="2057"/>
                  </a:lnTo>
                  <a:lnTo>
                    <a:pt x="53097" y="308"/>
                  </a:lnTo>
                  <a:lnTo>
                    <a:pt x="35406" y="5061"/>
                  </a:lnTo>
                  <a:lnTo>
                    <a:pt x="16758" y="13172"/>
                  </a:lnTo>
                  <a:lnTo>
                    <a:pt x="12582" y="18266"/>
                  </a:lnTo>
                  <a:lnTo>
                    <a:pt x="272" y="53138"/>
                  </a:lnTo>
                  <a:lnTo>
                    <a:pt x="0" y="69057"/>
                  </a:lnTo>
                  <a:lnTo>
                    <a:pt x="3393" y="95034"/>
                  </a:lnTo>
                  <a:lnTo>
                    <a:pt x="5788" y="99298"/>
                  </a:lnTo>
                  <a:lnTo>
                    <a:pt x="25613" y="117065"/>
                  </a:lnTo>
                  <a:lnTo>
                    <a:pt x="29068" y="118219"/>
                  </a:lnTo>
                  <a:lnTo>
                    <a:pt x="32430" y="117930"/>
                  </a:lnTo>
                  <a:lnTo>
                    <a:pt x="35729" y="116679"/>
                  </a:lnTo>
                  <a:lnTo>
                    <a:pt x="42217" y="109644"/>
                  </a:lnTo>
                  <a:lnTo>
                    <a:pt x="64546" y="72606"/>
                  </a:lnTo>
                  <a:lnTo>
                    <a:pt x="72888" y="41178"/>
                  </a:lnTo>
                  <a:lnTo>
                    <a:pt x="89907" y="0"/>
                  </a:lnTo>
                  <a:lnTo>
                    <a:pt x="92774" y="32363"/>
                  </a:lnTo>
                  <a:lnTo>
                    <a:pt x="109250" y="75584"/>
                  </a:lnTo>
                  <a:lnTo>
                    <a:pt x="127866" y="118195"/>
                  </a:lnTo>
                  <a:lnTo>
                    <a:pt x="130045" y="120031"/>
                  </a:lnTo>
                  <a:lnTo>
                    <a:pt x="132557" y="121255"/>
                  </a:lnTo>
                  <a:lnTo>
                    <a:pt x="135289" y="121012"/>
                  </a:lnTo>
                  <a:lnTo>
                    <a:pt x="141146" y="117920"/>
                  </a:lnTo>
                  <a:lnTo>
                    <a:pt x="188379" y="72896"/>
                  </a:lnTo>
                  <a:lnTo>
                    <a:pt x="194728" y="69372"/>
                  </a:lnTo>
                  <a:lnTo>
                    <a:pt x="204057" y="66923"/>
                  </a:lnTo>
                  <a:lnTo>
                    <a:pt x="212289" y="66601"/>
                  </a:lnTo>
                  <a:lnTo>
                    <a:pt x="213720" y="94788"/>
                  </a:lnTo>
                  <a:lnTo>
                    <a:pt x="213778" y="132552"/>
                  </a:lnTo>
                  <a:lnTo>
                    <a:pt x="218834" y="127970"/>
                  </a:lnTo>
                  <a:lnTo>
                    <a:pt x="221317" y="122777"/>
                  </a:lnTo>
                  <a:lnTo>
                    <a:pt x="221979" y="119910"/>
                  </a:lnTo>
                  <a:lnTo>
                    <a:pt x="258054" y="74015"/>
                  </a:lnTo>
                  <a:lnTo>
                    <a:pt x="274080" y="62478"/>
                  </a:lnTo>
                  <a:lnTo>
                    <a:pt x="277263" y="61720"/>
                  </a:lnTo>
                  <a:lnTo>
                    <a:pt x="280443" y="62272"/>
                  </a:lnTo>
                  <a:lnTo>
                    <a:pt x="286799" y="64650"/>
                  </a:lnTo>
                  <a:lnTo>
                    <a:pt x="296327" y="67047"/>
                  </a:lnTo>
                  <a:lnTo>
                    <a:pt x="302677" y="71358"/>
                  </a:lnTo>
                  <a:lnTo>
                    <a:pt x="306205" y="79624"/>
                  </a:lnTo>
                  <a:lnTo>
                    <a:pt x="309013" y="113589"/>
                  </a:lnTo>
                  <a:lnTo>
                    <a:pt x="309024" y="108946"/>
                  </a:lnTo>
                  <a:lnTo>
                    <a:pt x="311849" y="103738"/>
                  </a:lnTo>
                  <a:lnTo>
                    <a:pt x="345965" y="67725"/>
                  </a:lnTo>
                  <a:lnTo>
                    <a:pt x="354725" y="61781"/>
                  </a:lnTo>
                  <a:lnTo>
                    <a:pt x="362146" y="58082"/>
                  </a:lnTo>
                  <a:lnTo>
                    <a:pt x="373709" y="49104"/>
                  </a:lnTo>
                  <a:lnTo>
                    <a:pt x="374374" y="49629"/>
                  </a:lnTo>
                  <a:lnTo>
                    <a:pt x="376367" y="55423"/>
                  </a:lnTo>
                  <a:lnTo>
                    <a:pt x="380584" y="60900"/>
                  </a:lnTo>
                  <a:lnTo>
                    <a:pt x="381074" y="64901"/>
                  </a:lnTo>
                  <a:lnTo>
                    <a:pt x="378823" y="80644"/>
                  </a:lnTo>
                  <a:lnTo>
                    <a:pt x="381801" y="98714"/>
                  </a:lnTo>
                  <a:lnTo>
                    <a:pt x="379039" y="117474"/>
                  </a:lnTo>
                  <a:lnTo>
                    <a:pt x="385228" y="1522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3">
              <a:extLst>
                <a:ext uri="{FF2B5EF4-FFF2-40B4-BE49-F238E27FC236}">
                  <a16:creationId xmlns:a16="http://schemas.microsoft.com/office/drawing/2014/main" id="{5873B941-D4BF-2527-F149-1680B8EB9023}"/>
                </a:ext>
              </a:extLst>
            </p:cNvPr>
            <p:cNvSpPr/>
            <p:nvPr>
              <p:custDataLst>
                <p:tags r:id="rId113"/>
              </p:custDataLst>
            </p:nvPr>
          </p:nvSpPr>
          <p:spPr>
            <a:xfrm>
              <a:off x="2857500" y="1476375"/>
              <a:ext cx="27179" cy="257176"/>
            </a:xfrm>
            <a:custGeom>
              <a:avLst/>
              <a:gdLst/>
              <a:ahLst/>
              <a:cxnLst/>
              <a:rect l="0" t="0" r="0" b="0"/>
              <a:pathLst>
                <a:path w="27179" h="257176">
                  <a:moveTo>
                    <a:pt x="9525" y="0"/>
                  </a:moveTo>
                  <a:lnTo>
                    <a:pt x="9525" y="0"/>
                  </a:lnTo>
                  <a:lnTo>
                    <a:pt x="22782" y="0"/>
                  </a:lnTo>
                  <a:lnTo>
                    <a:pt x="24713" y="2117"/>
                  </a:lnTo>
                  <a:lnTo>
                    <a:pt x="26859" y="10113"/>
                  </a:lnTo>
                  <a:lnTo>
                    <a:pt x="27178" y="54248"/>
                  </a:lnTo>
                  <a:lnTo>
                    <a:pt x="21928" y="92156"/>
                  </a:lnTo>
                  <a:lnTo>
                    <a:pt x="18844" y="130199"/>
                  </a:lnTo>
                  <a:lnTo>
                    <a:pt x="11699" y="167224"/>
                  </a:lnTo>
                  <a:lnTo>
                    <a:pt x="1750" y="208406"/>
                  </a:lnTo>
                  <a:lnTo>
                    <a:pt x="0"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4">
              <a:extLst>
                <a:ext uri="{FF2B5EF4-FFF2-40B4-BE49-F238E27FC236}">
                  <a16:creationId xmlns:a16="http://schemas.microsoft.com/office/drawing/2014/main" id="{ED7BC70E-0554-980D-82F6-1DFA0534ECC1}"/>
                </a:ext>
              </a:extLst>
            </p:cNvPr>
            <p:cNvSpPr/>
            <p:nvPr>
              <p:custDataLst>
                <p:tags r:id="rId114"/>
              </p:custDataLst>
            </p:nvPr>
          </p:nvSpPr>
          <p:spPr>
            <a:xfrm>
              <a:off x="2876550" y="1459188"/>
              <a:ext cx="93219" cy="115159"/>
            </a:xfrm>
            <a:custGeom>
              <a:avLst/>
              <a:gdLst/>
              <a:ahLst/>
              <a:cxnLst/>
              <a:rect l="0" t="0" r="0" b="0"/>
              <a:pathLst>
                <a:path w="93219" h="115159">
                  <a:moveTo>
                    <a:pt x="0" y="55287"/>
                  </a:moveTo>
                  <a:lnTo>
                    <a:pt x="0" y="55287"/>
                  </a:lnTo>
                  <a:lnTo>
                    <a:pt x="8200" y="30684"/>
                  </a:lnTo>
                  <a:lnTo>
                    <a:pt x="31881" y="4425"/>
                  </a:lnTo>
                  <a:lnTo>
                    <a:pt x="40980" y="932"/>
                  </a:lnTo>
                  <a:lnTo>
                    <a:pt x="46370" y="0"/>
                  </a:lnTo>
                  <a:lnTo>
                    <a:pt x="58004" y="1787"/>
                  </a:lnTo>
                  <a:lnTo>
                    <a:pt x="64069" y="3746"/>
                  </a:lnTo>
                  <a:lnTo>
                    <a:pt x="73631" y="11566"/>
                  </a:lnTo>
                  <a:lnTo>
                    <a:pt x="88392" y="33833"/>
                  </a:lnTo>
                  <a:lnTo>
                    <a:pt x="93218" y="52340"/>
                  </a:lnTo>
                  <a:lnTo>
                    <a:pt x="89592" y="76286"/>
                  </a:lnTo>
                  <a:lnTo>
                    <a:pt x="81814" y="98433"/>
                  </a:lnTo>
                  <a:lnTo>
                    <a:pt x="70228" y="109035"/>
                  </a:lnTo>
                  <a:lnTo>
                    <a:pt x="62694" y="113344"/>
                  </a:lnTo>
                  <a:lnTo>
                    <a:pt x="55554" y="115158"/>
                  </a:lnTo>
                  <a:lnTo>
                    <a:pt x="41977" y="114352"/>
                  </a:lnTo>
                  <a:lnTo>
                    <a:pt x="0" y="1029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5">
              <a:extLst>
                <a:ext uri="{FF2B5EF4-FFF2-40B4-BE49-F238E27FC236}">
                  <a16:creationId xmlns:a16="http://schemas.microsoft.com/office/drawing/2014/main" id="{F7ABAD7B-E2CF-8827-52E4-91D27EABBD75}"/>
                </a:ext>
              </a:extLst>
            </p:cNvPr>
            <p:cNvSpPr/>
            <p:nvPr>
              <p:custDataLst>
                <p:tags r:id="rId115"/>
              </p:custDataLst>
            </p:nvPr>
          </p:nvSpPr>
          <p:spPr>
            <a:xfrm>
              <a:off x="2981325" y="1356849"/>
              <a:ext cx="28541" cy="252877"/>
            </a:xfrm>
            <a:custGeom>
              <a:avLst/>
              <a:gdLst/>
              <a:ahLst/>
              <a:cxnLst/>
              <a:rect l="0" t="0" r="0" b="0"/>
              <a:pathLst>
                <a:path w="28541" h="252877">
                  <a:moveTo>
                    <a:pt x="19050" y="14751"/>
                  </a:moveTo>
                  <a:lnTo>
                    <a:pt x="19050" y="14751"/>
                  </a:lnTo>
                  <a:lnTo>
                    <a:pt x="19050" y="9694"/>
                  </a:lnTo>
                  <a:lnTo>
                    <a:pt x="20108" y="8205"/>
                  </a:lnTo>
                  <a:lnTo>
                    <a:pt x="21872" y="7212"/>
                  </a:lnTo>
                  <a:lnTo>
                    <a:pt x="24106" y="6550"/>
                  </a:lnTo>
                  <a:lnTo>
                    <a:pt x="25596" y="5050"/>
                  </a:lnTo>
                  <a:lnTo>
                    <a:pt x="27692" y="0"/>
                  </a:lnTo>
                  <a:lnTo>
                    <a:pt x="27986" y="684"/>
                  </a:lnTo>
                  <a:lnTo>
                    <a:pt x="28540" y="41588"/>
                  </a:lnTo>
                  <a:lnTo>
                    <a:pt x="22022" y="87629"/>
                  </a:lnTo>
                  <a:lnTo>
                    <a:pt x="19637" y="134039"/>
                  </a:lnTo>
                  <a:lnTo>
                    <a:pt x="17194" y="161960"/>
                  </a:lnTo>
                  <a:lnTo>
                    <a:pt x="6035" y="200420"/>
                  </a:lnTo>
                  <a:lnTo>
                    <a:pt x="0" y="252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6">
              <a:extLst>
                <a:ext uri="{FF2B5EF4-FFF2-40B4-BE49-F238E27FC236}">
                  <a16:creationId xmlns:a16="http://schemas.microsoft.com/office/drawing/2014/main" id="{CC989C01-857D-8678-051C-86BD49E34BC3}"/>
                </a:ext>
              </a:extLst>
            </p:cNvPr>
            <p:cNvSpPr/>
            <p:nvPr>
              <p:custDataLst>
                <p:tags r:id="rId116"/>
              </p:custDataLst>
            </p:nvPr>
          </p:nvSpPr>
          <p:spPr>
            <a:xfrm>
              <a:off x="3052786" y="1468335"/>
              <a:ext cx="138090" cy="150187"/>
            </a:xfrm>
            <a:custGeom>
              <a:avLst/>
              <a:gdLst/>
              <a:ahLst/>
              <a:cxnLst/>
              <a:rect l="0" t="0" r="0" b="0"/>
              <a:pathLst>
                <a:path w="138090" h="150187">
                  <a:moveTo>
                    <a:pt x="14264" y="36615"/>
                  </a:moveTo>
                  <a:lnTo>
                    <a:pt x="14264" y="36615"/>
                  </a:lnTo>
                  <a:lnTo>
                    <a:pt x="56826" y="36615"/>
                  </a:lnTo>
                  <a:lnTo>
                    <a:pt x="73912" y="35557"/>
                  </a:lnTo>
                  <a:lnTo>
                    <a:pt x="86148" y="29011"/>
                  </a:lnTo>
                  <a:lnTo>
                    <a:pt x="107588" y="9872"/>
                  </a:lnTo>
                  <a:lnTo>
                    <a:pt x="106113" y="8203"/>
                  </a:lnTo>
                  <a:lnTo>
                    <a:pt x="98830" y="3527"/>
                  </a:lnTo>
                  <a:lnTo>
                    <a:pt x="77773" y="0"/>
                  </a:lnTo>
                  <a:lnTo>
                    <a:pt x="63304" y="4819"/>
                  </a:lnTo>
                  <a:lnTo>
                    <a:pt x="49818" y="15075"/>
                  </a:lnTo>
                  <a:lnTo>
                    <a:pt x="23914" y="50352"/>
                  </a:lnTo>
                  <a:lnTo>
                    <a:pt x="10420" y="79843"/>
                  </a:lnTo>
                  <a:lnTo>
                    <a:pt x="0" y="115411"/>
                  </a:lnTo>
                  <a:lnTo>
                    <a:pt x="1927" y="128433"/>
                  </a:lnTo>
                  <a:lnTo>
                    <a:pt x="8962" y="142607"/>
                  </a:lnTo>
                  <a:lnTo>
                    <a:pt x="23197" y="147223"/>
                  </a:lnTo>
                  <a:lnTo>
                    <a:pt x="66828" y="150186"/>
                  </a:lnTo>
                  <a:lnTo>
                    <a:pt x="138089" y="131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7">
              <a:extLst>
                <a:ext uri="{FF2B5EF4-FFF2-40B4-BE49-F238E27FC236}">
                  <a16:creationId xmlns:a16="http://schemas.microsoft.com/office/drawing/2014/main" id="{BDB1DF22-9B3A-2DD4-CCC1-CBAA202AC747}"/>
                </a:ext>
              </a:extLst>
            </p:cNvPr>
            <p:cNvSpPr/>
            <p:nvPr>
              <p:custDataLst>
                <p:tags r:id="rId117"/>
              </p:custDataLst>
            </p:nvPr>
          </p:nvSpPr>
          <p:spPr>
            <a:xfrm>
              <a:off x="3152775" y="1466928"/>
              <a:ext cx="138839" cy="132585"/>
            </a:xfrm>
            <a:custGeom>
              <a:avLst/>
              <a:gdLst/>
              <a:ahLst/>
              <a:cxnLst/>
              <a:rect l="0" t="0" r="0" b="0"/>
              <a:pathLst>
                <a:path w="138839" h="132585">
                  <a:moveTo>
                    <a:pt x="133350" y="9447"/>
                  </a:moveTo>
                  <a:lnTo>
                    <a:pt x="133350" y="9447"/>
                  </a:lnTo>
                  <a:lnTo>
                    <a:pt x="133350" y="315"/>
                  </a:lnTo>
                  <a:lnTo>
                    <a:pt x="138838" y="0"/>
                  </a:lnTo>
                  <a:lnTo>
                    <a:pt x="117267" y="982"/>
                  </a:lnTo>
                  <a:lnTo>
                    <a:pt x="70740" y="9055"/>
                  </a:lnTo>
                  <a:lnTo>
                    <a:pt x="69385" y="10244"/>
                  </a:lnTo>
                  <a:lnTo>
                    <a:pt x="67879" y="14387"/>
                  </a:lnTo>
                  <a:lnTo>
                    <a:pt x="67032" y="22670"/>
                  </a:lnTo>
                  <a:lnTo>
                    <a:pt x="69656" y="28729"/>
                  </a:lnTo>
                  <a:lnTo>
                    <a:pt x="71837" y="31827"/>
                  </a:lnTo>
                  <a:lnTo>
                    <a:pt x="77083" y="35269"/>
                  </a:lnTo>
                  <a:lnTo>
                    <a:pt x="85059" y="38915"/>
                  </a:lnTo>
                  <a:lnTo>
                    <a:pt x="105283" y="52868"/>
                  </a:lnTo>
                  <a:lnTo>
                    <a:pt x="126231" y="82754"/>
                  </a:lnTo>
                  <a:lnTo>
                    <a:pt x="127546" y="87952"/>
                  </a:lnTo>
                  <a:lnTo>
                    <a:pt x="127364" y="92475"/>
                  </a:lnTo>
                  <a:lnTo>
                    <a:pt x="126184" y="96549"/>
                  </a:lnTo>
                  <a:lnTo>
                    <a:pt x="114411" y="112396"/>
                  </a:lnTo>
                  <a:lnTo>
                    <a:pt x="97517" y="125440"/>
                  </a:lnTo>
                  <a:lnTo>
                    <a:pt x="79106" y="130951"/>
                  </a:lnTo>
                  <a:lnTo>
                    <a:pt x="60245" y="132584"/>
                  </a:lnTo>
                  <a:lnTo>
                    <a:pt x="41251" y="128012"/>
                  </a:lnTo>
                  <a:lnTo>
                    <a:pt x="0" y="104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SMARTInkShape-Group3">
            <a:extLst>
              <a:ext uri="{FF2B5EF4-FFF2-40B4-BE49-F238E27FC236}">
                <a16:creationId xmlns:a16="http://schemas.microsoft.com/office/drawing/2014/main" id="{EB94F3DF-34BB-724E-B0D4-72CAE6E14D82}"/>
              </a:ext>
            </a:extLst>
          </p:cNvPr>
          <p:cNvGrpSpPr/>
          <p:nvPr/>
        </p:nvGrpSpPr>
        <p:grpSpPr>
          <a:xfrm>
            <a:off x="1047750" y="1981200"/>
            <a:ext cx="269686" cy="161926"/>
            <a:chOff x="1047750" y="1981200"/>
            <a:chExt cx="269686" cy="161926"/>
          </a:xfrm>
        </p:grpSpPr>
        <p:sp>
          <p:nvSpPr>
            <p:cNvPr id="22" name="SMARTInkShape-18">
              <a:extLst>
                <a:ext uri="{FF2B5EF4-FFF2-40B4-BE49-F238E27FC236}">
                  <a16:creationId xmlns:a16="http://schemas.microsoft.com/office/drawing/2014/main" id="{702ABB46-3D20-F09D-85E5-E3F43D6FBA5F}"/>
                </a:ext>
              </a:extLst>
            </p:cNvPr>
            <p:cNvSpPr/>
            <p:nvPr>
              <p:custDataLst>
                <p:tags r:id="rId109"/>
              </p:custDataLst>
            </p:nvPr>
          </p:nvSpPr>
          <p:spPr>
            <a:xfrm>
              <a:off x="1047750" y="2057400"/>
              <a:ext cx="247651" cy="18935"/>
            </a:xfrm>
            <a:custGeom>
              <a:avLst/>
              <a:gdLst/>
              <a:ahLst/>
              <a:cxnLst/>
              <a:rect l="0" t="0" r="0" b="0"/>
              <a:pathLst>
                <a:path w="247651" h="18935">
                  <a:moveTo>
                    <a:pt x="0" y="9525"/>
                  </a:moveTo>
                  <a:lnTo>
                    <a:pt x="0" y="9525"/>
                  </a:lnTo>
                  <a:lnTo>
                    <a:pt x="0" y="14581"/>
                  </a:lnTo>
                  <a:lnTo>
                    <a:pt x="2117" y="16071"/>
                  </a:lnTo>
                  <a:lnTo>
                    <a:pt x="16267" y="18167"/>
                  </a:lnTo>
                  <a:lnTo>
                    <a:pt x="58038" y="18934"/>
                  </a:lnTo>
                  <a:lnTo>
                    <a:pt x="103029" y="17969"/>
                  </a:lnTo>
                  <a:lnTo>
                    <a:pt x="140124" y="12497"/>
                  </a:lnTo>
                  <a:lnTo>
                    <a:pt x="184939" y="10112"/>
                  </a:lnTo>
                  <a:lnTo>
                    <a:pt x="227005" y="9602"/>
                  </a:lnTo>
                  <a:lnTo>
                    <a:pt x="237769" y="9559"/>
                  </a:lnTo>
                  <a:lnTo>
                    <a:pt x="241063" y="8490"/>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9">
              <a:extLst>
                <a:ext uri="{FF2B5EF4-FFF2-40B4-BE49-F238E27FC236}">
                  <a16:creationId xmlns:a16="http://schemas.microsoft.com/office/drawing/2014/main" id="{3007E185-6EE0-1A6F-6C0E-A623839FB479}"/>
                </a:ext>
              </a:extLst>
            </p:cNvPr>
            <p:cNvSpPr/>
            <p:nvPr>
              <p:custDataLst>
                <p:tags r:id="rId110"/>
              </p:custDataLst>
            </p:nvPr>
          </p:nvSpPr>
          <p:spPr>
            <a:xfrm>
              <a:off x="1162050" y="1981200"/>
              <a:ext cx="155386" cy="161926"/>
            </a:xfrm>
            <a:custGeom>
              <a:avLst/>
              <a:gdLst/>
              <a:ahLst/>
              <a:cxnLst/>
              <a:rect l="0" t="0" r="0" b="0"/>
              <a:pathLst>
                <a:path w="155386" h="161926">
                  <a:moveTo>
                    <a:pt x="47625" y="9525"/>
                  </a:moveTo>
                  <a:lnTo>
                    <a:pt x="47625" y="9525"/>
                  </a:lnTo>
                  <a:lnTo>
                    <a:pt x="42568" y="4469"/>
                  </a:lnTo>
                  <a:lnTo>
                    <a:pt x="42137" y="2979"/>
                  </a:lnTo>
                  <a:lnTo>
                    <a:pt x="42908" y="1986"/>
                  </a:lnTo>
                  <a:lnTo>
                    <a:pt x="44481" y="1324"/>
                  </a:lnTo>
                  <a:lnTo>
                    <a:pt x="44470" y="883"/>
                  </a:lnTo>
                  <a:lnTo>
                    <a:pt x="38101" y="0"/>
                  </a:lnTo>
                  <a:lnTo>
                    <a:pt x="43157" y="0"/>
                  </a:lnTo>
                  <a:lnTo>
                    <a:pt x="48461" y="2822"/>
                  </a:lnTo>
                  <a:lnTo>
                    <a:pt x="56464" y="7604"/>
                  </a:lnTo>
                  <a:lnTo>
                    <a:pt x="96414" y="22390"/>
                  </a:lnTo>
                  <a:lnTo>
                    <a:pt x="139245" y="41290"/>
                  </a:lnTo>
                  <a:lnTo>
                    <a:pt x="153559" y="50804"/>
                  </a:lnTo>
                  <a:lnTo>
                    <a:pt x="155289" y="53978"/>
                  </a:lnTo>
                  <a:lnTo>
                    <a:pt x="155385" y="57152"/>
                  </a:lnTo>
                  <a:lnTo>
                    <a:pt x="152668" y="63501"/>
                  </a:lnTo>
                  <a:lnTo>
                    <a:pt x="147933" y="69850"/>
                  </a:lnTo>
                  <a:lnTo>
                    <a:pt x="103547" y="102158"/>
                  </a:lnTo>
                  <a:lnTo>
                    <a:pt x="56988" y="125884"/>
                  </a:lnTo>
                  <a:lnTo>
                    <a:pt x="10016" y="152794"/>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4">
            <a:extLst>
              <a:ext uri="{FF2B5EF4-FFF2-40B4-BE49-F238E27FC236}">
                <a16:creationId xmlns:a16="http://schemas.microsoft.com/office/drawing/2014/main" id="{0BE84E1C-9989-FB49-F9E2-EA9F3BBDA24E}"/>
              </a:ext>
            </a:extLst>
          </p:cNvPr>
          <p:cNvGrpSpPr/>
          <p:nvPr/>
        </p:nvGrpSpPr>
        <p:grpSpPr>
          <a:xfrm>
            <a:off x="1611045" y="1869548"/>
            <a:ext cx="941656" cy="311678"/>
            <a:chOff x="1611045" y="1869548"/>
            <a:chExt cx="941656" cy="311678"/>
          </a:xfrm>
        </p:grpSpPr>
        <p:sp>
          <p:nvSpPr>
            <p:cNvPr id="25" name="SMARTInkShape-20">
              <a:extLst>
                <a:ext uri="{FF2B5EF4-FFF2-40B4-BE49-F238E27FC236}">
                  <a16:creationId xmlns:a16="http://schemas.microsoft.com/office/drawing/2014/main" id="{9F8784BD-6CBE-5B25-A31C-39CD5124CC98}"/>
                </a:ext>
              </a:extLst>
            </p:cNvPr>
            <p:cNvSpPr/>
            <p:nvPr>
              <p:custDataLst>
                <p:tags r:id="rId103"/>
              </p:custDataLst>
            </p:nvPr>
          </p:nvSpPr>
          <p:spPr>
            <a:xfrm>
              <a:off x="1611045" y="1914525"/>
              <a:ext cx="141340" cy="266701"/>
            </a:xfrm>
            <a:custGeom>
              <a:avLst/>
              <a:gdLst/>
              <a:ahLst/>
              <a:cxnLst/>
              <a:rect l="0" t="0" r="0" b="0"/>
              <a:pathLst>
                <a:path w="141340" h="266701">
                  <a:moveTo>
                    <a:pt x="8205" y="0"/>
                  </a:moveTo>
                  <a:lnTo>
                    <a:pt x="8205" y="0"/>
                  </a:lnTo>
                  <a:lnTo>
                    <a:pt x="7147" y="41777"/>
                  </a:lnTo>
                  <a:lnTo>
                    <a:pt x="4" y="89214"/>
                  </a:lnTo>
                  <a:lnTo>
                    <a:pt x="0" y="132118"/>
                  </a:lnTo>
                  <a:lnTo>
                    <a:pt x="5303" y="168851"/>
                  </a:lnTo>
                  <a:lnTo>
                    <a:pt x="7632" y="210722"/>
                  </a:lnTo>
                  <a:lnTo>
                    <a:pt x="9008" y="222771"/>
                  </a:lnTo>
                  <a:lnTo>
                    <a:pt x="17611" y="247325"/>
                  </a:lnTo>
                  <a:lnTo>
                    <a:pt x="22751" y="242497"/>
                  </a:lnTo>
                  <a:lnTo>
                    <a:pt x="32307" y="210439"/>
                  </a:lnTo>
                  <a:lnTo>
                    <a:pt x="64122" y="168485"/>
                  </a:lnTo>
                  <a:lnTo>
                    <a:pt x="106104" y="141918"/>
                  </a:lnTo>
                  <a:lnTo>
                    <a:pt x="119096" y="141744"/>
                  </a:lnTo>
                  <a:lnTo>
                    <a:pt x="129103" y="145194"/>
                  </a:lnTo>
                  <a:lnTo>
                    <a:pt x="133254" y="147596"/>
                  </a:lnTo>
                  <a:lnTo>
                    <a:pt x="136021" y="151314"/>
                  </a:lnTo>
                  <a:lnTo>
                    <a:pt x="139095" y="161090"/>
                  </a:lnTo>
                  <a:lnTo>
                    <a:pt x="141339" y="207169"/>
                  </a:lnTo>
                  <a:lnTo>
                    <a:pt x="132900" y="252235"/>
                  </a:lnTo>
                  <a:lnTo>
                    <a:pt x="13203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1">
              <a:extLst>
                <a:ext uri="{FF2B5EF4-FFF2-40B4-BE49-F238E27FC236}">
                  <a16:creationId xmlns:a16="http://schemas.microsoft.com/office/drawing/2014/main" id="{F0354A07-4D53-4B63-E8C6-778C792C4818}"/>
                </a:ext>
              </a:extLst>
            </p:cNvPr>
            <p:cNvSpPr/>
            <p:nvPr>
              <p:custDataLst>
                <p:tags r:id="rId104"/>
              </p:custDataLst>
            </p:nvPr>
          </p:nvSpPr>
          <p:spPr>
            <a:xfrm>
              <a:off x="1838325" y="2029406"/>
              <a:ext cx="127796" cy="92253"/>
            </a:xfrm>
            <a:custGeom>
              <a:avLst/>
              <a:gdLst/>
              <a:ahLst/>
              <a:cxnLst/>
              <a:rect l="0" t="0" r="0" b="0"/>
              <a:pathLst>
                <a:path w="127796" h="92253">
                  <a:moveTo>
                    <a:pt x="0" y="66094"/>
                  </a:moveTo>
                  <a:lnTo>
                    <a:pt x="0" y="66094"/>
                  </a:lnTo>
                  <a:lnTo>
                    <a:pt x="5057" y="66094"/>
                  </a:lnTo>
                  <a:lnTo>
                    <a:pt x="6546" y="65036"/>
                  </a:lnTo>
                  <a:lnTo>
                    <a:pt x="7539" y="63272"/>
                  </a:lnTo>
                  <a:lnTo>
                    <a:pt x="8201" y="61038"/>
                  </a:lnTo>
                  <a:lnTo>
                    <a:pt x="10759" y="59548"/>
                  </a:lnTo>
                  <a:lnTo>
                    <a:pt x="54271" y="51629"/>
                  </a:lnTo>
                  <a:lnTo>
                    <a:pt x="98020" y="44826"/>
                  </a:lnTo>
                  <a:lnTo>
                    <a:pt x="112299" y="39684"/>
                  </a:lnTo>
                  <a:lnTo>
                    <a:pt x="116141" y="38962"/>
                  </a:lnTo>
                  <a:lnTo>
                    <a:pt x="123232" y="32516"/>
                  </a:lnTo>
                  <a:lnTo>
                    <a:pt x="126604" y="27834"/>
                  </a:lnTo>
                  <a:lnTo>
                    <a:pt x="127795" y="23654"/>
                  </a:lnTo>
                  <a:lnTo>
                    <a:pt x="127530" y="19809"/>
                  </a:lnTo>
                  <a:lnTo>
                    <a:pt x="124413" y="12714"/>
                  </a:lnTo>
                  <a:lnTo>
                    <a:pt x="119500" y="6034"/>
                  </a:lnTo>
                  <a:lnTo>
                    <a:pt x="108145" y="2359"/>
                  </a:lnTo>
                  <a:lnTo>
                    <a:pt x="74984" y="0"/>
                  </a:lnTo>
                  <a:lnTo>
                    <a:pt x="47265" y="4648"/>
                  </a:lnTo>
                  <a:lnTo>
                    <a:pt x="13814" y="24969"/>
                  </a:lnTo>
                  <a:lnTo>
                    <a:pt x="5739" y="37211"/>
                  </a:lnTo>
                  <a:lnTo>
                    <a:pt x="4885" y="42605"/>
                  </a:lnTo>
                  <a:lnTo>
                    <a:pt x="6757" y="54243"/>
                  </a:lnTo>
                  <a:lnTo>
                    <a:pt x="16583" y="77904"/>
                  </a:lnTo>
                  <a:lnTo>
                    <a:pt x="22539" y="86512"/>
                  </a:lnTo>
                  <a:lnTo>
                    <a:pt x="28715" y="91044"/>
                  </a:lnTo>
                  <a:lnTo>
                    <a:pt x="31843" y="92252"/>
                  </a:lnTo>
                  <a:lnTo>
                    <a:pt x="85725" y="85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2">
              <a:extLst>
                <a:ext uri="{FF2B5EF4-FFF2-40B4-BE49-F238E27FC236}">
                  <a16:creationId xmlns:a16="http://schemas.microsoft.com/office/drawing/2014/main" id="{4F511955-23BB-6C2D-FA03-7B52904994AE}"/>
                </a:ext>
              </a:extLst>
            </p:cNvPr>
            <p:cNvSpPr/>
            <p:nvPr>
              <p:custDataLst>
                <p:tags r:id="rId105"/>
              </p:custDataLst>
            </p:nvPr>
          </p:nvSpPr>
          <p:spPr>
            <a:xfrm>
              <a:off x="2010343" y="2011102"/>
              <a:ext cx="170883" cy="130796"/>
            </a:xfrm>
            <a:custGeom>
              <a:avLst/>
              <a:gdLst/>
              <a:ahLst/>
              <a:cxnLst/>
              <a:rect l="0" t="0" r="0" b="0"/>
              <a:pathLst>
                <a:path w="170883" h="130796">
                  <a:moveTo>
                    <a:pt x="94682" y="27248"/>
                  </a:moveTo>
                  <a:lnTo>
                    <a:pt x="94682" y="27248"/>
                  </a:lnTo>
                  <a:lnTo>
                    <a:pt x="94682" y="12783"/>
                  </a:lnTo>
                  <a:lnTo>
                    <a:pt x="93624" y="11255"/>
                  </a:lnTo>
                  <a:lnTo>
                    <a:pt x="91860" y="10236"/>
                  </a:lnTo>
                  <a:lnTo>
                    <a:pt x="84981" y="8466"/>
                  </a:lnTo>
                  <a:lnTo>
                    <a:pt x="72016" y="8233"/>
                  </a:lnTo>
                  <a:lnTo>
                    <a:pt x="65911" y="5391"/>
                  </a:lnTo>
                  <a:lnTo>
                    <a:pt x="59670" y="1659"/>
                  </a:lnTo>
                  <a:lnTo>
                    <a:pt x="53368" y="0"/>
                  </a:lnTo>
                  <a:lnTo>
                    <a:pt x="38814" y="4123"/>
                  </a:lnTo>
                  <a:lnTo>
                    <a:pt x="29988" y="12031"/>
                  </a:lnTo>
                  <a:lnTo>
                    <a:pt x="12393" y="41511"/>
                  </a:lnTo>
                  <a:lnTo>
                    <a:pt x="1348" y="74909"/>
                  </a:lnTo>
                  <a:lnTo>
                    <a:pt x="0" y="91699"/>
                  </a:lnTo>
                  <a:lnTo>
                    <a:pt x="4657" y="110080"/>
                  </a:lnTo>
                  <a:lnTo>
                    <a:pt x="12739" y="123875"/>
                  </a:lnTo>
                  <a:lnTo>
                    <a:pt x="18752" y="128402"/>
                  </a:lnTo>
                  <a:lnTo>
                    <a:pt x="21837" y="129609"/>
                  </a:lnTo>
                  <a:lnTo>
                    <a:pt x="24952" y="129355"/>
                  </a:lnTo>
                  <a:lnTo>
                    <a:pt x="31235" y="126251"/>
                  </a:lnTo>
                  <a:lnTo>
                    <a:pt x="67959" y="92004"/>
                  </a:lnTo>
                  <a:lnTo>
                    <a:pt x="90371" y="44766"/>
                  </a:lnTo>
                  <a:lnTo>
                    <a:pt x="94114" y="29764"/>
                  </a:lnTo>
                  <a:lnTo>
                    <a:pt x="89457" y="38106"/>
                  </a:lnTo>
                  <a:lnTo>
                    <a:pt x="79921" y="79370"/>
                  </a:lnTo>
                  <a:lnTo>
                    <a:pt x="85616" y="122697"/>
                  </a:lnTo>
                  <a:lnTo>
                    <a:pt x="87580" y="125806"/>
                  </a:lnTo>
                  <a:lnTo>
                    <a:pt x="89947" y="127878"/>
                  </a:lnTo>
                  <a:lnTo>
                    <a:pt x="98222" y="130181"/>
                  </a:lnTo>
                  <a:lnTo>
                    <a:pt x="103392" y="130795"/>
                  </a:lnTo>
                  <a:lnTo>
                    <a:pt x="120781" y="126603"/>
                  </a:lnTo>
                  <a:lnTo>
                    <a:pt x="170882" y="93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3">
              <a:extLst>
                <a:ext uri="{FF2B5EF4-FFF2-40B4-BE49-F238E27FC236}">
                  <a16:creationId xmlns:a16="http://schemas.microsoft.com/office/drawing/2014/main" id="{FC22ADE6-97D2-C6F8-9E55-8C5EE0B6C385}"/>
                </a:ext>
              </a:extLst>
            </p:cNvPr>
            <p:cNvSpPr/>
            <p:nvPr>
              <p:custDataLst>
                <p:tags r:id="rId106"/>
              </p:custDataLst>
            </p:nvPr>
          </p:nvSpPr>
          <p:spPr>
            <a:xfrm>
              <a:off x="2181225" y="1990725"/>
              <a:ext cx="200026" cy="132401"/>
            </a:xfrm>
            <a:custGeom>
              <a:avLst/>
              <a:gdLst/>
              <a:ahLst/>
              <a:cxnLst/>
              <a:rect l="0" t="0" r="0" b="0"/>
              <a:pathLst>
                <a:path w="200026" h="132401">
                  <a:moveTo>
                    <a:pt x="0" y="76200"/>
                  </a:moveTo>
                  <a:lnTo>
                    <a:pt x="0" y="76200"/>
                  </a:lnTo>
                  <a:lnTo>
                    <a:pt x="22390" y="53810"/>
                  </a:lnTo>
                  <a:lnTo>
                    <a:pt x="52635" y="39967"/>
                  </a:lnTo>
                  <a:lnTo>
                    <a:pt x="60869" y="38653"/>
                  </a:lnTo>
                  <a:lnTo>
                    <a:pt x="75068" y="43320"/>
                  </a:lnTo>
                  <a:lnTo>
                    <a:pt x="83810" y="51356"/>
                  </a:lnTo>
                  <a:lnTo>
                    <a:pt x="90166" y="61983"/>
                  </a:lnTo>
                  <a:lnTo>
                    <a:pt x="93744" y="81983"/>
                  </a:lnTo>
                  <a:lnTo>
                    <a:pt x="93745" y="110604"/>
                  </a:lnTo>
                  <a:lnTo>
                    <a:pt x="89995" y="122535"/>
                  </a:lnTo>
                  <a:lnTo>
                    <a:pt x="87513" y="126140"/>
                  </a:lnTo>
                  <a:lnTo>
                    <a:pt x="81934" y="130146"/>
                  </a:lnTo>
                  <a:lnTo>
                    <a:pt x="72842" y="132400"/>
                  </a:lnTo>
                  <a:lnTo>
                    <a:pt x="69728" y="131659"/>
                  </a:lnTo>
                  <a:lnTo>
                    <a:pt x="63446" y="128012"/>
                  </a:lnTo>
                  <a:lnTo>
                    <a:pt x="61347" y="124500"/>
                  </a:lnTo>
                  <a:lnTo>
                    <a:pt x="59016" y="114953"/>
                  </a:lnTo>
                  <a:lnTo>
                    <a:pt x="60802" y="103654"/>
                  </a:lnTo>
                  <a:lnTo>
                    <a:pt x="65515" y="84210"/>
                  </a:lnTo>
                  <a:lnTo>
                    <a:pt x="68018" y="80482"/>
                  </a:lnTo>
                  <a:lnTo>
                    <a:pt x="101217" y="47330"/>
                  </a:lnTo>
                  <a:lnTo>
                    <a:pt x="141859" y="29771"/>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4">
              <a:extLst>
                <a:ext uri="{FF2B5EF4-FFF2-40B4-BE49-F238E27FC236}">
                  <a16:creationId xmlns:a16="http://schemas.microsoft.com/office/drawing/2014/main" id="{286E66A2-DEF6-BC11-F364-BA24EC85EC5A}"/>
                </a:ext>
              </a:extLst>
            </p:cNvPr>
            <p:cNvSpPr/>
            <p:nvPr>
              <p:custDataLst>
                <p:tags r:id="rId107"/>
              </p:custDataLst>
            </p:nvPr>
          </p:nvSpPr>
          <p:spPr>
            <a:xfrm>
              <a:off x="2423472" y="1869548"/>
              <a:ext cx="129229" cy="261847"/>
            </a:xfrm>
            <a:custGeom>
              <a:avLst/>
              <a:gdLst/>
              <a:ahLst/>
              <a:cxnLst/>
              <a:rect l="0" t="0" r="0" b="0"/>
              <a:pathLst>
                <a:path w="129229" h="261847">
                  <a:moveTo>
                    <a:pt x="5403" y="16402"/>
                  </a:moveTo>
                  <a:lnTo>
                    <a:pt x="5403" y="16402"/>
                  </a:lnTo>
                  <a:lnTo>
                    <a:pt x="10459" y="6289"/>
                  </a:lnTo>
                  <a:lnTo>
                    <a:pt x="13007" y="3310"/>
                  </a:lnTo>
                  <a:lnTo>
                    <a:pt x="18660" y="0"/>
                  </a:lnTo>
                  <a:lnTo>
                    <a:pt x="20591" y="1234"/>
                  </a:lnTo>
                  <a:lnTo>
                    <a:pt x="22737" y="8250"/>
                  </a:lnTo>
                  <a:lnTo>
                    <a:pt x="24227" y="52056"/>
                  </a:lnTo>
                  <a:lnTo>
                    <a:pt x="21564" y="91877"/>
                  </a:lnTo>
                  <a:lnTo>
                    <a:pt x="16894" y="130487"/>
                  </a:lnTo>
                  <a:lnTo>
                    <a:pt x="12688" y="163094"/>
                  </a:lnTo>
                  <a:lnTo>
                    <a:pt x="6842" y="198131"/>
                  </a:lnTo>
                  <a:lnTo>
                    <a:pt x="4629" y="233509"/>
                  </a:lnTo>
                  <a:lnTo>
                    <a:pt x="0" y="248887"/>
                  </a:lnTo>
                  <a:lnTo>
                    <a:pt x="4482" y="261846"/>
                  </a:lnTo>
                  <a:lnTo>
                    <a:pt x="10638" y="260249"/>
                  </a:lnTo>
                  <a:lnTo>
                    <a:pt x="20430" y="257070"/>
                  </a:lnTo>
                  <a:lnTo>
                    <a:pt x="58524" y="248204"/>
                  </a:lnTo>
                  <a:lnTo>
                    <a:pt x="104382" y="240367"/>
                  </a:lnTo>
                  <a:lnTo>
                    <a:pt x="129228" y="235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5">
              <a:extLst>
                <a:ext uri="{FF2B5EF4-FFF2-40B4-BE49-F238E27FC236}">
                  <a16:creationId xmlns:a16="http://schemas.microsoft.com/office/drawing/2014/main" id="{D8CA8EAC-A554-72E8-E0A9-C48590138F78}"/>
                </a:ext>
              </a:extLst>
            </p:cNvPr>
            <p:cNvSpPr/>
            <p:nvPr>
              <p:custDataLst>
                <p:tags r:id="rId108"/>
              </p:custDataLst>
            </p:nvPr>
          </p:nvSpPr>
          <p:spPr>
            <a:xfrm>
              <a:off x="2400300" y="1971675"/>
              <a:ext cx="142876" cy="38101"/>
            </a:xfrm>
            <a:custGeom>
              <a:avLst/>
              <a:gdLst/>
              <a:ahLst/>
              <a:cxnLst/>
              <a:rect l="0" t="0" r="0" b="0"/>
              <a:pathLst>
                <a:path w="142876" h="38101">
                  <a:moveTo>
                    <a:pt x="0" y="38100"/>
                  </a:moveTo>
                  <a:lnTo>
                    <a:pt x="0" y="38100"/>
                  </a:lnTo>
                  <a:lnTo>
                    <a:pt x="39772" y="24842"/>
                  </a:lnTo>
                  <a:lnTo>
                    <a:pt x="87196" y="630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5">
            <a:extLst>
              <a:ext uri="{FF2B5EF4-FFF2-40B4-BE49-F238E27FC236}">
                <a16:creationId xmlns:a16="http://schemas.microsoft.com/office/drawing/2014/main" id="{0C00A83D-8260-7B9D-5DFB-955E91DED108}"/>
              </a:ext>
            </a:extLst>
          </p:cNvPr>
          <p:cNvGrpSpPr/>
          <p:nvPr/>
        </p:nvGrpSpPr>
        <p:grpSpPr>
          <a:xfrm>
            <a:off x="2828925" y="1868732"/>
            <a:ext cx="923775" cy="300590"/>
            <a:chOff x="2828925" y="1868732"/>
            <a:chExt cx="923775" cy="300590"/>
          </a:xfrm>
        </p:grpSpPr>
        <p:sp>
          <p:nvSpPr>
            <p:cNvPr id="32" name="SMARTInkShape-26">
              <a:extLst>
                <a:ext uri="{FF2B5EF4-FFF2-40B4-BE49-F238E27FC236}">
                  <a16:creationId xmlns:a16="http://schemas.microsoft.com/office/drawing/2014/main" id="{06E8DC33-70E8-7553-125F-1DA62886806C}"/>
                </a:ext>
              </a:extLst>
            </p:cNvPr>
            <p:cNvSpPr/>
            <p:nvPr>
              <p:custDataLst>
                <p:tags r:id="rId97"/>
              </p:custDataLst>
            </p:nvPr>
          </p:nvSpPr>
          <p:spPr>
            <a:xfrm>
              <a:off x="2828925" y="2020529"/>
              <a:ext cx="219076" cy="148793"/>
            </a:xfrm>
            <a:custGeom>
              <a:avLst/>
              <a:gdLst/>
              <a:ahLst/>
              <a:cxnLst/>
              <a:rect l="0" t="0" r="0" b="0"/>
              <a:pathLst>
                <a:path w="219076" h="148793">
                  <a:moveTo>
                    <a:pt x="0" y="36871"/>
                  </a:moveTo>
                  <a:lnTo>
                    <a:pt x="0" y="36871"/>
                  </a:lnTo>
                  <a:lnTo>
                    <a:pt x="0" y="31815"/>
                  </a:lnTo>
                  <a:lnTo>
                    <a:pt x="1058" y="30325"/>
                  </a:lnTo>
                  <a:lnTo>
                    <a:pt x="2822" y="29332"/>
                  </a:lnTo>
                  <a:lnTo>
                    <a:pt x="5056" y="28670"/>
                  </a:lnTo>
                  <a:lnTo>
                    <a:pt x="6546" y="27170"/>
                  </a:lnTo>
                  <a:lnTo>
                    <a:pt x="11758" y="17159"/>
                  </a:lnTo>
                  <a:lnTo>
                    <a:pt x="22666" y="4990"/>
                  </a:lnTo>
                  <a:lnTo>
                    <a:pt x="28771" y="1535"/>
                  </a:lnTo>
                  <a:lnTo>
                    <a:pt x="37129" y="0"/>
                  </a:lnTo>
                  <a:lnTo>
                    <a:pt x="57568" y="193"/>
                  </a:lnTo>
                  <a:lnTo>
                    <a:pt x="67214" y="3989"/>
                  </a:lnTo>
                  <a:lnTo>
                    <a:pt x="78594" y="12076"/>
                  </a:lnTo>
                  <a:lnTo>
                    <a:pt x="93725" y="31288"/>
                  </a:lnTo>
                  <a:lnTo>
                    <a:pt x="110196" y="72771"/>
                  </a:lnTo>
                  <a:lnTo>
                    <a:pt x="118258" y="100778"/>
                  </a:lnTo>
                  <a:lnTo>
                    <a:pt x="115030" y="129627"/>
                  </a:lnTo>
                  <a:lnTo>
                    <a:pt x="112670" y="134692"/>
                  </a:lnTo>
                  <a:lnTo>
                    <a:pt x="104403" y="143141"/>
                  </a:lnTo>
                  <a:lnTo>
                    <a:pt x="93673" y="147602"/>
                  </a:lnTo>
                  <a:lnTo>
                    <a:pt x="87849" y="148792"/>
                  </a:lnTo>
                  <a:lnTo>
                    <a:pt x="78555" y="147291"/>
                  </a:lnTo>
                  <a:lnTo>
                    <a:pt x="74595" y="145410"/>
                  </a:lnTo>
                  <a:lnTo>
                    <a:pt x="67373" y="137674"/>
                  </a:lnTo>
                  <a:lnTo>
                    <a:pt x="63965" y="132648"/>
                  </a:lnTo>
                  <a:lnTo>
                    <a:pt x="59169" y="110405"/>
                  </a:lnTo>
                  <a:lnTo>
                    <a:pt x="62805" y="88762"/>
                  </a:lnTo>
                  <a:lnTo>
                    <a:pt x="70585" y="74001"/>
                  </a:lnTo>
                  <a:lnTo>
                    <a:pt x="113567" y="44739"/>
                  </a:lnTo>
                  <a:lnTo>
                    <a:pt x="127733" y="40368"/>
                  </a:lnTo>
                  <a:lnTo>
                    <a:pt x="173779" y="29639"/>
                  </a:lnTo>
                  <a:lnTo>
                    <a:pt x="190477" y="29423"/>
                  </a:lnTo>
                  <a:lnTo>
                    <a:pt x="219075" y="368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7">
              <a:extLst>
                <a:ext uri="{FF2B5EF4-FFF2-40B4-BE49-F238E27FC236}">
                  <a16:creationId xmlns:a16="http://schemas.microsoft.com/office/drawing/2014/main" id="{E9210DBA-7D53-182A-6646-81C7AF9C89DF}"/>
                </a:ext>
              </a:extLst>
            </p:cNvPr>
            <p:cNvSpPr/>
            <p:nvPr>
              <p:custDataLst>
                <p:tags r:id="rId98"/>
              </p:custDataLst>
            </p:nvPr>
          </p:nvSpPr>
          <p:spPr>
            <a:xfrm>
              <a:off x="3050722" y="2019417"/>
              <a:ext cx="235404" cy="149445"/>
            </a:xfrm>
            <a:custGeom>
              <a:avLst/>
              <a:gdLst/>
              <a:ahLst/>
              <a:cxnLst/>
              <a:rect l="0" t="0" r="0" b="0"/>
              <a:pathLst>
                <a:path w="235404" h="149445">
                  <a:moveTo>
                    <a:pt x="111578" y="47508"/>
                  </a:moveTo>
                  <a:lnTo>
                    <a:pt x="111578" y="47508"/>
                  </a:lnTo>
                  <a:lnTo>
                    <a:pt x="111578" y="42452"/>
                  </a:lnTo>
                  <a:lnTo>
                    <a:pt x="114400" y="37147"/>
                  </a:lnTo>
                  <a:lnTo>
                    <a:pt x="118124" y="31261"/>
                  </a:lnTo>
                  <a:lnTo>
                    <a:pt x="121279" y="21998"/>
                  </a:lnTo>
                  <a:lnTo>
                    <a:pt x="130502" y="9572"/>
                  </a:lnTo>
                  <a:lnTo>
                    <a:pt x="122416" y="1221"/>
                  </a:lnTo>
                  <a:lnTo>
                    <a:pt x="99760" y="0"/>
                  </a:lnTo>
                  <a:lnTo>
                    <a:pt x="79501" y="4974"/>
                  </a:lnTo>
                  <a:lnTo>
                    <a:pt x="65219" y="15904"/>
                  </a:lnTo>
                  <a:lnTo>
                    <a:pt x="22722" y="60061"/>
                  </a:lnTo>
                  <a:lnTo>
                    <a:pt x="6463" y="81449"/>
                  </a:lnTo>
                  <a:lnTo>
                    <a:pt x="0" y="101191"/>
                  </a:lnTo>
                  <a:lnTo>
                    <a:pt x="4132" y="116876"/>
                  </a:lnTo>
                  <a:lnTo>
                    <a:pt x="18975" y="142702"/>
                  </a:lnTo>
                  <a:lnTo>
                    <a:pt x="25618" y="148025"/>
                  </a:lnTo>
                  <a:lnTo>
                    <a:pt x="28872" y="149444"/>
                  </a:lnTo>
                  <a:lnTo>
                    <a:pt x="32099" y="149332"/>
                  </a:lnTo>
                  <a:lnTo>
                    <a:pt x="38506" y="146385"/>
                  </a:lnTo>
                  <a:lnTo>
                    <a:pt x="80384" y="112261"/>
                  </a:lnTo>
                  <a:lnTo>
                    <a:pt x="84432" y="107610"/>
                  </a:lnTo>
                  <a:lnTo>
                    <a:pt x="109602" y="67920"/>
                  </a:lnTo>
                  <a:lnTo>
                    <a:pt x="111501" y="57520"/>
                  </a:lnTo>
                  <a:lnTo>
                    <a:pt x="111576" y="99419"/>
                  </a:lnTo>
                  <a:lnTo>
                    <a:pt x="111578" y="120091"/>
                  </a:lnTo>
                  <a:lnTo>
                    <a:pt x="112636" y="121297"/>
                  </a:lnTo>
                  <a:lnTo>
                    <a:pt x="116634" y="122636"/>
                  </a:lnTo>
                  <a:lnTo>
                    <a:pt x="124835" y="123391"/>
                  </a:lnTo>
                  <a:lnTo>
                    <a:pt x="130875" y="120745"/>
                  </a:lnTo>
                  <a:lnTo>
                    <a:pt x="173342" y="97134"/>
                  </a:lnTo>
                  <a:lnTo>
                    <a:pt x="217620" y="64060"/>
                  </a:lnTo>
                  <a:lnTo>
                    <a:pt x="235403" y="47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8">
              <a:extLst>
                <a:ext uri="{FF2B5EF4-FFF2-40B4-BE49-F238E27FC236}">
                  <a16:creationId xmlns:a16="http://schemas.microsoft.com/office/drawing/2014/main" id="{2C197B6F-1313-E14C-78B1-C41183083359}"/>
                </a:ext>
              </a:extLst>
            </p:cNvPr>
            <p:cNvSpPr/>
            <p:nvPr>
              <p:custDataLst>
                <p:tags r:id="rId99"/>
              </p:custDataLst>
            </p:nvPr>
          </p:nvSpPr>
          <p:spPr>
            <a:xfrm>
              <a:off x="3305175" y="1868732"/>
              <a:ext cx="123826" cy="263697"/>
            </a:xfrm>
            <a:custGeom>
              <a:avLst/>
              <a:gdLst/>
              <a:ahLst/>
              <a:cxnLst/>
              <a:rect l="0" t="0" r="0" b="0"/>
              <a:pathLst>
                <a:path w="123826" h="263697">
                  <a:moveTo>
                    <a:pt x="0" y="26743"/>
                  </a:moveTo>
                  <a:lnTo>
                    <a:pt x="0" y="26743"/>
                  </a:lnTo>
                  <a:lnTo>
                    <a:pt x="26743" y="0"/>
                  </a:lnTo>
                  <a:lnTo>
                    <a:pt x="28334" y="32315"/>
                  </a:lnTo>
                  <a:lnTo>
                    <a:pt x="28527" y="78644"/>
                  </a:lnTo>
                  <a:lnTo>
                    <a:pt x="23504" y="115969"/>
                  </a:lnTo>
                  <a:lnTo>
                    <a:pt x="18872" y="153416"/>
                  </a:lnTo>
                  <a:lnTo>
                    <a:pt x="8863" y="196561"/>
                  </a:lnTo>
                  <a:lnTo>
                    <a:pt x="1167" y="237999"/>
                  </a:lnTo>
                  <a:lnTo>
                    <a:pt x="519" y="251515"/>
                  </a:lnTo>
                  <a:lnTo>
                    <a:pt x="1404" y="255966"/>
                  </a:lnTo>
                  <a:lnTo>
                    <a:pt x="3053" y="258933"/>
                  </a:lnTo>
                  <a:lnTo>
                    <a:pt x="5210" y="260911"/>
                  </a:lnTo>
                  <a:lnTo>
                    <a:pt x="10430" y="263110"/>
                  </a:lnTo>
                  <a:lnTo>
                    <a:pt x="13303" y="263696"/>
                  </a:lnTo>
                  <a:lnTo>
                    <a:pt x="59849" y="255099"/>
                  </a:lnTo>
                  <a:lnTo>
                    <a:pt x="88453" y="242320"/>
                  </a:lnTo>
                  <a:lnTo>
                    <a:pt x="109464" y="231376"/>
                  </a:lnTo>
                  <a:lnTo>
                    <a:pt x="114251" y="229840"/>
                  </a:lnTo>
                  <a:lnTo>
                    <a:pt x="117442" y="227758"/>
                  </a:lnTo>
                  <a:lnTo>
                    <a:pt x="123825" y="2172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9">
              <a:extLst>
                <a:ext uri="{FF2B5EF4-FFF2-40B4-BE49-F238E27FC236}">
                  <a16:creationId xmlns:a16="http://schemas.microsoft.com/office/drawing/2014/main" id="{08445683-96F1-5BD9-4A1E-9B9B4D9C7995}"/>
                </a:ext>
              </a:extLst>
            </p:cNvPr>
            <p:cNvSpPr/>
            <p:nvPr>
              <p:custDataLst>
                <p:tags r:id="rId100"/>
              </p:custDataLst>
            </p:nvPr>
          </p:nvSpPr>
          <p:spPr>
            <a:xfrm>
              <a:off x="3295650" y="1981200"/>
              <a:ext cx="142876" cy="57151"/>
            </a:xfrm>
            <a:custGeom>
              <a:avLst/>
              <a:gdLst/>
              <a:ahLst/>
              <a:cxnLst/>
              <a:rect l="0" t="0" r="0" b="0"/>
              <a:pathLst>
                <a:path w="142876" h="57151">
                  <a:moveTo>
                    <a:pt x="0" y="57150"/>
                  </a:moveTo>
                  <a:lnTo>
                    <a:pt x="0" y="57150"/>
                  </a:lnTo>
                  <a:lnTo>
                    <a:pt x="0" y="48949"/>
                  </a:lnTo>
                  <a:lnTo>
                    <a:pt x="16267" y="45770"/>
                  </a:lnTo>
                  <a:lnTo>
                    <a:pt x="58038" y="26201"/>
                  </a:lnTo>
                  <a:lnTo>
                    <a:pt x="96484" y="1285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0">
              <a:extLst>
                <a:ext uri="{FF2B5EF4-FFF2-40B4-BE49-F238E27FC236}">
                  <a16:creationId xmlns:a16="http://schemas.microsoft.com/office/drawing/2014/main" id="{8E9D835A-3887-B421-EF6A-91E073C5F7E7}"/>
                </a:ext>
              </a:extLst>
            </p:cNvPr>
            <p:cNvSpPr/>
            <p:nvPr>
              <p:custDataLst>
                <p:tags r:id="rId101"/>
              </p:custDataLst>
            </p:nvPr>
          </p:nvSpPr>
          <p:spPr>
            <a:xfrm>
              <a:off x="3469879" y="1982964"/>
              <a:ext cx="130572" cy="129773"/>
            </a:xfrm>
            <a:custGeom>
              <a:avLst/>
              <a:gdLst/>
              <a:ahLst/>
              <a:cxnLst/>
              <a:rect l="0" t="0" r="0" b="0"/>
              <a:pathLst>
                <a:path w="130572" h="129773">
                  <a:moveTo>
                    <a:pt x="6746" y="36336"/>
                  </a:moveTo>
                  <a:lnTo>
                    <a:pt x="6746" y="36336"/>
                  </a:lnTo>
                  <a:lnTo>
                    <a:pt x="14947" y="44537"/>
                  </a:lnTo>
                  <a:lnTo>
                    <a:pt x="61017" y="45827"/>
                  </a:lnTo>
                  <a:lnTo>
                    <a:pt x="79859" y="40794"/>
                  </a:lnTo>
                  <a:lnTo>
                    <a:pt x="93791" y="32600"/>
                  </a:lnTo>
                  <a:lnTo>
                    <a:pt x="98349" y="26562"/>
                  </a:lnTo>
                  <a:lnTo>
                    <a:pt x="101276" y="19118"/>
                  </a:lnTo>
                  <a:lnTo>
                    <a:pt x="101933" y="4189"/>
                  </a:lnTo>
                  <a:lnTo>
                    <a:pt x="99837" y="2205"/>
                  </a:lnTo>
                  <a:lnTo>
                    <a:pt x="91864" y="0"/>
                  </a:lnTo>
                  <a:lnTo>
                    <a:pt x="53037" y="8829"/>
                  </a:lnTo>
                  <a:lnTo>
                    <a:pt x="35786" y="15644"/>
                  </a:lnTo>
                  <a:lnTo>
                    <a:pt x="21064" y="25729"/>
                  </a:lnTo>
                  <a:lnTo>
                    <a:pt x="10288" y="42910"/>
                  </a:lnTo>
                  <a:lnTo>
                    <a:pt x="1093" y="70740"/>
                  </a:lnTo>
                  <a:lnTo>
                    <a:pt x="0" y="85493"/>
                  </a:lnTo>
                  <a:lnTo>
                    <a:pt x="7922" y="112211"/>
                  </a:lnTo>
                  <a:lnTo>
                    <a:pt x="10705" y="118670"/>
                  </a:lnTo>
                  <a:lnTo>
                    <a:pt x="15736" y="122975"/>
                  </a:lnTo>
                  <a:lnTo>
                    <a:pt x="29791" y="127759"/>
                  </a:lnTo>
                  <a:lnTo>
                    <a:pt x="72289" y="129772"/>
                  </a:lnTo>
                  <a:lnTo>
                    <a:pt x="130571" y="112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1">
              <a:extLst>
                <a:ext uri="{FF2B5EF4-FFF2-40B4-BE49-F238E27FC236}">
                  <a16:creationId xmlns:a16="http://schemas.microsoft.com/office/drawing/2014/main" id="{461B6C61-0A54-2909-84F0-C75E9359BC0B}"/>
                </a:ext>
              </a:extLst>
            </p:cNvPr>
            <p:cNvSpPr/>
            <p:nvPr>
              <p:custDataLst>
                <p:tags r:id="rId102"/>
              </p:custDataLst>
            </p:nvPr>
          </p:nvSpPr>
          <p:spPr>
            <a:xfrm>
              <a:off x="3619500" y="1962266"/>
              <a:ext cx="133200" cy="138124"/>
            </a:xfrm>
            <a:custGeom>
              <a:avLst/>
              <a:gdLst/>
              <a:ahLst/>
              <a:cxnLst/>
              <a:rect l="0" t="0" r="0" b="0"/>
              <a:pathLst>
                <a:path w="133200" h="138124">
                  <a:moveTo>
                    <a:pt x="114300" y="9409"/>
                  </a:moveTo>
                  <a:lnTo>
                    <a:pt x="114300" y="9409"/>
                  </a:lnTo>
                  <a:lnTo>
                    <a:pt x="119356" y="9409"/>
                  </a:lnTo>
                  <a:lnTo>
                    <a:pt x="124661" y="6587"/>
                  </a:lnTo>
                  <a:lnTo>
                    <a:pt x="133199" y="0"/>
                  </a:lnTo>
                  <a:lnTo>
                    <a:pt x="117053" y="965"/>
                  </a:lnTo>
                  <a:lnTo>
                    <a:pt x="73684" y="16133"/>
                  </a:lnTo>
                  <a:lnTo>
                    <a:pt x="46418" y="31683"/>
                  </a:lnTo>
                  <a:lnTo>
                    <a:pt x="41797" y="38006"/>
                  </a:lnTo>
                  <a:lnTo>
                    <a:pt x="39195" y="47515"/>
                  </a:lnTo>
                  <a:lnTo>
                    <a:pt x="38830" y="50688"/>
                  </a:lnTo>
                  <a:lnTo>
                    <a:pt x="43373" y="65267"/>
                  </a:lnTo>
                  <a:lnTo>
                    <a:pt x="51379" y="74099"/>
                  </a:lnTo>
                  <a:lnTo>
                    <a:pt x="60935" y="80493"/>
                  </a:lnTo>
                  <a:lnTo>
                    <a:pt x="73323" y="86210"/>
                  </a:lnTo>
                  <a:lnTo>
                    <a:pt x="87812" y="99310"/>
                  </a:lnTo>
                  <a:lnTo>
                    <a:pt x="91944" y="106868"/>
                  </a:lnTo>
                  <a:lnTo>
                    <a:pt x="94271" y="117073"/>
                  </a:lnTo>
                  <a:lnTo>
                    <a:pt x="93538" y="120343"/>
                  </a:lnTo>
                  <a:lnTo>
                    <a:pt x="89903" y="126799"/>
                  </a:lnTo>
                  <a:lnTo>
                    <a:pt x="86394" y="128944"/>
                  </a:lnTo>
                  <a:lnTo>
                    <a:pt x="71342" y="131963"/>
                  </a:lnTo>
                  <a:lnTo>
                    <a:pt x="47292" y="135805"/>
                  </a:lnTo>
                  <a:lnTo>
                    <a:pt x="41053" y="138123"/>
                  </a:lnTo>
                  <a:lnTo>
                    <a:pt x="28476" y="137877"/>
                  </a:lnTo>
                  <a:lnTo>
                    <a:pt x="0"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6">
            <a:extLst>
              <a:ext uri="{FF2B5EF4-FFF2-40B4-BE49-F238E27FC236}">
                <a16:creationId xmlns:a16="http://schemas.microsoft.com/office/drawing/2014/main" id="{302C5EB5-495E-99BF-A4EB-7339A7A9C5D1}"/>
              </a:ext>
            </a:extLst>
          </p:cNvPr>
          <p:cNvGrpSpPr/>
          <p:nvPr/>
        </p:nvGrpSpPr>
        <p:grpSpPr>
          <a:xfrm>
            <a:off x="4343400" y="1819846"/>
            <a:ext cx="828541" cy="399480"/>
            <a:chOff x="4343400" y="1819846"/>
            <a:chExt cx="828541" cy="399480"/>
          </a:xfrm>
        </p:grpSpPr>
        <p:sp>
          <p:nvSpPr>
            <p:cNvPr id="39" name="SMARTInkShape-32">
              <a:extLst>
                <a:ext uri="{FF2B5EF4-FFF2-40B4-BE49-F238E27FC236}">
                  <a16:creationId xmlns:a16="http://schemas.microsoft.com/office/drawing/2014/main" id="{18DAB6D9-6A3B-C0B5-6532-C8E534BAC8B8}"/>
                </a:ext>
              </a:extLst>
            </p:cNvPr>
            <p:cNvSpPr/>
            <p:nvPr>
              <p:custDataLst>
                <p:tags r:id="rId90"/>
              </p:custDataLst>
            </p:nvPr>
          </p:nvSpPr>
          <p:spPr>
            <a:xfrm>
              <a:off x="4343400" y="1866937"/>
              <a:ext cx="108911" cy="244635"/>
            </a:xfrm>
            <a:custGeom>
              <a:avLst/>
              <a:gdLst/>
              <a:ahLst/>
              <a:cxnLst/>
              <a:rect l="0" t="0" r="0" b="0"/>
              <a:pathLst>
                <a:path w="108911" h="244635">
                  <a:moveTo>
                    <a:pt x="19050" y="19013"/>
                  </a:moveTo>
                  <a:lnTo>
                    <a:pt x="19050" y="19013"/>
                  </a:lnTo>
                  <a:lnTo>
                    <a:pt x="19050" y="13957"/>
                  </a:lnTo>
                  <a:lnTo>
                    <a:pt x="20108" y="12467"/>
                  </a:lnTo>
                  <a:lnTo>
                    <a:pt x="21872" y="11474"/>
                  </a:lnTo>
                  <a:lnTo>
                    <a:pt x="24106" y="10812"/>
                  </a:lnTo>
                  <a:lnTo>
                    <a:pt x="25595" y="9312"/>
                  </a:lnTo>
                  <a:lnTo>
                    <a:pt x="28565" y="0"/>
                  </a:lnTo>
                  <a:lnTo>
                    <a:pt x="33628" y="5031"/>
                  </a:lnTo>
                  <a:lnTo>
                    <a:pt x="36775" y="23337"/>
                  </a:lnTo>
                  <a:lnTo>
                    <a:pt x="37838" y="66630"/>
                  </a:lnTo>
                  <a:lnTo>
                    <a:pt x="36964" y="108734"/>
                  </a:lnTo>
                  <a:lnTo>
                    <a:pt x="30546" y="155778"/>
                  </a:lnTo>
                  <a:lnTo>
                    <a:pt x="30509" y="172931"/>
                  </a:lnTo>
                  <a:lnTo>
                    <a:pt x="36891" y="219238"/>
                  </a:lnTo>
                  <a:lnTo>
                    <a:pt x="40385" y="232532"/>
                  </a:lnTo>
                  <a:lnTo>
                    <a:pt x="42799" y="237559"/>
                  </a:lnTo>
                  <a:lnTo>
                    <a:pt x="46524" y="240911"/>
                  </a:lnTo>
                  <a:lnTo>
                    <a:pt x="56308" y="244634"/>
                  </a:lnTo>
                  <a:lnTo>
                    <a:pt x="67712" y="243467"/>
                  </a:lnTo>
                  <a:lnTo>
                    <a:pt x="78778" y="239420"/>
                  </a:lnTo>
                  <a:lnTo>
                    <a:pt x="97929" y="225145"/>
                  </a:lnTo>
                  <a:lnTo>
                    <a:pt x="107803" y="210735"/>
                  </a:lnTo>
                  <a:lnTo>
                    <a:pt x="108910" y="205036"/>
                  </a:lnTo>
                  <a:lnTo>
                    <a:pt x="105413" y="185844"/>
                  </a:lnTo>
                  <a:lnTo>
                    <a:pt x="96615" y="161578"/>
                  </a:lnTo>
                  <a:lnTo>
                    <a:pt x="86684" y="147286"/>
                  </a:lnTo>
                  <a:lnTo>
                    <a:pt x="72394" y="136701"/>
                  </a:lnTo>
                  <a:lnTo>
                    <a:pt x="29132" y="117884"/>
                  </a:lnTo>
                  <a:lnTo>
                    <a:pt x="0" y="104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3">
              <a:extLst>
                <a:ext uri="{FF2B5EF4-FFF2-40B4-BE49-F238E27FC236}">
                  <a16:creationId xmlns:a16="http://schemas.microsoft.com/office/drawing/2014/main" id="{FAFAE57E-2B06-4856-E258-474D7F24E1D4}"/>
                </a:ext>
              </a:extLst>
            </p:cNvPr>
            <p:cNvSpPr/>
            <p:nvPr>
              <p:custDataLst>
                <p:tags r:id="rId91"/>
              </p:custDataLst>
            </p:nvPr>
          </p:nvSpPr>
          <p:spPr>
            <a:xfrm>
              <a:off x="4511883" y="1964453"/>
              <a:ext cx="136318" cy="79956"/>
            </a:xfrm>
            <a:custGeom>
              <a:avLst/>
              <a:gdLst/>
              <a:ahLst/>
              <a:cxnLst/>
              <a:rect l="0" t="0" r="0" b="0"/>
              <a:pathLst>
                <a:path w="136318" h="79956">
                  <a:moveTo>
                    <a:pt x="12492" y="45322"/>
                  </a:moveTo>
                  <a:lnTo>
                    <a:pt x="12492" y="45322"/>
                  </a:lnTo>
                  <a:lnTo>
                    <a:pt x="17548" y="45322"/>
                  </a:lnTo>
                  <a:lnTo>
                    <a:pt x="22853" y="42500"/>
                  </a:lnTo>
                  <a:lnTo>
                    <a:pt x="28739" y="38776"/>
                  </a:lnTo>
                  <a:lnTo>
                    <a:pt x="41140" y="36386"/>
                  </a:lnTo>
                  <a:lnTo>
                    <a:pt x="71497" y="35831"/>
                  </a:lnTo>
                  <a:lnTo>
                    <a:pt x="78581" y="32990"/>
                  </a:lnTo>
                  <a:lnTo>
                    <a:pt x="91751" y="22543"/>
                  </a:lnTo>
                  <a:lnTo>
                    <a:pt x="92848" y="19552"/>
                  </a:lnTo>
                  <a:lnTo>
                    <a:pt x="92521" y="16501"/>
                  </a:lnTo>
                  <a:lnTo>
                    <a:pt x="89335" y="10288"/>
                  </a:lnTo>
                  <a:lnTo>
                    <a:pt x="84391" y="3998"/>
                  </a:lnTo>
                  <a:lnTo>
                    <a:pt x="70200" y="498"/>
                  </a:lnTo>
                  <a:lnTo>
                    <a:pt x="51899" y="0"/>
                  </a:lnTo>
                  <a:lnTo>
                    <a:pt x="36709" y="3307"/>
                  </a:lnTo>
                  <a:lnTo>
                    <a:pt x="16257" y="16175"/>
                  </a:lnTo>
                  <a:lnTo>
                    <a:pt x="6052" y="30251"/>
                  </a:lnTo>
                  <a:lnTo>
                    <a:pt x="104" y="44974"/>
                  </a:lnTo>
                  <a:lnTo>
                    <a:pt x="0" y="50382"/>
                  </a:lnTo>
                  <a:lnTo>
                    <a:pt x="7437" y="71721"/>
                  </a:lnTo>
                  <a:lnTo>
                    <a:pt x="13356" y="75622"/>
                  </a:lnTo>
                  <a:lnTo>
                    <a:pt x="31221" y="79955"/>
                  </a:lnTo>
                  <a:lnTo>
                    <a:pt x="70637" y="75133"/>
                  </a:lnTo>
                  <a:lnTo>
                    <a:pt x="136317" y="64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4">
              <a:extLst>
                <a:ext uri="{FF2B5EF4-FFF2-40B4-BE49-F238E27FC236}">
                  <a16:creationId xmlns:a16="http://schemas.microsoft.com/office/drawing/2014/main" id="{C81F0068-E771-03F8-CCE6-E3DE06C0AA6F}"/>
                </a:ext>
              </a:extLst>
            </p:cNvPr>
            <p:cNvSpPr/>
            <p:nvPr>
              <p:custDataLst>
                <p:tags r:id="rId92"/>
              </p:custDataLst>
            </p:nvPr>
          </p:nvSpPr>
          <p:spPr>
            <a:xfrm>
              <a:off x="4678826" y="1819846"/>
              <a:ext cx="131300" cy="399480"/>
            </a:xfrm>
            <a:custGeom>
              <a:avLst/>
              <a:gdLst/>
              <a:ahLst/>
              <a:cxnLst/>
              <a:rect l="0" t="0" r="0" b="0"/>
              <a:pathLst>
                <a:path w="131300" h="399480">
                  <a:moveTo>
                    <a:pt x="131299" y="94679"/>
                  </a:moveTo>
                  <a:lnTo>
                    <a:pt x="131299" y="94679"/>
                  </a:lnTo>
                  <a:lnTo>
                    <a:pt x="131299" y="58100"/>
                  </a:lnTo>
                  <a:lnTo>
                    <a:pt x="125654" y="46319"/>
                  </a:lnTo>
                  <a:lnTo>
                    <a:pt x="116221" y="30608"/>
                  </a:lnTo>
                  <a:lnTo>
                    <a:pt x="112956" y="22811"/>
                  </a:lnTo>
                  <a:lnTo>
                    <a:pt x="107978" y="15819"/>
                  </a:lnTo>
                  <a:lnTo>
                    <a:pt x="86783" y="1355"/>
                  </a:lnTo>
                  <a:lnTo>
                    <a:pt x="79539" y="0"/>
                  </a:lnTo>
                  <a:lnTo>
                    <a:pt x="70901" y="8149"/>
                  </a:lnTo>
                  <a:lnTo>
                    <a:pt x="56958" y="30588"/>
                  </a:lnTo>
                  <a:lnTo>
                    <a:pt x="39469" y="75969"/>
                  </a:lnTo>
                  <a:lnTo>
                    <a:pt x="26572" y="119441"/>
                  </a:lnTo>
                  <a:lnTo>
                    <a:pt x="17013" y="157402"/>
                  </a:lnTo>
                  <a:lnTo>
                    <a:pt x="10301" y="197225"/>
                  </a:lnTo>
                  <a:lnTo>
                    <a:pt x="7672" y="230213"/>
                  </a:lnTo>
                  <a:lnTo>
                    <a:pt x="1301" y="277477"/>
                  </a:lnTo>
                  <a:lnTo>
                    <a:pt x="0" y="316646"/>
                  </a:lnTo>
                  <a:lnTo>
                    <a:pt x="6280" y="361969"/>
                  </a:lnTo>
                  <a:lnTo>
                    <a:pt x="7474" y="3994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5">
              <a:extLst>
                <a:ext uri="{FF2B5EF4-FFF2-40B4-BE49-F238E27FC236}">
                  <a16:creationId xmlns:a16="http://schemas.microsoft.com/office/drawing/2014/main" id="{9A2D42F3-592E-D93E-C136-1E18780D1B11}"/>
                </a:ext>
              </a:extLst>
            </p:cNvPr>
            <p:cNvSpPr/>
            <p:nvPr>
              <p:custDataLst>
                <p:tags r:id="rId93"/>
              </p:custDataLst>
            </p:nvPr>
          </p:nvSpPr>
          <p:spPr>
            <a:xfrm>
              <a:off x="4657725" y="2009775"/>
              <a:ext cx="123826" cy="57151"/>
            </a:xfrm>
            <a:custGeom>
              <a:avLst/>
              <a:gdLst/>
              <a:ahLst/>
              <a:cxnLst/>
              <a:rect l="0" t="0" r="0" b="0"/>
              <a:pathLst>
                <a:path w="123826" h="57151">
                  <a:moveTo>
                    <a:pt x="0" y="57150"/>
                  </a:moveTo>
                  <a:lnTo>
                    <a:pt x="0" y="57150"/>
                  </a:lnTo>
                  <a:lnTo>
                    <a:pt x="5056" y="57150"/>
                  </a:lnTo>
                  <a:lnTo>
                    <a:pt x="51045" y="28772"/>
                  </a:lnTo>
                  <a:lnTo>
                    <a:pt x="95701" y="996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6">
              <a:extLst>
                <a:ext uri="{FF2B5EF4-FFF2-40B4-BE49-F238E27FC236}">
                  <a16:creationId xmlns:a16="http://schemas.microsoft.com/office/drawing/2014/main" id="{C65423D4-05CE-E671-D17D-9D29141ACD33}"/>
                </a:ext>
              </a:extLst>
            </p:cNvPr>
            <p:cNvSpPr/>
            <p:nvPr>
              <p:custDataLst>
                <p:tags r:id="rId94"/>
              </p:custDataLst>
            </p:nvPr>
          </p:nvSpPr>
          <p:spPr>
            <a:xfrm>
              <a:off x="4822028" y="1981753"/>
              <a:ext cx="64298" cy="127976"/>
            </a:xfrm>
            <a:custGeom>
              <a:avLst/>
              <a:gdLst/>
              <a:ahLst/>
              <a:cxnLst/>
              <a:rect l="0" t="0" r="0" b="0"/>
              <a:pathLst>
                <a:path w="64298" h="127976">
                  <a:moveTo>
                    <a:pt x="64297" y="37547"/>
                  </a:moveTo>
                  <a:lnTo>
                    <a:pt x="64297" y="37547"/>
                  </a:lnTo>
                  <a:lnTo>
                    <a:pt x="64297" y="15157"/>
                  </a:lnTo>
                  <a:lnTo>
                    <a:pt x="61475" y="8899"/>
                  </a:lnTo>
                  <a:lnTo>
                    <a:pt x="56096" y="1314"/>
                  </a:lnTo>
                  <a:lnTo>
                    <a:pt x="52538" y="277"/>
                  </a:lnTo>
                  <a:lnTo>
                    <a:pt x="50108" y="0"/>
                  </a:lnTo>
                  <a:lnTo>
                    <a:pt x="36575" y="4667"/>
                  </a:lnTo>
                  <a:lnTo>
                    <a:pt x="19160" y="27922"/>
                  </a:lnTo>
                  <a:lnTo>
                    <a:pt x="2974" y="66102"/>
                  </a:lnTo>
                  <a:lnTo>
                    <a:pt x="0" y="85163"/>
                  </a:lnTo>
                  <a:lnTo>
                    <a:pt x="4324" y="104218"/>
                  </a:lnTo>
                  <a:lnTo>
                    <a:pt x="8440" y="113744"/>
                  </a:lnTo>
                  <a:lnTo>
                    <a:pt x="13300" y="120095"/>
                  </a:lnTo>
                  <a:lnTo>
                    <a:pt x="24346" y="127152"/>
                  </a:lnTo>
                  <a:lnTo>
                    <a:pt x="28138" y="127975"/>
                  </a:lnTo>
                  <a:lnTo>
                    <a:pt x="30665" y="127466"/>
                  </a:lnTo>
                  <a:lnTo>
                    <a:pt x="32351" y="126068"/>
                  </a:lnTo>
                  <a:lnTo>
                    <a:pt x="39780" y="113987"/>
                  </a:lnTo>
                  <a:lnTo>
                    <a:pt x="35722" y="28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7">
              <a:extLst>
                <a:ext uri="{FF2B5EF4-FFF2-40B4-BE49-F238E27FC236}">
                  <a16:creationId xmlns:a16="http://schemas.microsoft.com/office/drawing/2014/main" id="{783866DC-24CF-F51F-E58B-411D326FDC54}"/>
                </a:ext>
              </a:extLst>
            </p:cNvPr>
            <p:cNvSpPr/>
            <p:nvPr>
              <p:custDataLst>
                <p:tags r:id="rId95"/>
              </p:custDataLst>
            </p:nvPr>
          </p:nvSpPr>
          <p:spPr>
            <a:xfrm>
              <a:off x="4876800" y="1962150"/>
              <a:ext cx="200026" cy="131081"/>
            </a:xfrm>
            <a:custGeom>
              <a:avLst/>
              <a:gdLst/>
              <a:ahLst/>
              <a:cxnLst/>
              <a:rect l="0" t="0" r="0" b="0"/>
              <a:pathLst>
                <a:path w="200026" h="131081">
                  <a:moveTo>
                    <a:pt x="0" y="95250"/>
                  </a:moveTo>
                  <a:lnTo>
                    <a:pt x="0" y="95250"/>
                  </a:lnTo>
                  <a:lnTo>
                    <a:pt x="5056" y="95250"/>
                  </a:lnTo>
                  <a:lnTo>
                    <a:pt x="6545" y="94192"/>
                  </a:lnTo>
                  <a:lnTo>
                    <a:pt x="7539" y="92428"/>
                  </a:lnTo>
                  <a:lnTo>
                    <a:pt x="8201" y="90194"/>
                  </a:lnTo>
                  <a:lnTo>
                    <a:pt x="17926" y="77945"/>
                  </a:lnTo>
                  <a:lnTo>
                    <a:pt x="49917" y="48192"/>
                  </a:lnTo>
                  <a:lnTo>
                    <a:pt x="64532" y="41090"/>
                  </a:lnTo>
                  <a:lnTo>
                    <a:pt x="73895" y="38690"/>
                  </a:lnTo>
                  <a:lnTo>
                    <a:pt x="77998" y="44007"/>
                  </a:lnTo>
                  <a:lnTo>
                    <a:pt x="89255" y="64667"/>
                  </a:lnTo>
                  <a:lnTo>
                    <a:pt x="94461" y="107660"/>
                  </a:lnTo>
                  <a:lnTo>
                    <a:pt x="94724" y="113048"/>
                  </a:lnTo>
                  <a:lnTo>
                    <a:pt x="92194" y="121857"/>
                  </a:lnTo>
                  <a:lnTo>
                    <a:pt x="90038" y="125688"/>
                  </a:lnTo>
                  <a:lnTo>
                    <a:pt x="87542" y="128242"/>
                  </a:lnTo>
                  <a:lnTo>
                    <a:pt x="81947" y="131080"/>
                  </a:lnTo>
                  <a:lnTo>
                    <a:pt x="80031" y="130778"/>
                  </a:lnTo>
                  <a:lnTo>
                    <a:pt x="78754" y="129519"/>
                  </a:lnTo>
                  <a:lnTo>
                    <a:pt x="77903" y="127621"/>
                  </a:lnTo>
                  <a:lnTo>
                    <a:pt x="84141" y="102820"/>
                  </a:lnTo>
                  <a:lnTo>
                    <a:pt x="93605" y="82911"/>
                  </a:lnTo>
                  <a:lnTo>
                    <a:pt x="128471" y="44482"/>
                  </a:lnTo>
                  <a:lnTo>
                    <a:pt x="173779" y="13957"/>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8">
              <a:extLst>
                <a:ext uri="{FF2B5EF4-FFF2-40B4-BE49-F238E27FC236}">
                  <a16:creationId xmlns:a16="http://schemas.microsoft.com/office/drawing/2014/main" id="{3B32AEF5-8597-A5C2-9F85-ED35EC0AD799}"/>
                </a:ext>
              </a:extLst>
            </p:cNvPr>
            <p:cNvSpPr/>
            <p:nvPr>
              <p:custDataLst>
                <p:tags r:id="rId96"/>
              </p:custDataLst>
            </p:nvPr>
          </p:nvSpPr>
          <p:spPr>
            <a:xfrm>
              <a:off x="5050685" y="1943538"/>
              <a:ext cx="121256" cy="141058"/>
            </a:xfrm>
            <a:custGeom>
              <a:avLst/>
              <a:gdLst/>
              <a:ahLst/>
              <a:cxnLst/>
              <a:rect l="0" t="0" r="0" b="0"/>
              <a:pathLst>
                <a:path w="121256" h="141058">
                  <a:moveTo>
                    <a:pt x="26140" y="56712"/>
                  </a:moveTo>
                  <a:lnTo>
                    <a:pt x="26140" y="56712"/>
                  </a:lnTo>
                  <a:lnTo>
                    <a:pt x="31196" y="61768"/>
                  </a:lnTo>
                  <a:lnTo>
                    <a:pt x="36501" y="64251"/>
                  </a:lnTo>
                  <a:lnTo>
                    <a:pt x="68052" y="66121"/>
                  </a:lnTo>
                  <a:lnTo>
                    <a:pt x="88888" y="61146"/>
                  </a:lnTo>
                  <a:lnTo>
                    <a:pt x="109360" y="48900"/>
                  </a:lnTo>
                  <a:lnTo>
                    <a:pt x="116180" y="42638"/>
                  </a:lnTo>
                  <a:lnTo>
                    <a:pt x="119074" y="37051"/>
                  </a:lnTo>
                  <a:lnTo>
                    <a:pt x="121187" y="26097"/>
                  </a:lnTo>
                  <a:lnTo>
                    <a:pt x="121255" y="23602"/>
                  </a:lnTo>
                  <a:lnTo>
                    <a:pt x="118508" y="18008"/>
                  </a:lnTo>
                  <a:lnTo>
                    <a:pt x="107197" y="4553"/>
                  </a:lnTo>
                  <a:lnTo>
                    <a:pt x="101676" y="1780"/>
                  </a:lnTo>
                  <a:lnTo>
                    <a:pt x="89509" y="0"/>
                  </a:lnTo>
                  <a:lnTo>
                    <a:pt x="63386" y="9981"/>
                  </a:lnTo>
                  <a:lnTo>
                    <a:pt x="44937" y="21699"/>
                  </a:lnTo>
                  <a:lnTo>
                    <a:pt x="19740" y="44622"/>
                  </a:lnTo>
                  <a:lnTo>
                    <a:pt x="5783" y="68299"/>
                  </a:lnTo>
                  <a:lnTo>
                    <a:pt x="0" y="100479"/>
                  </a:lnTo>
                  <a:lnTo>
                    <a:pt x="4292" y="118850"/>
                  </a:lnTo>
                  <a:lnTo>
                    <a:pt x="12196" y="131954"/>
                  </a:lnTo>
                  <a:lnTo>
                    <a:pt x="19238" y="137778"/>
                  </a:lnTo>
                  <a:lnTo>
                    <a:pt x="44320" y="141057"/>
                  </a:lnTo>
                  <a:lnTo>
                    <a:pt x="68452" y="136971"/>
                  </a:lnTo>
                  <a:lnTo>
                    <a:pt x="94509" y="126110"/>
                  </a:lnTo>
                  <a:lnTo>
                    <a:pt x="103445" y="120011"/>
                  </a:lnTo>
                  <a:lnTo>
                    <a:pt x="108124" y="113773"/>
                  </a:lnTo>
                  <a:lnTo>
                    <a:pt x="109371" y="110628"/>
                  </a:lnTo>
                  <a:lnTo>
                    <a:pt x="109144" y="108531"/>
                  </a:lnTo>
                  <a:lnTo>
                    <a:pt x="102340" y="1043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SMARTInkShape-Group7">
            <a:extLst>
              <a:ext uri="{FF2B5EF4-FFF2-40B4-BE49-F238E27FC236}">
                <a16:creationId xmlns:a16="http://schemas.microsoft.com/office/drawing/2014/main" id="{13FBF1A0-8A1C-7A09-4ABF-21B510B69E04}"/>
              </a:ext>
            </a:extLst>
          </p:cNvPr>
          <p:cNvGrpSpPr/>
          <p:nvPr/>
        </p:nvGrpSpPr>
        <p:grpSpPr>
          <a:xfrm>
            <a:off x="5486553" y="1819831"/>
            <a:ext cx="1380973" cy="382286"/>
            <a:chOff x="5486553" y="1819831"/>
            <a:chExt cx="1380973" cy="382286"/>
          </a:xfrm>
        </p:grpSpPr>
        <p:sp>
          <p:nvSpPr>
            <p:cNvPr id="47" name="SMARTInkShape-39">
              <a:extLst>
                <a:ext uri="{FF2B5EF4-FFF2-40B4-BE49-F238E27FC236}">
                  <a16:creationId xmlns:a16="http://schemas.microsoft.com/office/drawing/2014/main" id="{3E7EA42F-7CA5-0068-9E01-A1B644197D36}"/>
                </a:ext>
              </a:extLst>
            </p:cNvPr>
            <p:cNvSpPr/>
            <p:nvPr>
              <p:custDataLst>
                <p:tags r:id="rId83"/>
              </p:custDataLst>
            </p:nvPr>
          </p:nvSpPr>
          <p:spPr>
            <a:xfrm>
              <a:off x="5486553" y="1850586"/>
              <a:ext cx="199873" cy="234847"/>
            </a:xfrm>
            <a:custGeom>
              <a:avLst/>
              <a:gdLst/>
              <a:ahLst/>
              <a:cxnLst/>
              <a:rect l="0" t="0" r="0" b="0"/>
              <a:pathLst>
                <a:path w="199873" h="234847">
                  <a:moveTo>
                    <a:pt x="133197" y="206814"/>
                  </a:moveTo>
                  <a:lnTo>
                    <a:pt x="133197" y="206814"/>
                  </a:lnTo>
                  <a:lnTo>
                    <a:pt x="161229" y="234846"/>
                  </a:lnTo>
                  <a:lnTo>
                    <a:pt x="145397" y="225561"/>
                  </a:lnTo>
                  <a:lnTo>
                    <a:pt x="103720" y="191526"/>
                  </a:lnTo>
                  <a:lnTo>
                    <a:pt x="75006" y="165655"/>
                  </a:lnTo>
                  <a:lnTo>
                    <a:pt x="55223" y="131695"/>
                  </a:lnTo>
                  <a:lnTo>
                    <a:pt x="43066" y="95657"/>
                  </a:lnTo>
                  <a:lnTo>
                    <a:pt x="38959" y="49978"/>
                  </a:lnTo>
                  <a:lnTo>
                    <a:pt x="29363" y="3421"/>
                  </a:lnTo>
                  <a:lnTo>
                    <a:pt x="28841" y="0"/>
                  </a:lnTo>
                  <a:lnTo>
                    <a:pt x="28701" y="147"/>
                  </a:lnTo>
                  <a:lnTo>
                    <a:pt x="25616" y="40213"/>
                  </a:lnTo>
                  <a:lnTo>
                    <a:pt x="18723" y="86411"/>
                  </a:lnTo>
                  <a:lnTo>
                    <a:pt x="8710" y="129095"/>
                  </a:lnTo>
                  <a:lnTo>
                    <a:pt x="0" y="176001"/>
                  </a:lnTo>
                  <a:lnTo>
                    <a:pt x="5560" y="177244"/>
                  </a:lnTo>
                  <a:lnTo>
                    <a:pt x="10006" y="177576"/>
                  </a:lnTo>
                  <a:lnTo>
                    <a:pt x="49688" y="164923"/>
                  </a:lnTo>
                  <a:lnTo>
                    <a:pt x="92567" y="149583"/>
                  </a:lnTo>
                  <a:lnTo>
                    <a:pt x="133061" y="134837"/>
                  </a:lnTo>
                  <a:lnTo>
                    <a:pt x="153382" y="130807"/>
                  </a:lnTo>
                  <a:lnTo>
                    <a:pt x="199872" y="111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40">
              <a:extLst>
                <a:ext uri="{FF2B5EF4-FFF2-40B4-BE49-F238E27FC236}">
                  <a16:creationId xmlns:a16="http://schemas.microsoft.com/office/drawing/2014/main" id="{8E177332-0CAE-3396-3C4B-11B302D95045}"/>
                </a:ext>
              </a:extLst>
            </p:cNvPr>
            <p:cNvSpPr/>
            <p:nvPr>
              <p:custDataLst>
                <p:tags r:id="rId84"/>
              </p:custDataLst>
            </p:nvPr>
          </p:nvSpPr>
          <p:spPr>
            <a:xfrm>
              <a:off x="5954246" y="1907367"/>
              <a:ext cx="198905" cy="166588"/>
            </a:xfrm>
            <a:custGeom>
              <a:avLst/>
              <a:gdLst/>
              <a:ahLst/>
              <a:cxnLst/>
              <a:rect l="0" t="0" r="0" b="0"/>
              <a:pathLst>
                <a:path w="198905" h="166588">
                  <a:moveTo>
                    <a:pt x="141754" y="64308"/>
                  </a:moveTo>
                  <a:lnTo>
                    <a:pt x="141754" y="64308"/>
                  </a:lnTo>
                  <a:lnTo>
                    <a:pt x="141754" y="59252"/>
                  </a:lnTo>
                  <a:lnTo>
                    <a:pt x="138932" y="53947"/>
                  </a:lnTo>
                  <a:lnTo>
                    <a:pt x="135209" y="48061"/>
                  </a:lnTo>
                  <a:lnTo>
                    <a:pt x="133553" y="41918"/>
                  </a:lnTo>
                  <a:lnTo>
                    <a:pt x="132053" y="39856"/>
                  </a:lnTo>
                  <a:lnTo>
                    <a:pt x="129995" y="38482"/>
                  </a:lnTo>
                  <a:lnTo>
                    <a:pt x="127565" y="37565"/>
                  </a:lnTo>
                  <a:lnTo>
                    <a:pt x="92240" y="4258"/>
                  </a:lnTo>
                  <a:lnTo>
                    <a:pt x="79531" y="577"/>
                  </a:lnTo>
                  <a:lnTo>
                    <a:pt x="64358" y="0"/>
                  </a:lnTo>
                  <a:lnTo>
                    <a:pt x="50558" y="3271"/>
                  </a:lnTo>
                  <a:lnTo>
                    <a:pt x="30889" y="16119"/>
                  </a:lnTo>
                  <a:lnTo>
                    <a:pt x="11656" y="38388"/>
                  </a:lnTo>
                  <a:lnTo>
                    <a:pt x="4558" y="58785"/>
                  </a:lnTo>
                  <a:lnTo>
                    <a:pt x="0" y="101317"/>
                  </a:lnTo>
                  <a:lnTo>
                    <a:pt x="4268" y="125603"/>
                  </a:lnTo>
                  <a:lnTo>
                    <a:pt x="12235" y="146205"/>
                  </a:lnTo>
                  <a:lnTo>
                    <a:pt x="21043" y="156446"/>
                  </a:lnTo>
                  <a:lnTo>
                    <a:pt x="30955" y="163466"/>
                  </a:lnTo>
                  <a:lnTo>
                    <a:pt x="38887" y="166587"/>
                  </a:lnTo>
                  <a:lnTo>
                    <a:pt x="48763" y="165151"/>
                  </a:lnTo>
                  <a:lnTo>
                    <a:pt x="59150" y="160986"/>
                  </a:lnTo>
                  <a:lnTo>
                    <a:pt x="67294" y="155606"/>
                  </a:lnTo>
                  <a:lnTo>
                    <a:pt x="82885" y="136515"/>
                  </a:lnTo>
                  <a:lnTo>
                    <a:pt x="99512" y="96131"/>
                  </a:lnTo>
                  <a:lnTo>
                    <a:pt x="112988" y="68399"/>
                  </a:lnTo>
                  <a:lnTo>
                    <a:pt x="120785" y="57473"/>
                  </a:lnTo>
                  <a:lnTo>
                    <a:pt x="120366" y="56576"/>
                  </a:lnTo>
                  <a:lnTo>
                    <a:pt x="117078" y="55580"/>
                  </a:lnTo>
                  <a:lnTo>
                    <a:pt x="115779" y="58489"/>
                  </a:lnTo>
                  <a:lnTo>
                    <a:pt x="106862" y="102511"/>
                  </a:lnTo>
                  <a:lnTo>
                    <a:pt x="105079" y="116918"/>
                  </a:lnTo>
                  <a:lnTo>
                    <a:pt x="112824" y="148883"/>
                  </a:lnTo>
                  <a:lnTo>
                    <a:pt x="118131" y="154749"/>
                  </a:lnTo>
                  <a:lnTo>
                    <a:pt x="123493" y="157421"/>
                  </a:lnTo>
                  <a:lnTo>
                    <a:pt x="135559" y="159136"/>
                  </a:lnTo>
                  <a:lnTo>
                    <a:pt x="137624" y="158218"/>
                  </a:lnTo>
                  <a:lnTo>
                    <a:pt x="139001" y="156548"/>
                  </a:lnTo>
                  <a:lnTo>
                    <a:pt x="139918" y="154376"/>
                  </a:lnTo>
                  <a:lnTo>
                    <a:pt x="142647" y="152929"/>
                  </a:lnTo>
                  <a:lnTo>
                    <a:pt x="178286" y="145090"/>
                  </a:lnTo>
                  <a:lnTo>
                    <a:pt x="198904" y="130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41">
              <a:extLst>
                <a:ext uri="{FF2B5EF4-FFF2-40B4-BE49-F238E27FC236}">
                  <a16:creationId xmlns:a16="http://schemas.microsoft.com/office/drawing/2014/main" id="{4B42E00E-9AF3-794B-B1D7-CEA75DB96E7F}"/>
                </a:ext>
              </a:extLst>
            </p:cNvPr>
            <p:cNvSpPr/>
            <p:nvPr>
              <p:custDataLst>
                <p:tags r:id="rId85"/>
              </p:custDataLst>
            </p:nvPr>
          </p:nvSpPr>
          <p:spPr>
            <a:xfrm>
              <a:off x="6182168" y="1819831"/>
              <a:ext cx="94808" cy="382286"/>
            </a:xfrm>
            <a:custGeom>
              <a:avLst/>
              <a:gdLst/>
              <a:ahLst/>
              <a:cxnLst/>
              <a:rect l="0" t="0" r="0" b="0"/>
              <a:pathLst>
                <a:path w="94808" h="382286">
                  <a:moveTo>
                    <a:pt x="94807" y="47069"/>
                  </a:moveTo>
                  <a:lnTo>
                    <a:pt x="94807" y="47069"/>
                  </a:lnTo>
                  <a:lnTo>
                    <a:pt x="94807" y="5779"/>
                  </a:lnTo>
                  <a:lnTo>
                    <a:pt x="93749" y="3668"/>
                  </a:lnTo>
                  <a:lnTo>
                    <a:pt x="91985" y="2260"/>
                  </a:lnTo>
                  <a:lnTo>
                    <a:pt x="87203" y="695"/>
                  </a:lnTo>
                  <a:lnTo>
                    <a:pt x="81550" y="0"/>
                  </a:lnTo>
                  <a:lnTo>
                    <a:pt x="72687" y="5336"/>
                  </a:lnTo>
                  <a:lnTo>
                    <a:pt x="63809" y="13704"/>
                  </a:lnTo>
                  <a:lnTo>
                    <a:pt x="59865" y="20951"/>
                  </a:lnTo>
                  <a:lnTo>
                    <a:pt x="48669" y="58099"/>
                  </a:lnTo>
                  <a:lnTo>
                    <a:pt x="34099" y="100196"/>
                  </a:lnTo>
                  <a:lnTo>
                    <a:pt x="22610" y="144067"/>
                  </a:lnTo>
                  <a:lnTo>
                    <a:pt x="13561" y="181290"/>
                  </a:lnTo>
                  <a:lnTo>
                    <a:pt x="11073" y="213614"/>
                  </a:lnTo>
                  <a:lnTo>
                    <a:pt x="7144" y="246325"/>
                  </a:lnTo>
                  <a:lnTo>
                    <a:pt x="1805" y="291669"/>
                  </a:lnTo>
                  <a:lnTo>
                    <a:pt x="0" y="334804"/>
                  </a:lnTo>
                  <a:lnTo>
                    <a:pt x="703" y="369194"/>
                  </a:lnTo>
                  <a:lnTo>
                    <a:pt x="4653" y="380030"/>
                  </a:lnTo>
                  <a:lnTo>
                    <a:pt x="7188" y="382285"/>
                  </a:lnTo>
                  <a:lnTo>
                    <a:pt x="18607" y="380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2">
              <a:extLst>
                <a:ext uri="{FF2B5EF4-FFF2-40B4-BE49-F238E27FC236}">
                  <a16:creationId xmlns:a16="http://schemas.microsoft.com/office/drawing/2014/main" id="{0B6B6C4F-DA8E-55C5-FFBF-DE6E3306CA7E}"/>
                </a:ext>
              </a:extLst>
            </p:cNvPr>
            <p:cNvSpPr/>
            <p:nvPr>
              <p:custDataLst>
                <p:tags r:id="rId86"/>
              </p:custDataLst>
            </p:nvPr>
          </p:nvSpPr>
          <p:spPr>
            <a:xfrm>
              <a:off x="6134100" y="2000250"/>
              <a:ext cx="133351" cy="38101"/>
            </a:xfrm>
            <a:custGeom>
              <a:avLst/>
              <a:gdLst/>
              <a:ahLst/>
              <a:cxnLst/>
              <a:rect l="0" t="0" r="0" b="0"/>
              <a:pathLst>
                <a:path w="133351" h="38101">
                  <a:moveTo>
                    <a:pt x="0" y="38100"/>
                  </a:moveTo>
                  <a:lnTo>
                    <a:pt x="0" y="38100"/>
                  </a:lnTo>
                  <a:lnTo>
                    <a:pt x="5056" y="38100"/>
                  </a:lnTo>
                  <a:lnTo>
                    <a:pt x="52663" y="21624"/>
                  </a:lnTo>
                  <a:lnTo>
                    <a:pt x="97584" y="1154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3">
              <a:extLst>
                <a:ext uri="{FF2B5EF4-FFF2-40B4-BE49-F238E27FC236}">
                  <a16:creationId xmlns:a16="http://schemas.microsoft.com/office/drawing/2014/main" id="{616CCE50-3530-91C1-31F3-AE5507D85FBA}"/>
                </a:ext>
              </a:extLst>
            </p:cNvPr>
            <p:cNvSpPr/>
            <p:nvPr>
              <p:custDataLst>
                <p:tags r:id="rId87"/>
              </p:custDataLst>
            </p:nvPr>
          </p:nvSpPr>
          <p:spPr>
            <a:xfrm>
              <a:off x="6326084" y="1820991"/>
              <a:ext cx="141392" cy="302901"/>
            </a:xfrm>
            <a:custGeom>
              <a:avLst/>
              <a:gdLst/>
              <a:ahLst/>
              <a:cxnLst/>
              <a:rect l="0" t="0" r="0" b="0"/>
              <a:pathLst>
                <a:path w="141392" h="302901">
                  <a:moveTo>
                    <a:pt x="27091" y="17334"/>
                  </a:moveTo>
                  <a:lnTo>
                    <a:pt x="27091" y="17334"/>
                  </a:lnTo>
                  <a:lnTo>
                    <a:pt x="27091" y="12278"/>
                  </a:lnTo>
                  <a:lnTo>
                    <a:pt x="29913" y="6973"/>
                  </a:lnTo>
                  <a:lnTo>
                    <a:pt x="35292" y="0"/>
                  </a:lnTo>
                  <a:lnTo>
                    <a:pt x="36028" y="4691"/>
                  </a:lnTo>
                  <a:lnTo>
                    <a:pt x="36500" y="40119"/>
                  </a:lnTo>
                  <a:lnTo>
                    <a:pt x="31526" y="77825"/>
                  </a:lnTo>
                  <a:lnTo>
                    <a:pt x="23348" y="120865"/>
                  </a:lnTo>
                  <a:lnTo>
                    <a:pt x="12162" y="162119"/>
                  </a:lnTo>
                  <a:lnTo>
                    <a:pt x="6033" y="206016"/>
                  </a:lnTo>
                  <a:lnTo>
                    <a:pt x="0" y="245575"/>
                  </a:lnTo>
                  <a:lnTo>
                    <a:pt x="4012" y="269346"/>
                  </a:lnTo>
                  <a:lnTo>
                    <a:pt x="11903" y="284738"/>
                  </a:lnTo>
                  <a:lnTo>
                    <a:pt x="26001" y="296002"/>
                  </a:lnTo>
                  <a:lnTo>
                    <a:pt x="43583" y="300985"/>
                  </a:lnTo>
                  <a:lnTo>
                    <a:pt x="86177" y="302900"/>
                  </a:lnTo>
                  <a:lnTo>
                    <a:pt x="113389" y="297973"/>
                  </a:lnTo>
                  <a:lnTo>
                    <a:pt x="141391" y="2840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44">
              <a:extLst>
                <a:ext uri="{FF2B5EF4-FFF2-40B4-BE49-F238E27FC236}">
                  <a16:creationId xmlns:a16="http://schemas.microsoft.com/office/drawing/2014/main" id="{8C38F45D-D2C7-335B-A4EE-6D71CD1DB52B}"/>
                </a:ext>
              </a:extLst>
            </p:cNvPr>
            <p:cNvSpPr/>
            <p:nvPr>
              <p:custDataLst>
                <p:tags r:id="rId88"/>
              </p:custDataLst>
            </p:nvPr>
          </p:nvSpPr>
          <p:spPr>
            <a:xfrm>
              <a:off x="6325924" y="1981200"/>
              <a:ext cx="132027" cy="38101"/>
            </a:xfrm>
            <a:custGeom>
              <a:avLst/>
              <a:gdLst/>
              <a:ahLst/>
              <a:cxnLst/>
              <a:rect l="0" t="0" r="0" b="0"/>
              <a:pathLst>
                <a:path w="132027" h="38101">
                  <a:moveTo>
                    <a:pt x="8201" y="38100"/>
                  </a:moveTo>
                  <a:lnTo>
                    <a:pt x="8201" y="38100"/>
                  </a:lnTo>
                  <a:lnTo>
                    <a:pt x="3145" y="38100"/>
                  </a:lnTo>
                  <a:lnTo>
                    <a:pt x="1656" y="37042"/>
                  </a:lnTo>
                  <a:lnTo>
                    <a:pt x="662" y="35278"/>
                  </a:lnTo>
                  <a:lnTo>
                    <a:pt x="0" y="33044"/>
                  </a:lnTo>
                  <a:lnTo>
                    <a:pt x="617" y="31554"/>
                  </a:lnTo>
                  <a:lnTo>
                    <a:pt x="2087" y="30561"/>
                  </a:lnTo>
                  <a:lnTo>
                    <a:pt x="9212" y="29164"/>
                  </a:lnTo>
                  <a:lnTo>
                    <a:pt x="16059" y="27778"/>
                  </a:lnTo>
                  <a:lnTo>
                    <a:pt x="53855" y="15352"/>
                  </a:lnTo>
                  <a:lnTo>
                    <a:pt x="93536" y="9618"/>
                  </a:lnTo>
                  <a:lnTo>
                    <a:pt x="1320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45">
              <a:extLst>
                <a:ext uri="{FF2B5EF4-FFF2-40B4-BE49-F238E27FC236}">
                  <a16:creationId xmlns:a16="http://schemas.microsoft.com/office/drawing/2014/main" id="{A0A609B8-9B48-79D5-13AA-D7F6A8ED3886}"/>
                </a:ext>
              </a:extLst>
            </p:cNvPr>
            <p:cNvSpPr/>
            <p:nvPr>
              <p:custDataLst>
                <p:tags r:id="rId89"/>
              </p:custDataLst>
            </p:nvPr>
          </p:nvSpPr>
          <p:spPr>
            <a:xfrm>
              <a:off x="6496050" y="1948723"/>
              <a:ext cx="371476" cy="153830"/>
            </a:xfrm>
            <a:custGeom>
              <a:avLst/>
              <a:gdLst/>
              <a:ahLst/>
              <a:cxnLst/>
              <a:rect l="0" t="0" r="0" b="0"/>
              <a:pathLst>
                <a:path w="371476" h="153830">
                  <a:moveTo>
                    <a:pt x="0" y="42002"/>
                  </a:moveTo>
                  <a:lnTo>
                    <a:pt x="0" y="42002"/>
                  </a:lnTo>
                  <a:lnTo>
                    <a:pt x="5056" y="47058"/>
                  </a:lnTo>
                  <a:lnTo>
                    <a:pt x="13183" y="49541"/>
                  </a:lnTo>
                  <a:lnTo>
                    <a:pt x="18314" y="50203"/>
                  </a:lnTo>
                  <a:lnTo>
                    <a:pt x="64888" y="42360"/>
                  </a:lnTo>
                  <a:lnTo>
                    <a:pt x="88116" y="41014"/>
                  </a:lnTo>
                  <a:lnTo>
                    <a:pt x="113696" y="32594"/>
                  </a:lnTo>
                  <a:lnTo>
                    <a:pt x="109065" y="27455"/>
                  </a:lnTo>
                  <a:lnTo>
                    <a:pt x="66347" y="3830"/>
                  </a:lnTo>
                  <a:lnTo>
                    <a:pt x="60106" y="679"/>
                  </a:lnTo>
                  <a:lnTo>
                    <a:pt x="44705" y="0"/>
                  </a:lnTo>
                  <a:lnTo>
                    <a:pt x="29394" y="3226"/>
                  </a:lnTo>
                  <a:lnTo>
                    <a:pt x="19061" y="8188"/>
                  </a:lnTo>
                  <a:lnTo>
                    <a:pt x="10941" y="19565"/>
                  </a:lnTo>
                  <a:lnTo>
                    <a:pt x="7293" y="27044"/>
                  </a:lnTo>
                  <a:lnTo>
                    <a:pt x="6064" y="46643"/>
                  </a:lnTo>
                  <a:lnTo>
                    <a:pt x="13898" y="88662"/>
                  </a:lnTo>
                  <a:lnTo>
                    <a:pt x="27636" y="112860"/>
                  </a:lnTo>
                  <a:lnTo>
                    <a:pt x="41916" y="123942"/>
                  </a:lnTo>
                  <a:lnTo>
                    <a:pt x="66840" y="134623"/>
                  </a:lnTo>
                  <a:lnTo>
                    <a:pt x="96837" y="137021"/>
                  </a:lnTo>
                  <a:lnTo>
                    <a:pt x="106892" y="131505"/>
                  </a:lnTo>
                  <a:lnTo>
                    <a:pt x="116299" y="123056"/>
                  </a:lnTo>
                  <a:lnTo>
                    <a:pt x="127891" y="100667"/>
                  </a:lnTo>
                  <a:lnTo>
                    <a:pt x="135453" y="73181"/>
                  </a:lnTo>
                  <a:lnTo>
                    <a:pt x="139577" y="65384"/>
                  </a:lnTo>
                  <a:lnTo>
                    <a:pt x="141409" y="58392"/>
                  </a:lnTo>
                  <a:lnTo>
                    <a:pt x="142956" y="56103"/>
                  </a:lnTo>
                  <a:lnTo>
                    <a:pt x="145045" y="54578"/>
                  </a:lnTo>
                  <a:lnTo>
                    <a:pt x="150190" y="51825"/>
                  </a:lnTo>
                  <a:lnTo>
                    <a:pt x="179105" y="24800"/>
                  </a:lnTo>
                  <a:lnTo>
                    <a:pt x="182966" y="23773"/>
                  </a:lnTo>
                  <a:lnTo>
                    <a:pt x="185477" y="23500"/>
                  </a:lnTo>
                  <a:lnTo>
                    <a:pt x="188209" y="25434"/>
                  </a:lnTo>
                  <a:lnTo>
                    <a:pt x="203317" y="49515"/>
                  </a:lnTo>
                  <a:lnTo>
                    <a:pt x="214059" y="91611"/>
                  </a:lnTo>
                  <a:lnTo>
                    <a:pt x="214023" y="106736"/>
                  </a:lnTo>
                  <a:lnTo>
                    <a:pt x="207120" y="143785"/>
                  </a:lnTo>
                  <a:lnTo>
                    <a:pt x="204755" y="147957"/>
                  </a:lnTo>
                  <a:lnTo>
                    <a:pt x="202119" y="150739"/>
                  </a:lnTo>
                  <a:lnTo>
                    <a:pt x="196370" y="153829"/>
                  </a:lnTo>
                  <a:lnTo>
                    <a:pt x="193355" y="153595"/>
                  </a:lnTo>
                  <a:lnTo>
                    <a:pt x="187183" y="150513"/>
                  </a:lnTo>
                  <a:lnTo>
                    <a:pt x="177757" y="142827"/>
                  </a:lnTo>
                  <a:lnTo>
                    <a:pt x="174254" y="128441"/>
                  </a:lnTo>
                  <a:lnTo>
                    <a:pt x="173319" y="118678"/>
                  </a:lnTo>
                  <a:lnTo>
                    <a:pt x="177925" y="102186"/>
                  </a:lnTo>
                  <a:lnTo>
                    <a:pt x="204053" y="67802"/>
                  </a:lnTo>
                  <a:lnTo>
                    <a:pt x="221444" y="50587"/>
                  </a:lnTo>
                  <a:lnTo>
                    <a:pt x="242983" y="40876"/>
                  </a:lnTo>
                  <a:lnTo>
                    <a:pt x="285331" y="27037"/>
                  </a:lnTo>
                  <a:lnTo>
                    <a:pt x="326710" y="23311"/>
                  </a:lnTo>
                  <a:lnTo>
                    <a:pt x="371475" y="229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SMARTInkShape-46">
            <a:extLst>
              <a:ext uri="{FF2B5EF4-FFF2-40B4-BE49-F238E27FC236}">
                <a16:creationId xmlns:a16="http://schemas.microsoft.com/office/drawing/2014/main" id="{3FD4643D-33CC-7DC8-D3A4-E4CD1FDC266C}"/>
              </a:ext>
            </a:extLst>
          </p:cNvPr>
          <p:cNvSpPr/>
          <p:nvPr>
            <p:custDataLst>
              <p:tags r:id="rId1"/>
            </p:custDataLst>
          </p:nvPr>
        </p:nvSpPr>
        <p:spPr>
          <a:xfrm>
            <a:off x="7188474" y="1958269"/>
            <a:ext cx="269602" cy="181918"/>
          </a:xfrm>
          <a:custGeom>
            <a:avLst/>
            <a:gdLst/>
            <a:ahLst/>
            <a:cxnLst/>
            <a:rect l="0" t="0" r="0" b="0"/>
            <a:pathLst>
              <a:path w="269602" h="181918">
                <a:moveTo>
                  <a:pt x="174351" y="89606"/>
                </a:moveTo>
                <a:lnTo>
                  <a:pt x="174351" y="89606"/>
                </a:lnTo>
                <a:lnTo>
                  <a:pt x="179407" y="89606"/>
                </a:lnTo>
                <a:lnTo>
                  <a:pt x="180898" y="88548"/>
                </a:lnTo>
                <a:lnTo>
                  <a:pt x="181891" y="86784"/>
                </a:lnTo>
                <a:lnTo>
                  <a:pt x="183615" y="79905"/>
                </a:lnTo>
                <a:lnTo>
                  <a:pt x="183872" y="48292"/>
                </a:lnTo>
                <a:lnTo>
                  <a:pt x="181052" y="41964"/>
                </a:lnTo>
                <a:lnTo>
                  <a:pt x="170619" y="29278"/>
                </a:lnTo>
                <a:lnTo>
                  <a:pt x="149704" y="16580"/>
                </a:lnTo>
                <a:lnTo>
                  <a:pt x="106939" y="706"/>
                </a:lnTo>
                <a:lnTo>
                  <a:pt x="88298" y="0"/>
                </a:lnTo>
                <a:lnTo>
                  <a:pt x="71547" y="3215"/>
                </a:lnTo>
                <a:lnTo>
                  <a:pt x="38334" y="21968"/>
                </a:lnTo>
                <a:lnTo>
                  <a:pt x="16692" y="49574"/>
                </a:lnTo>
                <a:lnTo>
                  <a:pt x="1931" y="84565"/>
                </a:lnTo>
                <a:lnTo>
                  <a:pt x="0" y="100771"/>
                </a:lnTo>
                <a:lnTo>
                  <a:pt x="5468" y="147736"/>
                </a:lnTo>
                <a:lnTo>
                  <a:pt x="7788" y="156935"/>
                </a:lnTo>
                <a:lnTo>
                  <a:pt x="16010" y="169977"/>
                </a:lnTo>
                <a:lnTo>
                  <a:pt x="21165" y="174937"/>
                </a:lnTo>
                <a:lnTo>
                  <a:pt x="32539" y="180448"/>
                </a:lnTo>
                <a:lnTo>
                  <a:pt x="38534" y="181917"/>
                </a:lnTo>
                <a:lnTo>
                  <a:pt x="43590" y="181838"/>
                </a:lnTo>
                <a:lnTo>
                  <a:pt x="52029" y="178929"/>
                </a:lnTo>
                <a:lnTo>
                  <a:pt x="77660" y="157333"/>
                </a:lnTo>
                <a:lnTo>
                  <a:pt x="100610" y="132578"/>
                </a:lnTo>
                <a:lnTo>
                  <a:pt x="113611" y="103856"/>
                </a:lnTo>
                <a:lnTo>
                  <a:pt x="116664" y="94881"/>
                </a:lnTo>
                <a:lnTo>
                  <a:pt x="125192" y="82239"/>
                </a:lnTo>
                <a:lnTo>
                  <a:pt x="125703" y="82578"/>
                </a:lnTo>
                <a:lnTo>
                  <a:pt x="126271" y="85777"/>
                </a:lnTo>
                <a:lnTo>
                  <a:pt x="118058" y="130518"/>
                </a:lnTo>
                <a:lnTo>
                  <a:pt x="117582" y="143419"/>
                </a:lnTo>
                <a:lnTo>
                  <a:pt x="119571" y="148765"/>
                </a:lnTo>
                <a:lnTo>
                  <a:pt x="138693" y="168410"/>
                </a:lnTo>
                <a:lnTo>
                  <a:pt x="145450" y="172255"/>
                </a:lnTo>
                <a:lnTo>
                  <a:pt x="175759" y="180414"/>
                </a:lnTo>
                <a:lnTo>
                  <a:pt x="219157" y="171153"/>
                </a:lnTo>
                <a:lnTo>
                  <a:pt x="269601" y="146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SMARTInkShape-Group9">
            <a:extLst>
              <a:ext uri="{FF2B5EF4-FFF2-40B4-BE49-F238E27FC236}">
                <a16:creationId xmlns:a16="http://schemas.microsoft.com/office/drawing/2014/main" id="{FFF30708-E339-3CCC-326B-40312A54299C}"/>
              </a:ext>
            </a:extLst>
          </p:cNvPr>
          <p:cNvGrpSpPr/>
          <p:nvPr/>
        </p:nvGrpSpPr>
        <p:grpSpPr>
          <a:xfrm>
            <a:off x="7754187" y="1866900"/>
            <a:ext cx="818314" cy="416835"/>
            <a:chOff x="7754187" y="1866900"/>
            <a:chExt cx="818314" cy="416835"/>
          </a:xfrm>
        </p:grpSpPr>
        <p:sp>
          <p:nvSpPr>
            <p:cNvPr id="56" name="SMARTInkShape-47">
              <a:extLst>
                <a:ext uri="{FF2B5EF4-FFF2-40B4-BE49-F238E27FC236}">
                  <a16:creationId xmlns:a16="http://schemas.microsoft.com/office/drawing/2014/main" id="{6EF506AB-4318-3A2E-8717-EC99DBB6EF5B}"/>
                </a:ext>
              </a:extLst>
            </p:cNvPr>
            <p:cNvSpPr/>
            <p:nvPr>
              <p:custDataLst>
                <p:tags r:id="rId79"/>
              </p:custDataLst>
            </p:nvPr>
          </p:nvSpPr>
          <p:spPr>
            <a:xfrm>
              <a:off x="7754187" y="1866900"/>
              <a:ext cx="103939" cy="247444"/>
            </a:xfrm>
            <a:custGeom>
              <a:avLst/>
              <a:gdLst/>
              <a:ahLst/>
              <a:cxnLst/>
              <a:rect l="0" t="0" r="0" b="0"/>
              <a:pathLst>
                <a:path w="103939" h="247444">
                  <a:moveTo>
                    <a:pt x="103938" y="171450"/>
                  </a:moveTo>
                  <a:lnTo>
                    <a:pt x="103938" y="171450"/>
                  </a:lnTo>
                  <a:lnTo>
                    <a:pt x="103938" y="163249"/>
                  </a:lnTo>
                  <a:lnTo>
                    <a:pt x="85624" y="143727"/>
                  </a:lnTo>
                  <a:lnTo>
                    <a:pt x="74279" y="137962"/>
                  </a:lnTo>
                  <a:lnTo>
                    <a:pt x="34345" y="126216"/>
                  </a:lnTo>
                  <a:lnTo>
                    <a:pt x="25793" y="125419"/>
                  </a:lnTo>
                  <a:lnTo>
                    <a:pt x="19032" y="127004"/>
                  </a:lnTo>
                  <a:lnTo>
                    <a:pt x="8700" y="134410"/>
                  </a:lnTo>
                  <a:lnTo>
                    <a:pt x="3402" y="144757"/>
                  </a:lnTo>
                  <a:lnTo>
                    <a:pt x="0" y="168647"/>
                  </a:lnTo>
                  <a:lnTo>
                    <a:pt x="8912" y="214843"/>
                  </a:lnTo>
                  <a:lnTo>
                    <a:pt x="13374" y="226366"/>
                  </a:lnTo>
                  <a:lnTo>
                    <a:pt x="21707" y="235721"/>
                  </a:lnTo>
                  <a:lnTo>
                    <a:pt x="31408" y="242348"/>
                  </a:lnTo>
                  <a:lnTo>
                    <a:pt x="42819" y="246079"/>
                  </a:lnTo>
                  <a:lnTo>
                    <a:pt x="59383" y="247443"/>
                  </a:lnTo>
                  <a:lnTo>
                    <a:pt x="74038" y="242532"/>
                  </a:lnTo>
                  <a:lnTo>
                    <a:pt x="82888" y="234439"/>
                  </a:lnTo>
                  <a:lnTo>
                    <a:pt x="93820" y="215161"/>
                  </a:lnTo>
                  <a:lnTo>
                    <a:pt x="100940" y="189340"/>
                  </a:lnTo>
                  <a:lnTo>
                    <a:pt x="103347" y="142058"/>
                  </a:lnTo>
                  <a:lnTo>
                    <a:pt x="103762" y="97242"/>
                  </a:lnTo>
                  <a:lnTo>
                    <a:pt x="98829" y="55506"/>
                  </a:lnTo>
                  <a:lnTo>
                    <a:pt x="94228" y="26290"/>
                  </a:lnTo>
                  <a:lnTo>
                    <a:pt x="848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8">
              <a:extLst>
                <a:ext uri="{FF2B5EF4-FFF2-40B4-BE49-F238E27FC236}">
                  <a16:creationId xmlns:a16="http://schemas.microsoft.com/office/drawing/2014/main" id="{AB67F9EF-C7D7-4A24-29D2-8A0F7DB8665A}"/>
                </a:ext>
              </a:extLst>
            </p:cNvPr>
            <p:cNvSpPr/>
            <p:nvPr>
              <p:custDataLst>
                <p:tags r:id="rId80"/>
              </p:custDataLst>
            </p:nvPr>
          </p:nvSpPr>
          <p:spPr>
            <a:xfrm>
              <a:off x="7867650" y="1938029"/>
              <a:ext cx="190501" cy="153607"/>
            </a:xfrm>
            <a:custGeom>
              <a:avLst/>
              <a:gdLst/>
              <a:ahLst/>
              <a:cxnLst/>
              <a:rect l="0" t="0" r="0" b="0"/>
              <a:pathLst>
                <a:path w="190501" h="153607">
                  <a:moveTo>
                    <a:pt x="0" y="33646"/>
                  </a:moveTo>
                  <a:lnTo>
                    <a:pt x="0" y="33646"/>
                  </a:lnTo>
                  <a:lnTo>
                    <a:pt x="8201" y="33646"/>
                  </a:lnTo>
                  <a:lnTo>
                    <a:pt x="35396" y="9815"/>
                  </a:lnTo>
                  <a:lnTo>
                    <a:pt x="55048" y="3186"/>
                  </a:lnTo>
                  <a:lnTo>
                    <a:pt x="58924" y="639"/>
                  </a:lnTo>
                  <a:lnTo>
                    <a:pt x="63624" y="0"/>
                  </a:lnTo>
                  <a:lnTo>
                    <a:pt x="74492" y="2112"/>
                  </a:lnTo>
                  <a:lnTo>
                    <a:pt x="97565" y="14307"/>
                  </a:lnTo>
                  <a:lnTo>
                    <a:pt x="114398" y="31326"/>
                  </a:lnTo>
                  <a:lnTo>
                    <a:pt x="119635" y="49195"/>
                  </a:lnTo>
                  <a:lnTo>
                    <a:pt x="123457" y="94461"/>
                  </a:lnTo>
                  <a:lnTo>
                    <a:pt x="122603" y="110417"/>
                  </a:lnTo>
                  <a:lnTo>
                    <a:pt x="118696" y="124564"/>
                  </a:lnTo>
                  <a:lnTo>
                    <a:pt x="105490" y="144428"/>
                  </a:lnTo>
                  <a:lnTo>
                    <a:pt x="96978" y="151674"/>
                  </a:lnTo>
                  <a:lnTo>
                    <a:pt x="93227" y="153606"/>
                  </a:lnTo>
                  <a:lnTo>
                    <a:pt x="83415" y="152931"/>
                  </a:lnTo>
                  <a:lnTo>
                    <a:pt x="77835" y="151269"/>
                  </a:lnTo>
                  <a:lnTo>
                    <a:pt x="74115" y="148045"/>
                  </a:lnTo>
                  <a:lnTo>
                    <a:pt x="69982" y="138818"/>
                  </a:lnTo>
                  <a:lnTo>
                    <a:pt x="72711" y="116666"/>
                  </a:lnTo>
                  <a:lnTo>
                    <a:pt x="80222" y="95051"/>
                  </a:lnTo>
                  <a:lnTo>
                    <a:pt x="99264" y="75241"/>
                  </a:lnTo>
                  <a:lnTo>
                    <a:pt x="114902" y="66079"/>
                  </a:lnTo>
                  <a:lnTo>
                    <a:pt x="157757" y="49302"/>
                  </a:lnTo>
                  <a:lnTo>
                    <a:pt x="190500" y="336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49">
              <a:extLst>
                <a:ext uri="{FF2B5EF4-FFF2-40B4-BE49-F238E27FC236}">
                  <a16:creationId xmlns:a16="http://schemas.microsoft.com/office/drawing/2014/main" id="{35E37826-8849-CE36-3551-1F5024B1EDFD}"/>
                </a:ext>
              </a:extLst>
            </p:cNvPr>
            <p:cNvSpPr/>
            <p:nvPr>
              <p:custDataLst>
                <p:tags r:id="rId81"/>
              </p:custDataLst>
            </p:nvPr>
          </p:nvSpPr>
          <p:spPr>
            <a:xfrm>
              <a:off x="8143875" y="1952625"/>
              <a:ext cx="114301" cy="111800"/>
            </a:xfrm>
            <a:custGeom>
              <a:avLst/>
              <a:gdLst/>
              <a:ahLst/>
              <a:cxnLst/>
              <a:rect l="0" t="0" r="0" b="0"/>
              <a:pathLst>
                <a:path w="114301" h="111800">
                  <a:moveTo>
                    <a:pt x="0" y="57150"/>
                  </a:moveTo>
                  <a:lnTo>
                    <a:pt x="0" y="57150"/>
                  </a:lnTo>
                  <a:lnTo>
                    <a:pt x="5056" y="52094"/>
                  </a:lnTo>
                  <a:lnTo>
                    <a:pt x="7540" y="46789"/>
                  </a:lnTo>
                  <a:lnTo>
                    <a:pt x="9410" y="38608"/>
                  </a:lnTo>
                  <a:lnTo>
                    <a:pt x="9521" y="70616"/>
                  </a:lnTo>
                  <a:lnTo>
                    <a:pt x="15168" y="84654"/>
                  </a:lnTo>
                  <a:lnTo>
                    <a:pt x="24733" y="96891"/>
                  </a:lnTo>
                  <a:lnTo>
                    <a:pt x="36040" y="105857"/>
                  </a:lnTo>
                  <a:lnTo>
                    <a:pt x="48120" y="110548"/>
                  </a:lnTo>
                  <a:lnTo>
                    <a:pt x="54304" y="111799"/>
                  </a:lnTo>
                  <a:lnTo>
                    <a:pt x="64000" y="110366"/>
                  </a:lnTo>
                  <a:lnTo>
                    <a:pt x="68066" y="108502"/>
                  </a:lnTo>
                  <a:lnTo>
                    <a:pt x="75407" y="100787"/>
                  </a:lnTo>
                  <a:lnTo>
                    <a:pt x="95180" y="63503"/>
                  </a:lnTo>
                  <a:lnTo>
                    <a:pt x="104754" y="42805"/>
                  </a:lnTo>
                  <a:lnTo>
                    <a:pt x="110058" y="32783"/>
                  </a:lnTo>
                  <a:lnTo>
                    <a:pt x="112414" y="21273"/>
                  </a:lnTo>
                  <a:lnTo>
                    <a:pt x="110640" y="11924"/>
                  </a:lnTo>
                  <a:lnTo>
                    <a:pt x="108686" y="7949"/>
                  </a:lnTo>
                  <a:lnTo>
                    <a:pt x="108441" y="529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50">
              <a:extLst>
                <a:ext uri="{FF2B5EF4-FFF2-40B4-BE49-F238E27FC236}">
                  <a16:creationId xmlns:a16="http://schemas.microsoft.com/office/drawing/2014/main" id="{F7B0B944-1A39-C490-C073-798A885C22AB}"/>
                </a:ext>
              </a:extLst>
            </p:cNvPr>
            <p:cNvSpPr/>
            <p:nvPr>
              <p:custDataLst>
                <p:tags r:id="rId82"/>
              </p:custDataLst>
            </p:nvPr>
          </p:nvSpPr>
          <p:spPr>
            <a:xfrm>
              <a:off x="8317367" y="1957026"/>
              <a:ext cx="255134" cy="326709"/>
            </a:xfrm>
            <a:custGeom>
              <a:avLst/>
              <a:gdLst/>
              <a:ahLst/>
              <a:cxnLst/>
              <a:rect l="0" t="0" r="0" b="0"/>
              <a:pathLst>
                <a:path w="255134" h="326709">
                  <a:moveTo>
                    <a:pt x="74158" y="62274"/>
                  </a:moveTo>
                  <a:lnTo>
                    <a:pt x="74158" y="62274"/>
                  </a:lnTo>
                  <a:lnTo>
                    <a:pt x="79214" y="57218"/>
                  </a:lnTo>
                  <a:lnTo>
                    <a:pt x="84519" y="54735"/>
                  </a:lnTo>
                  <a:lnTo>
                    <a:pt x="87415" y="54073"/>
                  </a:lnTo>
                  <a:lnTo>
                    <a:pt x="102190" y="43651"/>
                  </a:lnTo>
                  <a:lnTo>
                    <a:pt x="102573" y="38294"/>
                  </a:lnTo>
                  <a:lnTo>
                    <a:pt x="101568" y="36762"/>
                  </a:lnTo>
                  <a:lnTo>
                    <a:pt x="99840" y="35741"/>
                  </a:lnTo>
                  <a:lnTo>
                    <a:pt x="97630" y="35061"/>
                  </a:lnTo>
                  <a:lnTo>
                    <a:pt x="96156" y="33548"/>
                  </a:lnTo>
                  <a:lnTo>
                    <a:pt x="90967" y="23517"/>
                  </a:lnTo>
                  <a:lnTo>
                    <a:pt x="80065" y="11344"/>
                  </a:lnTo>
                  <a:lnTo>
                    <a:pt x="71140" y="7889"/>
                  </a:lnTo>
                  <a:lnTo>
                    <a:pt x="42011" y="0"/>
                  </a:lnTo>
                  <a:lnTo>
                    <a:pt x="29532" y="2141"/>
                  </a:lnTo>
                  <a:lnTo>
                    <a:pt x="19752" y="9443"/>
                  </a:lnTo>
                  <a:lnTo>
                    <a:pt x="2553" y="29839"/>
                  </a:lnTo>
                  <a:lnTo>
                    <a:pt x="0" y="36569"/>
                  </a:lnTo>
                  <a:lnTo>
                    <a:pt x="377" y="39846"/>
                  </a:lnTo>
                  <a:lnTo>
                    <a:pt x="6338" y="50841"/>
                  </a:lnTo>
                  <a:lnTo>
                    <a:pt x="9795" y="51901"/>
                  </a:lnTo>
                  <a:lnTo>
                    <a:pt x="20640" y="52582"/>
                  </a:lnTo>
                  <a:lnTo>
                    <a:pt x="34900" y="47643"/>
                  </a:lnTo>
                  <a:lnTo>
                    <a:pt x="54537" y="33445"/>
                  </a:lnTo>
                  <a:lnTo>
                    <a:pt x="62639" y="26005"/>
                  </a:lnTo>
                  <a:lnTo>
                    <a:pt x="63747" y="22166"/>
                  </a:lnTo>
                  <a:lnTo>
                    <a:pt x="64042" y="19660"/>
                  </a:lnTo>
                  <a:lnTo>
                    <a:pt x="67193" y="14054"/>
                  </a:lnTo>
                  <a:lnTo>
                    <a:pt x="69516" y="11077"/>
                  </a:lnTo>
                  <a:lnTo>
                    <a:pt x="74916" y="7770"/>
                  </a:lnTo>
                  <a:lnTo>
                    <a:pt x="81952" y="5647"/>
                  </a:lnTo>
                  <a:lnTo>
                    <a:pt x="82530" y="6531"/>
                  </a:lnTo>
                  <a:lnTo>
                    <a:pt x="89069" y="37668"/>
                  </a:lnTo>
                  <a:lnTo>
                    <a:pt x="85749" y="71799"/>
                  </a:lnTo>
                  <a:lnTo>
                    <a:pt x="83237" y="114955"/>
                  </a:lnTo>
                  <a:lnTo>
                    <a:pt x="77318" y="158081"/>
                  </a:lnTo>
                  <a:lnTo>
                    <a:pt x="71960" y="201692"/>
                  </a:lnTo>
                  <a:lnTo>
                    <a:pt x="66805" y="242225"/>
                  </a:lnTo>
                  <a:lnTo>
                    <a:pt x="60005" y="288790"/>
                  </a:lnTo>
                  <a:lnTo>
                    <a:pt x="55017" y="313354"/>
                  </a:lnTo>
                  <a:lnTo>
                    <a:pt x="50481" y="321326"/>
                  </a:lnTo>
                  <a:lnTo>
                    <a:pt x="44937" y="325575"/>
                  </a:lnTo>
                  <a:lnTo>
                    <a:pt x="41978" y="326708"/>
                  </a:lnTo>
                  <a:lnTo>
                    <a:pt x="37888" y="325347"/>
                  </a:lnTo>
                  <a:lnTo>
                    <a:pt x="27700" y="318190"/>
                  </a:lnTo>
                  <a:lnTo>
                    <a:pt x="15120" y="302260"/>
                  </a:lnTo>
                  <a:lnTo>
                    <a:pt x="9746" y="274022"/>
                  </a:lnTo>
                  <a:lnTo>
                    <a:pt x="18266" y="238844"/>
                  </a:lnTo>
                  <a:lnTo>
                    <a:pt x="38629" y="194312"/>
                  </a:lnTo>
                  <a:lnTo>
                    <a:pt x="69205" y="148885"/>
                  </a:lnTo>
                  <a:lnTo>
                    <a:pt x="92445" y="129094"/>
                  </a:lnTo>
                  <a:lnTo>
                    <a:pt x="124610" y="115641"/>
                  </a:lnTo>
                  <a:lnTo>
                    <a:pt x="161501" y="111033"/>
                  </a:lnTo>
                  <a:lnTo>
                    <a:pt x="205633" y="110123"/>
                  </a:lnTo>
                  <a:lnTo>
                    <a:pt x="255133" y="1098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10">
            <a:extLst>
              <a:ext uri="{FF2B5EF4-FFF2-40B4-BE49-F238E27FC236}">
                <a16:creationId xmlns:a16="http://schemas.microsoft.com/office/drawing/2014/main" id="{A1D24D22-3B85-FF6D-A99F-29D03BFA29E4}"/>
              </a:ext>
            </a:extLst>
          </p:cNvPr>
          <p:cNvGrpSpPr/>
          <p:nvPr/>
        </p:nvGrpSpPr>
        <p:grpSpPr>
          <a:xfrm>
            <a:off x="742950" y="2947078"/>
            <a:ext cx="294694" cy="243798"/>
            <a:chOff x="742950" y="2947078"/>
            <a:chExt cx="294694" cy="243798"/>
          </a:xfrm>
        </p:grpSpPr>
        <p:sp>
          <p:nvSpPr>
            <p:cNvPr id="61" name="SMARTInkShape-51">
              <a:extLst>
                <a:ext uri="{FF2B5EF4-FFF2-40B4-BE49-F238E27FC236}">
                  <a16:creationId xmlns:a16="http://schemas.microsoft.com/office/drawing/2014/main" id="{C64A95F0-87FC-2445-8C87-33576443BB76}"/>
                </a:ext>
              </a:extLst>
            </p:cNvPr>
            <p:cNvSpPr/>
            <p:nvPr>
              <p:custDataLst>
                <p:tags r:id="rId77"/>
              </p:custDataLst>
            </p:nvPr>
          </p:nvSpPr>
          <p:spPr>
            <a:xfrm>
              <a:off x="742950" y="3028950"/>
              <a:ext cx="238126" cy="19051"/>
            </a:xfrm>
            <a:custGeom>
              <a:avLst/>
              <a:gdLst/>
              <a:ahLst/>
              <a:cxnLst/>
              <a:rect l="0" t="0" r="0" b="0"/>
              <a:pathLst>
                <a:path w="238126" h="19051">
                  <a:moveTo>
                    <a:pt x="0" y="0"/>
                  </a:moveTo>
                  <a:lnTo>
                    <a:pt x="0" y="0"/>
                  </a:lnTo>
                  <a:lnTo>
                    <a:pt x="5057" y="5056"/>
                  </a:lnTo>
                  <a:lnTo>
                    <a:pt x="39059" y="8642"/>
                  </a:lnTo>
                  <a:lnTo>
                    <a:pt x="75308" y="9264"/>
                  </a:lnTo>
                  <a:lnTo>
                    <a:pt x="115917" y="9447"/>
                  </a:lnTo>
                  <a:lnTo>
                    <a:pt x="155855" y="9510"/>
                  </a:lnTo>
                  <a:lnTo>
                    <a:pt x="198826" y="9522"/>
                  </a:lnTo>
                  <a:lnTo>
                    <a:pt x="2381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52">
              <a:extLst>
                <a:ext uri="{FF2B5EF4-FFF2-40B4-BE49-F238E27FC236}">
                  <a16:creationId xmlns:a16="http://schemas.microsoft.com/office/drawing/2014/main" id="{C3022EA6-46ED-6CA4-D9D6-F425CAC9C040}"/>
                </a:ext>
              </a:extLst>
            </p:cNvPr>
            <p:cNvSpPr/>
            <p:nvPr>
              <p:custDataLst>
                <p:tags r:id="rId78"/>
              </p:custDataLst>
            </p:nvPr>
          </p:nvSpPr>
          <p:spPr>
            <a:xfrm>
              <a:off x="866775" y="2947078"/>
              <a:ext cx="170869" cy="243798"/>
            </a:xfrm>
            <a:custGeom>
              <a:avLst/>
              <a:gdLst/>
              <a:ahLst/>
              <a:cxnLst/>
              <a:rect l="0" t="0" r="0" b="0"/>
              <a:pathLst>
                <a:path w="170869" h="243798">
                  <a:moveTo>
                    <a:pt x="57150" y="5672"/>
                  </a:moveTo>
                  <a:lnTo>
                    <a:pt x="57150" y="5672"/>
                  </a:lnTo>
                  <a:lnTo>
                    <a:pt x="47660" y="5672"/>
                  </a:lnTo>
                  <a:lnTo>
                    <a:pt x="47632" y="184"/>
                  </a:lnTo>
                  <a:lnTo>
                    <a:pt x="47626" y="4740"/>
                  </a:lnTo>
                  <a:lnTo>
                    <a:pt x="47625" y="340"/>
                  </a:lnTo>
                  <a:lnTo>
                    <a:pt x="48683" y="0"/>
                  </a:lnTo>
                  <a:lnTo>
                    <a:pt x="55826" y="4716"/>
                  </a:lnTo>
                  <a:lnTo>
                    <a:pt x="101896" y="42226"/>
                  </a:lnTo>
                  <a:lnTo>
                    <a:pt x="132546" y="57656"/>
                  </a:lnTo>
                  <a:lnTo>
                    <a:pt x="147105" y="62350"/>
                  </a:lnTo>
                  <a:lnTo>
                    <a:pt x="161506" y="70059"/>
                  </a:lnTo>
                  <a:lnTo>
                    <a:pt x="170868" y="72213"/>
                  </a:lnTo>
                  <a:lnTo>
                    <a:pt x="138946" y="112362"/>
                  </a:lnTo>
                  <a:lnTo>
                    <a:pt x="94733" y="150720"/>
                  </a:lnTo>
                  <a:lnTo>
                    <a:pt x="52205" y="183188"/>
                  </a:lnTo>
                  <a:lnTo>
                    <a:pt x="5442" y="229918"/>
                  </a:lnTo>
                  <a:lnTo>
                    <a:pt x="0" y="2437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SMARTInkShape-Group11">
            <a:extLst>
              <a:ext uri="{FF2B5EF4-FFF2-40B4-BE49-F238E27FC236}">
                <a16:creationId xmlns:a16="http://schemas.microsoft.com/office/drawing/2014/main" id="{ABB915F4-E877-A06F-4353-1394F82B6DC2}"/>
              </a:ext>
            </a:extLst>
          </p:cNvPr>
          <p:cNvGrpSpPr/>
          <p:nvPr/>
        </p:nvGrpSpPr>
        <p:grpSpPr>
          <a:xfrm>
            <a:off x="1276350" y="2878266"/>
            <a:ext cx="1114426" cy="512635"/>
            <a:chOff x="1276350" y="2878266"/>
            <a:chExt cx="1114426" cy="512635"/>
          </a:xfrm>
        </p:grpSpPr>
        <p:sp>
          <p:nvSpPr>
            <p:cNvPr id="64" name="SMARTInkShape-53">
              <a:extLst>
                <a:ext uri="{FF2B5EF4-FFF2-40B4-BE49-F238E27FC236}">
                  <a16:creationId xmlns:a16="http://schemas.microsoft.com/office/drawing/2014/main" id="{99790FE3-CE6E-D17E-02E6-9CBB4D26232D}"/>
                </a:ext>
              </a:extLst>
            </p:cNvPr>
            <p:cNvSpPr/>
            <p:nvPr>
              <p:custDataLst>
                <p:tags r:id="rId66"/>
              </p:custDataLst>
            </p:nvPr>
          </p:nvSpPr>
          <p:spPr>
            <a:xfrm>
              <a:off x="1276350" y="3042512"/>
              <a:ext cx="19051" cy="348389"/>
            </a:xfrm>
            <a:custGeom>
              <a:avLst/>
              <a:gdLst/>
              <a:ahLst/>
              <a:cxnLst/>
              <a:rect l="0" t="0" r="0" b="0"/>
              <a:pathLst>
                <a:path w="19051" h="348389">
                  <a:moveTo>
                    <a:pt x="19050" y="5488"/>
                  </a:moveTo>
                  <a:lnTo>
                    <a:pt x="19050" y="5488"/>
                  </a:lnTo>
                  <a:lnTo>
                    <a:pt x="19050" y="0"/>
                  </a:lnTo>
                  <a:lnTo>
                    <a:pt x="19050" y="47091"/>
                  </a:lnTo>
                  <a:lnTo>
                    <a:pt x="19050" y="90017"/>
                  </a:lnTo>
                  <a:lnTo>
                    <a:pt x="19050" y="123490"/>
                  </a:lnTo>
                  <a:lnTo>
                    <a:pt x="19050" y="159533"/>
                  </a:lnTo>
                  <a:lnTo>
                    <a:pt x="19050" y="196719"/>
                  </a:lnTo>
                  <a:lnTo>
                    <a:pt x="12504" y="244032"/>
                  </a:lnTo>
                  <a:lnTo>
                    <a:pt x="7291" y="289126"/>
                  </a:lnTo>
                  <a:lnTo>
                    <a:pt x="960" y="335410"/>
                  </a:lnTo>
                  <a:lnTo>
                    <a:pt x="0" y="348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54">
              <a:extLst>
                <a:ext uri="{FF2B5EF4-FFF2-40B4-BE49-F238E27FC236}">
                  <a16:creationId xmlns:a16="http://schemas.microsoft.com/office/drawing/2014/main" id="{CE271FEF-B6ED-BB33-97DD-920661796F0F}"/>
                </a:ext>
              </a:extLst>
            </p:cNvPr>
            <p:cNvSpPr/>
            <p:nvPr>
              <p:custDataLst>
                <p:tags r:id="rId67"/>
              </p:custDataLst>
            </p:nvPr>
          </p:nvSpPr>
          <p:spPr>
            <a:xfrm>
              <a:off x="1276350" y="3033090"/>
              <a:ext cx="103667" cy="98214"/>
            </a:xfrm>
            <a:custGeom>
              <a:avLst/>
              <a:gdLst/>
              <a:ahLst/>
              <a:cxnLst/>
              <a:rect l="0" t="0" r="0" b="0"/>
              <a:pathLst>
                <a:path w="103667" h="98214">
                  <a:moveTo>
                    <a:pt x="9525" y="33960"/>
                  </a:moveTo>
                  <a:lnTo>
                    <a:pt x="9525" y="33960"/>
                  </a:lnTo>
                  <a:lnTo>
                    <a:pt x="9525" y="25759"/>
                  </a:lnTo>
                  <a:lnTo>
                    <a:pt x="16071" y="17092"/>
                  </a:lnTo>
                  <a:lnTo>
                    <a:pt x="17726" y="11294"/>
                  </a:lnTo>
                  <a:lnTo>
                    <a:pt x="19226" y="9324"/>
                  </a:lnTo>
                  <a:lnTo>
                    <a:pt x="23714" y="7136"/>
                  </a:lnTo>
                  <a:lnTo>
                    <a:pt x="60784" y="0"/>
                  </a:lnTo>
                  <a:lnTo>
                    <a:pt x="73229" y="2286"/>
                  </a:lnTo>
                  <a:lnTo>
                    <a:pt x="92136" y="14580"/>
                  </a:lnTo>
                  <a:lnTo>
                    <a:pt x="99158" y="25699"/>
                  </a:lnTo>
                  <a:lnTo>
                    <a:pt x="103666" y="50084"/>
                  </a:lnTo>
                  <a:lnTo>
                    <a:pt x="100860" y="56351"/>
                  </a:lnTo>
                  <a:lnTo>
                    <a:pt x="89277" y="68959"/>
                  </a:lnTo>
                  <a:lnTo>
                    <a:pt x="55970" y="86695"/>
                  </a:lnTo>
                  <a:lnTo>
                    <a:pt x="21639" y="97568"/>
                  </a:lnTo>
                  <a:lnTo>
                    <a:pt x="9618" y="98213"/>
                  </a:lnTo>
                  <a:lnTo>
                    <a:pt x="0" y="911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55">
              <a:extLst>
                <a:ext uri="{FF2B5EF4-FFF2-40B4-BE49-F238E27FC236}">
                  <a16:creationId xmlns:a16="http://schemas.microsoft.com/office/drawing/2014/main" id="{B5C40D28-9099-3169-84AB-DF7A456A42AB}"/>
                </a:ext>
              </a:extLst>
            </p:cNvPr>
            <p:cNvSpPr/>
            <p:nvPr>
              <p:custDataLst>
                <p:tags r:id="rId68"/>
              </p:custDataLst>
            </p:nvPr>
          </p:nvSpPr>
          <p:spPr>
            <a:xfrm>
              <a:off x="1424307" y="3019425"/>
              <a:ext cx="98850" cy="111870"/>
            </a:xfrm>
            <a:custGeom>
              <a:avLst/>
              <a:gdLst/>
              <a:ahLst/>
              <a:cxnLst/>
              <a:rect l="0" t="0" r="0" b="0"/>
              <a:pathLst>
                <a:path w="98850" h="111870">
                  <a:moveTo>
                    <a:pt x="42543" y="47625"/>
                  </a:moveTo>
                  <a:lnTo>
                    <a:pt x="42543" y="47625"/>
                  </a:lnTo>
                  <a:lnTo>
                    <a:pt x="42543" y="23945"/>
                  </a:lnTo>
                  <a:lnTo>
                    <a:pt x="41485" y="22313"/>
                  </a:lnTo>
                  <a:lnTo>
                    <a:pt x="39721" y="21226"/>
                  </a:lnTo>
                  <a:lnTo>
                    <a:pt x="34342" y="19480"/>
                  </a:lnTo>
                  <a:lnTo>
                    <a:pt x="16732" y="27289"/>
                  </a:lnTo>
                  <a:lnTo>
                    <a:pt x="953" y="54977"/>
                  </a:lnTo>
                  <a:lnTo>
                    <a:pt x="0" y="60993"/>
                  </a:lnTo>
                  <a:lnTo>
                    <a:pt x="1763" y="73322"/>
                  </a:lnTo>
                  <a:lnTo>
                    <a:pt x="8705" y="92163"/>
                  </a:lnTo>
                  <a:lnTo>
                    <a:pt x="20096" y="101992"/>
                  </a:lnTo>
                  <a:lnTo>
                    <a:pt x="34683" y="108830"/>
                  </a:lnTo>
                  <a:lnTo>
                    <a:pt x="48222" y="111869"/>
                  </a:lnTo>
                  <a:lnTo>
                    <a:pt x="72800" y="108523"/>
                  </a:lnTo>
                  <a:lnTo>
                    <a:pt x="90078" y="100829"/>
                  </a:lnTo>
                  <a:lnTo>
                    <a:pt x="93283" y="95794"/>
                  </a:lnTo>
                  <a:lnTo>
                    <a:pt x="97794" y="74598"/>
                  </a:lnTo>
                  <a:lnTo>
                    <a:pt x="98849" y="61024"/>
                  </a:lnTo>
                  <a:lnTo>
                    <a:pt x="93674" y="47936"/>
                  </a:lnTo>
                  <a:lnTo>
                    <a:pt x="89330" y="41482"/>
                  </a:lnTo>
                  <a:lnTo>
                    <a:pt x="76037" y="31489"/>
                  </a:lnTo>
                  <a:lnTo>
                    <a:pt x="30093" y="5077"/>
                  </a:lnTo>
                  <a:lnTo>
                    <a:pt x="234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56">
              <a:extLst>
                <a:ext uri="{FF2B5EF4-FFF2-40B4-BE49-F238E27FC236}">
                  <a16:creationId xmlns:a16="http://schemas.microsoft.com/office/drawing/2014/main" id="{0DFAAC49-A698-E47F-372B-EF5FEBD08421}"/>
                </a:ext>
              </a:extLst>
            </p:cNvPr>
            <p:cNvSpPr/>
            <p:nvPr>
              <p:custDataLst>
                <p:tags r:id="rId69"/>
              </p:custDataLst>
            </p:nvPr>
          </p:nvSpPr>
          <p:spPr>
            <a:xfrm>
              <a:off x="1600200" y="2905517"/>
              <a:ext cx="19051" cy="228209"/>
            </a:xfrm>
            <a:custGeom>
              <a:avLst/>
              <a:gdLst/>
              <a:ahLst/>
              <a:cxnLst/>
              <a:rect l="0" t="0" r="0" b="0"/>
              <a:pathLst>
                <a:path w="19051" h="228209">
                  <a:moveTo>
                    <a:pt x="0" y="9133"/>
                  </a:moveTo>
                  <a:lnTo>
                    <a:pt x="0" y="9133"/>
                  </a:lnTo>
                  <a:lnTo>
                    <a:pt x="0" y="0"/>
                  </a:lnTo>
                  <a:lnTo>
                    <a:pt x="0" y="47182"/>
                  </a:lnTo>
                  <a:lnTo>
                    <a:pt x="0" y="90379"/>
                  </a:lnTo>
                  <a:lnTo>
                    <a:pt x="1058" y="137561"/>
                  </a:lnTo>
                  <a:lnTo>
                    <a:pt x="8201" y="181398"/>
                  </a:lnTo>
                  <a:lnTo>
                    <a:pt x="19050"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57">
              <a:extLst>
                <a:ext uri="{FF2B5EF4-FFF2-40B4-BE49-F238E27FC236}">
                  <a16:creationId xmlns:a16="http://schemas.microsoft.com/office/drawing/2014/main" id="{6EA50A69-3B98-4738-1C11-60284114CACD}"/>
                </a:ext>
              </a:extLst>
            </p:cNvPr>
            <p:cNvSpPr/>
            <p:nvPr>
              <p:custDataLst>
                <p:tags r:id="rId70"/>
              </p:custDataLst>
            </p:nvPr>
          </p:nvSpPr>
          <p:spPr>
            <a:xfrm>
              <a:off x="1695450" y="2878266"/>
              <a:ext cx="9526" cy="207835"/>
            </a:xfrm>
            <a:custGeom>
              <a:avLst/>
              <a:gdLst/>
              <a:ahLst/>
              <a:cxnLst/>
              <a:rect l="0" t="0" r="0" b="0"/>
              <a:pathLst>
                <a:path w="9526" h="207835">
                  <a:moveTo>
                    <a:pt x="0" y="17334"/>
                  </a:moveTo>
                  <a:lnTo>
                    <a:pt x="0" y="17334"/>
                  </a:lnTo>
                  <a:lnTo>
                    <a:pt x="0" y="12278"/>
                  </a:lnTo>
                  <a:lnTo>
                    <a:pt x="2822" y="6973"/>
                  </a:lnTo>
                  <a:lnTo>
                    <a:pt x="8201" y="0"/>
                  </a:lnTo>
                  <a:lnTo>
                    <a:pt x="8642" y="486"/>
                  </a:lnTo>
                  <a:lnTo>
                    <a:pt x="9133" y="3849"/>
                  </a:lnTo>
                  <a:lnTo>
                    <a:pt x="1934" y="41193"/>
                  </a:lnTo>
                  <a:lnTo>
                    <a:pt x="383" y="88134"/>
                  </a:lnTo>
                  <a:lnTo>
                    <a:pt x="113" y="130622"/>
                  </a:lnTo>
                  <a:lnTo>
                    <a:pt x="2837" y="172319"/>
                  </a:lnTo>
                  <a:lnTo>
                    <a:pt x="9525" y="2078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58">
              <a:extLst>
                <a:ext uri="{FF2B5EF4-FFF2-40B4-BE49-F238E27FC236}">
                  <a16:creationId xmlns:a16="http://schemas.microsoft.com/office/drawing/2014/main" id="{DE534987-14A2-0A60-717B-BC08253A83F4}"/>
                </a:ext>
              </a:extLst>
            </p:cNvPr>
            <p:cNvSpPr/>
            <p:nvPr>
              <p:custDataLst>
                <p:tags r:id="rId71"/>
              </p:custDataLst>
            </p:nvPr>
          </p:nvSpPr>
          <p:spPr>
            <a:xfrm>
              <a:off x="1809750" y="3023724"/>
              <a:ext cx="76201" cy="118338"/>
            </a:xfrm>
            <a:custGeom>
              <a:avLst/>
              <a:gdLst/>
              <a:ahLst/>
              <a:cxnLst/>
              <a:rect l="0" t="0" r="0" b="0"/>
              <a:pathLst>
                <a:path w="76201" h="118338">
                  <a:moveTo>
                    <a:pt x="0" y="14751"/>
                  </a:moveTo>
                  <a:lnTo>
                    <a:pt x="0" y="14751"/>
                  </a:lnTo>
                  <a:lnTo>
                    <a:pt x="0" y="6550"/>
                  </a:lnTo>
                  <a:lnTo>
                    <a:pt x="5488" y="0"/>
                  </a:lnTo>
                  <a:lnTo>
                    <a:pt x="3145" y="2198"/>
                  </a:lnTo>
                  <a:lnTo>
                    <a:pt x="1398" y="6702"/>
                  </a:lnTo>
                  <a:lnTo>
                    <a:pt x="276" y="28331"/>
                  </a:lnTo>
                  <a:lnTo>
                    <a:pt x="7659" y="68665"/>
                  </a:lnTo>
                  <a:lnTo>
                    <a:pt x="17321" y="92226"/>
                  </a:lnTo>
                  <a:lnTo>
                    <a:pt x="27454" y="105982"/>
                  </a:lnTo>
                  <a:lnTo>
                    <a:pt x="39013" y="113506"/>
                  </a:lnTo>
                  <a:lnTo>
                    <a:pt x="58624" y="118337"/>
                  </a:lnTo>
                  <a:lnTo>
                    <a:pt x="62366" y="116617"/>
                  </a:lnTo>
                  <a:lnTo>
                    <a:pt x="69346" y="109061"/>
                  </a:lnTo>
                  <a:lnTo>
                    <a:pt x="73154" y="98647"/>
                  </a:lnTo>
                  <a:lnTo>
                    <a:pt x="75799" y="56451"/>
                  </a:lnTo>
                  <a:lnTo>
                    <a:pt x="76200" y="14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59">
              <a:extLst>
                <a:ext uri="{FF2B5EF4-FFF2-40B4-BE49-F238E27FC236}">
                  <a16:creationId xmlns:a16="http://schemas.microsoft.com/office/drawing/2014/main" id="{3DDE5D39-6A90-0274-73C4-669A52C7E5C6}"/>
                </a:ext>
              </a:extLst>
            </p:cNvPr>
            <p:cNvSpPr/>
            <p:nvPr>
              <p:custDataLst>
                <p:tags r:id="rId72"/>
              </p:custDataLst>
            </p:nvPr>
          </p:nvSpPr>
          <p:spPr>
            <a:xfrm>
              <a:off x="1962150" y="2888184"/>
              <a:ext cx="104776" cy="254801"/>
            </a:xfrm>
            <a:custGeom>
              <a:avLst/>
              <a:gdLst/>
              <a:ahLst/>
              <a:cxnLst/>
              <a:rect l="0" t="0" r="0" b="0"/>
              <a:pathLst>
                <a:path w="104776" h="254801">
                  <a:moveTo>
                    <a:pt x="0" y="26466"/>
                  </a:moveTo>
                  <a:lnTo>
                    <a:pt x="0" y="26466"/>
                  </a:lnTo>
                  <a:lnTo>
                    <a:pt x="7539" y="8566"/>
                  </a:lnTo>
                  <a:lnTo>
                    <a:pt x="9133" y="0"/>
                  </a:lnTo>
                  <a:lnTo>
                    <a:pt x="9263" y="355"/>
                  </a:lnTo>
                  <a:lnTo>
                    <a:pt x="8444" y="37074"/>
                  </a:lnTo>
                  <a:lnTo>
                    <a:pt x="2972" y="73236"/>
                  </a:lnTo>
                  <a:lnTo>
                    <a:pt x="880" y="113819"/>
                  </a:lnTo>
                  <a:lnTo>
                    <a:pt x="174" y="153748"/>
                  </a:lnTo>
                  <a:lnTo>
                    <a:pt x="5091" y="196718"/>
                  </a:lnTo>
                  <a:lnTo>
                    <a:pt x="11763" y="239738"/>
                  </a:lnTo>
                  <a:lnTo>
                    <a:pt x="17611" y="252038"/>
                  </a:lnTo>
                  <a:lnTo>
                    <a:pt x="24055" y="253720"/>
                  </a:lnTo>
                  <a:lnTo>
                    <a:pt x="40382" y="254800"/>
                  </a:lnTo>
                  <a:lnTo>
                    <a:pt x="66890" y="247409"/>
                  </a:lnTo>
                  <a:lnTo>
                    <a:pt x="104775" y="2169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60">
              <a:extLst>
                <a:ext uri="{FF2B5EF4-FFF2-40B4-BE49-F238E27FC236}">
                  <a16:creationId xmlns:a16="http://schemas.microsoft.com/office/drawing/2014/main" id="{4D5D9845-683D-920F-0677-86D114795C85}"/>
                </a:ext>
              </a:extLst>
            </p:cNvPr>
            <p:cNvSpPr/>
            <p:nvPr>
              <p:custDataLst>
                <p:tags r:id="rId73"/>
              </p:custDataLst>
            </p:nvPr>
          </p:nvSpPr>
          <p:spPr>
            <a:xfrm>
              <a:off x="1943100" y="3000375"/>
              <a:ext cx="123826" cy="19051"/>
            </a:xfrm>
            <a:custGeom>
              <a:avLst/>
              <a:gdLst/>
              <a:ahLst/>
              <a:cxnLst/>
              <a:rect l="0" t="0" r="0" b="0"/>
              <a:pathLst>
                <a:path w="123826" h="19051">
                  <a:moveTo>
                    <a:pt x="0" y="19050"/>
                  </a:moveTo>
                  <a:lnTo>
                    <a:pt x="0" y="19050"/>
                  </a:lnTo>
                  <a:lnTo>
                    <a:pt x="16267" y="17992"/>
                  </a:lnTo>
                  <a:lnTo>
                    <a:pt x="58038" y="579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1">
              <a:extLst>
                <a:ext uri="{FF2B5EF4-FFF2-40B4-BE49-F238E27FC236}">
                  <a16:creationId xmlns:a16="http://schemas.microsoft.com/office/drawing/2014/main" id="{16FB9E43-1DAC-A9F7-A99E-9D4844FEC5B7}"/>
                </a:ext>
              </a:extLst>
            </p:cNvPr>
            <p:cNvSpPr/>
            <p:nvPr>
              <p:custDataLst>
                <p:tags r:id="rId74"/>
              </p:custDataLst>
            </p:nvPr>
          </p:nvSpPr>
          <p:spPr>
            <a:xfrm>
              <a:off x="2105025" y="3038475"/>
              <a:ext cx="1" cy="95251"/>
            </a:xfrm>
            <a:custGeom>
              <a:avLst/>
              <a:gdLst/>
              <a:ahLst/>
              <a:cxnLst/>
              <a:rect l="0" t="0" r="0" b="0"/>
              <a:pathLst>
                <a:path w="1" h="95251">
                  <a:moveTo>
                    <a:pt x="0" y="0"/>
                  </a:moveTo>
                  <a:lnTo>
                    <a:pt x="0" y="0"/>
                  </a:lnTo>
                  <a:lnTo>
                    <a:pt x="0" y="45148"/>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2">
              <a:extLst>
                <a:ext uri="{FF2B5EF4-FFF2-40B4-BE49-F238E27FC236}">
                  <a16:creationId xmlns:a16="http://schemas.microsoft.com/office/drawing/2014/main" id="{808E609F-9100-58D8-DC98-FD299874E5D0}"/>
                </a:ext>
              </a:extLst>
            </p:cNvPr>
            <p:cNvSpPr/>
            <p:nvPr>
              <p:custDataLst>
                <p:tags r:id="rId75"/>
              </p:custDataLst>
            </p:nvPr>
          </p:nvSpPr>
          <p:spPr>
            <a:xfrm>
              <a:off x="2143125" y="29432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3">
              <a:extLst>
                <a:ext uri="{FF2B5EF4-FFF2-40B4-BE49-F238E27FC236}">
                  <a16:creationId xmlns:a16="http://schemas.microsoft.com/office/drawing/2014/main" id="{B90809AD-9DD7-C979-48F7-734F64AAC2CE}"/>
                </a:ext>
              </a:extLst>
            </p:cNvPr>
            <p:cNvSpPr/>
            <p:nvPr>
              <p:custDataLst>
                <p:tags r:id="rId76"/>
              </p:custDataLst>
            </p:nvPr>
          </p:nvSpPr>
          <p:spPr>
            <a:xfrm>
              <a:off x="2164046" y="2973687"/>
              <a:ext cx="226730" cy="150514"/>
            </a:xfrm>
            <a:custGeom>
              <a:avLst/>
              <a:gdLst/>
              <a:ahLst/>
              <a:cxnLst/>
              <a:rect l="0" t="0" r="0" b="0"/>
              <a:pathLst>
                <a:path w="226730" h="150514">
                  <a:moveTo>
                    <a:pt x="55279" y="45738"/>
                  </a:moveTo>
                  <a:lnTo>
                    <a:pt x="55279" y="45738"/>
                  </a:lnTo>
                  <a:lnTo>
                    <a:pt x="55279" y="22058"/>
                  </a:lnTo>
                  <a:lnTo>
                    <a:pt x="54221" y="20426"/>
                  </a:lnTo>
                  <a:lnTo>
                    <a:pt x="52457" y="19339"/>
                  </a:lnTo>
                  <a:lnTo>
                    <a:pt x="44918" y="17808"/>
                  </a:lnTo>
                  <a:lnTo>
                    <a:pt x="42022" y="17593"/>
                  </a:lnTo>
                  <a:lnTo>
                    <a:pt x="40091" y="18508"/>
                  </a:lnTo>
                  <a:lnTo>
                    <a:pt x="38803" y="20176"/>
                  </a:lnTo>
                  <a:lnTo>
                    <a:pt x="37945" y="22347"/>
                  </a:lnTo>
                  <a:lnTo>
                    <a:pt x="36315" y="23794"/>
                  </a:lnTo>
                  <a:lnTo>
                    <a:pt x="31681" y="25402"/>
                  </a:lnTo>
                  <a:lnTo>
                    <a:pt x="26094" y="31761"/>
                  </a:lnTo>
                  <a:lnTo>
                    <a:pt x="4443" y="63234"/>
                  </a:lnTo>
                  <a:lnTo>
                    <a:pt x="0" y="86200"/>
                  </a:lnTo>
                  <a:lnTo>
                    <a:pt x="4605" y="101115"/>
                  </a:lnTo>
                  <a:lnTo>
                    <a:pt x="24644" y="137121"/>
                  </a:lnTo>
                  <a:lnTo>
                    <a:pt x="25330" y="137352"/>
                  </a:lnTo>
                  <a:lnTo>
                    <a:pt x="25788" y="136447"/>
                  </a:lnTo>
                  <a:lnTo>
                    <a:pt x="26094" y="134786"/>
                  </a:lnTo>
                  <a:lnTo>
                    <a:pt x="34162" y="121539"/>
                  </a:lnTo>
                  <a:lnTo>
                    <a:pt x="49365" y="81375"/>
                  </a:lnTo>
                  <a:lnTo>
                    <a:pt x="64862" y="49072"/>
                  </a:lnTo>
                  <a:lnTo>
                    <a:pt x="70122" y="40870"/>
                  </a:lnTo>
                  <a:lnTo>
                    <a:pt x="76320" y="26981"/>
                  </a:lnTo>
                  <a:lnTo>
                    <a:pt x="87422" y="14046"/>
                  </a:lnTo>
                  <a:lnTo>
                    <a:pt x="109258" y="0"/>
                  </a:lnTo>
                  <a:lnTo>
                    <a:pt x="111373" y="429"/>
                  </a:lnTo>
                  <a:lnTo>
                    <a:pt x="116546" y="3729"/>
                  </a:lnTo>
                  <a:lnTo>
                    <a:pt x="119550" y="14367"/>
                  </a:lnTo>
                  <a:lnTo>
                    <a:pt x="122696" y="47487"/>
                  </a:lnTo>
                  <a:lnTo>
                    <a:pt x="129430" y="66701"/>
                  </a:lnTo>
                  <a:lnTo>
                    <a:pt x="131475" y="102793"/>
                  </a:lnTo>
                  <a:lnTo>
                    <a:pt x="139679" y="94678"/>
                  </a:lnTo>
                  <a:lnTo>
                    <a:pt x="140612" y="88696"/>
                  </a:lnTo>
                  <a:lnTo>
                    <a:pt x="167460" y="41096"/>
                  </a:lnTo>
                  <a:lnTo>
                    <a:pt x="179661" y="18956"/>
                  </a:lnTo>
                  <a:lnTo>
                    <a:pt x="185701" y="12668"/>
                  </a:lnTo>
                  <a:lnTo>
                    <a:pt x="191914" y="9874"/>
                  </a:lnTo>
                  <a:lnTo>
                    <a:pt x="195052" y="10187"/>
                  </a:lnTo>
                  <a:lnTo>
                    <a:pt x="201362" y="13357"/>
                  </a:lnTo>
                  <a:lnTo>
                    <a:pt x="203468" y="16742"/>
                  </a:lnTo>
                  <a:lnTo>
                    <a:pt x="206432" y="32678"/>
                  </a:lnTo>
                  <a:lnTo>
                    <a:pt x="207515" y="80158"/>
                  </a:lnTo>
                  <a:lnTo>
                    <a:pt x="215866" y="127407"/>
                  </a:lnTo>
                  <a:lnTo>
                    <a:pt x="216808" y="142021"/>
                  </a:lnTo>
                  <a:lnTo>
                    <a:pt x="217998" y="144851"/>
                  </a:lnTo>
                  <a:lnTo>
                    <a:pt x="219850" y="146739"/>
                  </a:lnTo>
                  <a:lnTo>
                    <a:pt x="226729" y="150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SMARTInkShape-Group12">
            <a:extLst>
              <a:ext uri="{FF2B5EF4-FFF2-40B4-BE49-F238E27FC236}">
                <a16:creationId xmlns:a16="http://schemas.microsoft.com/office/drawing/2014/main" id="{0EF85D5A-E5EE-E6DD-3685-E4F0B496FC82}"/>
              </a:ext>
            </a:extLst>
          </p:cNvPr>
          <p:cNvGrpSpPr/>
          <p:nvPr/>
        </p:nvGrpSpPr>
        <p:grpSpPr>
          <a:xfrm>
            <a:off x="2743200" y="2887399"/>
            <a:ext cx="1352551" cy="455877"/>
            <a:chOff x="2743200" y="2887399"/>
            <a:chExt cx="1352551" cy="455877"/>
          </a:xfrm>
        </p:grpSpPr>
        <p:sp>
          <p:nvSpPr>
            <p:cNvPr id="76" name="SMARTInkShape-64">
              <a:extLst>
                <a:ext uri="{FF2B5EF4-FFF2-40B4-BE49-F238E27FC236}">
                  <a16:creationId xmlns:a16="http://schemas.microsoft.com/office/drawing/2014/main" id="{97B3B442-9A10-A8F6-176D-B63B25A056E0}"/>
                </a:ext>
              </a:extLst>
            </p:cNvPr>
            <p:cNvSpPr/>
            <p:nvPr>
              <p:custDataLst>
                <p:tags r:id="rId55"/>
              </p:custDataLst>
            </p:nvPr>
          </p:nvSpPr>
          <p:spPr>
            <a:xfrm>
              <a:off x="2743200" y="3040307"/>
              <a:ext cx="28572" cy="302969"/>
            </a:xfrm>
            <a:custGeom>
              <a:avLst/>
              <a:gdLst/>
              <a:ahLst/>
              <a:cxnLst/>
              <a:rect l="0" t="0" r="0" b="0"/>
              <a:pathLst>
                <a:path w="28572" h="302969">
                  <a:moveTo>
                    <a:pt x="9525" y="26743"/>
                  </a:moveTo>
                  <a:lnTo>
                    <a:pt x="9525" y="26743"/>
                  </a:lnTo>
                  <a:lnTo>
                    <a:pt x="14581" y="21687"/>
                  </a:lnTo>
                  <a:lnTo>
                    <a:pt x="17064" y="16382"/>
                  </a:lnTo>
                  <a:lnTo>
                    <a:pt x="17726" y="13486"/>
                  </a:lnTo>
                  <a:lnTo>
                    <a:pt x="27135" y="0"/>
                  </a:lnTo>
                  <a:lnTo>
                    <a:pt x="27615" y="448"/>
                  </a:lnTo>
                  <a:lnTo>
                    <a:pt x="28449" y="16643"/>
                  </a:lnTo>
                  <a:lnTo>
                    <a:pt x="28559" y="62141"/>
                  </a:lnTo>
                  <a:lnTo>
                    <a:pt x="28571" y="104996"/>
                  </a:lnTo>
                  <a:lnTo>
                    <a:pt x="21036" y="150839"/>
                  </a:lnTo>
                  <a:lnTo>
                    <a:pt x="19442" y="193778"/>
                  </a:lnTo>
                  <a:lnTo>
                    <a:pt x="12581" y="240909"/>
                  </a:lnTo>
                  <a:lnTo>
                    <a:pt x="0" y="3029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65">
              <a:extLst>
                <a:ext uri="{FF2B5EF4-FFF2-40B4-BE49-F238E27FC236}">
                  <a16:creationId xmlns:a16="http://schemas.microsoft.com/office/drawing/2014/main" id="{BAFDFD04-9E9E-757B-F9A3-5F5D80E0CC04}"/>
                </a:ext>
              </a:extLst>
            </p:cNvPr>
            <p:cNvSpPr/>
            <p:nvPr>
              <p:custDataLst>
                <p:tags r:id="rId56"/>
              </p:custDataLst>
            </p:nvPr>
          </p:nvSpPr>
          <p:spPr>
            <a:xfrm>
              <a:off x="2762250" y="3057641"/>
              <a:ext cx="121276" cy="85130"/>
            </a:xfrm>
            <a:custGeom>
              <a:avLst/>
              <a:gdLst/>
              <a:ahLst/>
              <a:cxnLst/>
              <a:rect l="0" t="0" r="0" b="0"/>
              <a:pathLst>
                <a:path w="121276" h="85130">
                  <a:moveTo>
                    <a:pt x="0" y="28459"/>
                  </a:moveTo>
                  <a:lnTo>
                    <a:pt x="0" y="28459"/>
                  </a:lnTo>
                  <a:lnTo>
                    <a:pt x="5056" y="23403"/>
                  </a:lnTo>
                  <a:lnTo>
                    <a:pt x="7539" y="18098"/>
                  </a:lnTo>
                  <a:lnTo>
                    <a:pt x="9490" y="9560"/>
                  </a:lnTo>
                  <a:lnTo>
                    <a:pt x="14571" y="9454"/>
                  </a:lnTo>
                  <a:lnTo>
                    <a:pt x="19882" y="6607"/>
                  </a:lnTo>
                  <a:lnTo>
                    <a:pt x="22780" y="4366"/>
                  </a:lnTo>
                  <a:lnTo>
                    <a:pt x="31644" y="1876"/>
                  </a:lnTo>
                  <a:lnTo>
                    <a:pt x="78261" y="0"/>
                  </a:lnTo>
                  <a:lnTo>
                    <a:pt x="93344" y="5580"/>
                  </a:lnTo>
                  <a:lnTo>
                    <a:pt x="106045" y="15116"/>
                  </a:lnTo>
                  <a:lnTo>
                    <a:pt x="115217" y="26409"/>
                  </a:lnTo>
                  <a:lnTo>
                    <a:pt x="119999" y="38484"/>
                  </a:lnTo>
                  <a:lnTo>
                    <a:pt x="121275" y="44668"/>
                  </a:lnTo>
                  <a:lnTo>
                    <a:pt x="119869" y="57182"/>
                  </a:lnTo>
                  <a:lnTo>
                    <a:pt x="118013" y="63483"/>
                  </a:lnTo>
                  <a:lnTo>
                    <a:pt x="110305" y="73306"/>
                  </a:lnTo>
                  <a:lnTo>
                    <a:pt x="105287" y="77407"/>
                  </a:lnTo>
                  <a:lnTo>
                    <a:pt x="88422" y="81964"/>
                  </a:lnTo>
                  <a:lnTo>
                    <a:pt x="46060" y="85129"/>
                  </a:lnTo>
                  <a:lnTo>
                    <a:pt x="25877" y="84408"/>
                  </a:lnTo>
                  <a:lnTo>
                    <a:pt x="0" y="76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66">
              <a:extLst>
                <a:ext uri="{FF2B5EF4-FFF2-40B4-BE49-F238E27FC236}">
                  <a16:creationId xmlns:a16="http://schemas.microsoft.com/office/drawing/2014/main" id="{B9C9C904-86B2-E26A-1D1F-475A82132D3D}"/>
                </a:ext>
              </a:extLst>
            </p:cNvPr>
            <p:cNvSpPr/>
            <p:nvPr>
              <p:custDataLst>
                <p:tags r:id="rId57"/>
              </p:custDataLst>
            </p:nvPr>
          </p:nvSpPr>
          <p:spPr>
            <a:xfrm>
              <a:off x="2867025" y="3057525"/>
              <a:ext cx="180976" cy="120690"/>
            </a:xfrm>
            <a:custGeom>
              <a:avLst/>
              <a:gdLst/>
              <a:ahLst/>
              <a:cxnLst/>
              <a:rect l="0" t="0" r="0" b="0"/>
              <a:pathLst>
                <a:path w="180976" h="120690">
                  <a:moveTo>
                    <a:pt x="0" y="47625"/>
                  </a:moveTo>
                  <a:lnTo>
                    <a:pt x="0" y="47625"/>
                  </a:lnTo>
                  <a:lnTo>
                    <a:pt x="5056" y="37512"/>
                  </a:lnTo>
                  <a:lnTo>
                    <a:pt x="13183" y="29725"/>
                  </a:lnTo>
                  <a:lnTo>
                    <a:pt x="50767" y="4278"/>
                  </a:lnTo>
                  <a:lnTo>
                    <a:pt x="63608" y="1268"/>
                  </a:lnTo>
                  <a:lnTo>
                    <a:pt x="74484" y="564"/>
                  </a:lnTo>
                  <a:lnTo>
                    <a:pt x="86374" y="5895"/>
                  </a:lnTo>
                  <a:lnTo>
                    <a:pt x="92508" y="10280"/>
                  </a:lnTo>
                  <a:lnTo>
                    <a:pt x="102145" y="23619"/>
                  </a:lnTo>
                  <a:lnTo>
                    <a:pt x="108898" y="40131"/>
                  </a:lnTo>
                  <a:lnTo>
                    <a:pt x="111899" y="58052"/>
                  </a:lnTo>
                  <a:lnTo>
                    <a:pt x="105888" y="99210"/>
                  </a:lnTo>
                  <a:lnTo>
                    <a:pt x="94992" y="113239"/>
                  </a:lnTo>
                  <a:lnTo>
                    <a:pt x="87022" y="119120"/>
                  </a:lnTo>
                  <a:lnTo>
                    <a:pt x="83414" y="120689"/>
                  </a:lnTo>
                  <a:lnTo>
                    <a:pt x="79951" y="120676"/>
                  </a:lnTo>
                  <a:lnTo>
                    <a:pt x="73281" y="117839"/>
                  </a:lnTo>
                  <a:lnTo>
                    <a:pt x="63576" y="110292"/>
                  </a:lnTo>
                  <a:lnTo>
                    <a:pt x="60006" y="101582"/>
                  </a:lnTo>
                  <a:lnTo>
                    <a:pt x="59054" y="96297"/>
                  </a:lnTo>
                  <a:lnTo>
                    <a:pt x="62771" y="73688"/>
                  </a:lnTo>
                  <a:lnTo>
                    <a:pt x="73406" y="58856"/>
                  </a:lnTo>
                  <a:lnTo>
                    <a:pt x="115187" y="26683"/>
                  </a:lnTo>
                  <a:lnTo>
                    <a:pt x="162042" y="6937"/>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7">
              <a:extLst>
                <a:ext uri="{FF2B5EF4-FFF2-40B4-BE49-F238E27FC236}">
                  <a16:creationId xmlns:a16="http://schemas.microsoft.com/office/drawing/2014/main" id="{4D155D4A-F48E-DF55-A5A2-282E35F91B33}"/>
                </a:ext>
              </a:extLst>
            </p:cNvPr>
            <p:cNvSpPr/>
            <p:nvPr>
              <p:custDataLst>
                <p:tags r:id="rId58"/>
              </p:custDataLst>
            </p:nvPr>
          </p:nvSpPr>
          <p:spPr>
            <a:xfrm>
              <a:off x="3098076" y="3002256"/>
              <a:ext cx="121375" cy="133248"/>
            </a:xfrm>
            <a:custGeom>
              <a:avLst/>
              <a:gdLst/>
              <a:ahLst/>
              <a:cxnLst/>
              <a:rect l="0" t="0" r="0" b="0"/>
              <a:pathLst>
                <a:path w="121375" h="133248">
                  <a:moveTo>
                    <a:pt x="7074" y="55269"/>
                  </a:moveTo>
                  <a:lnTo>
                    <a:pt x="7074" y="55269"/>
                  </a:lnTo>
                  <a:lnTo>
                    <a:pt x="15274" y="55269"/>
                  </a:lnTo>
                  <a:lnTo>
                    <a:pt x="23942" y="61815"/>
                  </a:lnTo>
                  <a:lnTo>
                    <a:pt x="29740" y="63470"/>
                  </a:lnTo>
                  <a:lnTo>
                    <a:pt x="32768" y="62853"/>
                  </a:lnTo>
                  <a:lnTo>
                    <a:pt x="38955" y="59345"/>
                  </a:lnTo>
                  <a:lnTo>
                    <a:pt x="77333" y="52984"/>
                  </a:lnTo>
                  <a:lnTo>
                    <a:pt x="113352" y="32910"/>
                  </a:lnTo>
                  <a:lnTo>
                    <a:pt x="117809" y="26635"/>
                  </a:lnTo>
                  <a:lnTo>
                    <a:pt x="118997" y="23479"/>
                  </a:lnTo>
                  <a:lnTo>
                    <a:pt x="118731" y="20318"/>
                  </a:lnTo>
                  <a:lnTo>
                    <a:pt x="115613" y="13982"/>
                  </a:lnTo>
                  <a:lnTo>
                    <a:pt x="102852" y="4465"/>
                  </a:lnTo>
                  <a:lnTo>
                    <a:pt x="80608" y="0"/>
                  </a:lnTo>
                  <a:lnTo>
                    <a:pt x="53909" y="3732"/>
                  </a:lnTo>
                  <a:lnTo>
                    <a:pt x="38120" y="14372"/>
                  </a:lnTo>
                  <a:lnTo>
                    <a:pt x="11829" y="43063"/>
                  </a:lnTo>
                  <a:lnTo>
                    <a:pt x="2250" y="66822"/>
                  </a:lnTo>
                  <a:lnTo>
                    <a:pt x="0" y="93970"/>
                  </a:lnTo>
                  <a:lnTo>
                    <a:pt x="5566" y="120005"/>
                  </a:lnTo>
                  <a:lnTo>
                    <a:pt x="10990" y="130961"/>
                  </a:lnTo>
                  <a:lnTo>
                    <a:pt x="16035" y="133247"/>
                  </a:lnTo>
                  <a:lnTo>
                    <a:pt x="30107" y="132965"/>
                  </a:lnTo>
                  <a:lnTo>
                    <a:pt x="70499" y="124160"/>
                  </a:lnTo>
                  <a:lnTo>
                    <a:pt x="121374" y="1028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8">
              <a:extLst>
                <a:ext uri="{FF2B5EF4-FFF2-40B4-BE49-F238E27FC236}">
                  <a16:creationId xmlns:a16="http://schemas.microsoft.com/office/drawing/2014/main" id="{BC281569-9AA4-258F-3C94-68FFB3F0C9AA}"/>
                </a:ext>
              </a:extLst>
            </p:cNvPr>
            <p:cNvSpPr/>
            <p:nvPr>
              <p:custDataLst>
                <p:tags r:id="rId59"/>
              </p:custDataLst>
            </p:nvPr>
          </p:nvSpPr>
          <p:spPr>
            <a:xfrm>
              <a:off x="3248025" y="3034743"/>
              <a:ext cx="114301" cy="100835"/>
            </a:xfrm>
            <a:custGeom>
              <a:avLst/>
              <a:gdLst/>
              <a:ahLst/>
              <a:cxnLst/>
              <a:rect l="0" t="0" r="0" b="0"/>
              <a:pathLst>
                <a:path w="114301" h="100835">
                  <a:moveTo>
                    <a:pt x="0" y="13257"/>
                  </a:moveTo>
                  <a:lnTo>
                    <a:pt x="0" y="13257"/>
                  </a:lnTo>
                  <a:lnTo>
                    <a:pt x="0" y="0"/>
                  </a:lnTo>
                  <a:lnTo>
                    <a:pt x="1058" y="186"/>
                  </a:lnTo>
                  <a:lnTo>
                    <a:pt x="5056" y="6036"/>
                  </a:lnTo>
                  <a:lnTo>
                    <a:pt x="15809" y="51874"/>
                  </a:lnTo>
                  <a:lnTo>
                    <a:pt x="20207" y="72794"/>
                  </a:lnTo>
                  <a:lnTo>
                    <a:pt x="35326" y="100172"/>
                  </a:lnTo>
                  <a:lnTo>
                    <a:pt x="39426" y="100834"/>
                  </a:lnTo>
                  <a:lnTo>
                    <a:pt x="52448" y="95924"/>
                  </a:lnTo>
                  <a:lnTo>
                    <a:pt x="63174" y="86687"/>
                  </a:lnTo>
                  <a:lnTo>
                    <a:pt x="88635" y="55226"/>
                  </a:lnTo>
                  <a:lnTo>
                    <a:pt x="114300" y="3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69">
              <a:extLst>
                <a:ext uri="{FF2B5EF4-FFF2-40B4-BE49-F238E27FC236}">
                  <a16:creationId xmlns:a16="http://schemas.microsoft.com/office/drawing/2014/main" id="{CC71D5C5-02AA-40AF-6FA5-90B16BF2F9D2}"/>
                </a:ext>
              </a:extLst>
            </p:cNvPr>
            <p:cNvSpPr/>
            <p:nvPr>
              <p:custDataLst>
                <p:tags r:id="rId60"/>
              </p:custDataLst>
            </p:nvPr>
          </p:nvSpPr>
          <p:spPr>
            <a:xfrm>
              <a:off x="3382477" y="2986615"/>
              <a:ext cx="217974" cy="137586"/>
            </a:xfrm>
            <a:custGeom>
              <a:avLst/>
              <a:gdLst/>
              <a:ahLst/>
              <a:cxnLst/>
              <a:rect l="0" t="0" r="0" b="0"/>
              <a:pathLst>
                <a:path w="217974" h="137586">
                  <a:moveTo>
                    <a:pt x="8423" y="51860"/>
                  </a:moveTo>
                  <a:lnTo>
                    <a:pt x="8423" y="51860"/>
                  </a:lnTo>
                  <a:lnTo>
                    <a:pt x="13479" y="56916"/>
                  </a:lnTo>
                  <a:lnTo>
                    <a:pt x="18784" y="59399"/>
                  </a:lnTo>
                  <a:lnTo>
                    <a:pt x="30813" y="60993"/>
                  </a:lnTo>
                  <a:lnTo>
                    <a:pt x="70168" y="51662"/>
                  </a:lnTo>
                  <a:lnTo>
                    <a:pt x="84277" y="41669"/>
                  </a:lnTo>
                  <a:lnTo>
                    <a:pt x="87567" y="38716"/>
                  </a:lnTo>
                  <a:lnTo>
                    <a:pt x="88702" y="35689"/>
                  </a:lnTo>
                  <a:lnTo>
                    <a:pt x="88401" y="32613"/>
                  </a:lnTo>
                  <a:lnTo>
                    <a:pt x="85742" y="23227"/>
                  </a:lnTo>
                  <a:lnTo>
                    <a:pt x="85369" y="20071"/>
                  </a:lnTo>
                  <a:lnTo>
                    <a:pt x="79310" y="13743"/>
                  </a:lnTo>
                  <a:lnTo>
                    <a:pt x="63230" y="1056"/>
                  </a:lnTo>
                  <a:lnTo>
                    <a:pt x="58720" y="0"/>
                  </a:lnTo>
                  <a:lnTo>
                    <a:pt x="48063" y="1647"/>
                  </a:lnTo>
                  <a:lnTo>
                    <a:pt x="30164" y="13581"/>
                  </a:lnTo>
                  <a:lnTo>
                    <a:pt x="11454" y="30522"/>
                  </a:lnTo>
                  <a:lnTo>
                    <a:pt x="4479" y="45552"/>
                  </a:lnTo>
                  <a:lnTo>
                    <a:pt x="0" y="86127"/>
                  </a:lnTo>
                  <a:lnTo>
                    <a:pt x="2210" y="101662"/>
                  </a:lnTo>
                  <a:lnTo>
                    <a:pt x="9404" y="116358"/>
                  </a:lnTo>
                  <a:lnTo>
                    <a:pt x="15209" y="122859"/>
                  </a:lnTo>
                  <a:lnTo>
                    <a:pt x="21317" y="125748"/>
                  </a:lnTo>
                  <a:lnTo>
                    <a:pt x="24427" y="125460"/>
                  </a:lnTo>
                  <a:lnTo>
                    <a:pt x="30705" y="122318"/>
                  </a:lnTo>
                  <a:lnTo>
                    <a:pt x="40190" y="114599"/>
                  </a:lnTo>
                  <a:lnTo>
                    <a:pt x="72099" y="68202"/>
                  </a:lnTo>
                  <a:lnTo>
                    <a:pt x="106421" y="22010"/>
                  </a:lnTo>
                  <a:lnTo>
                    <a:pt x="116247" y="11148"/>
                  </a:lnTo>
                  <a:lnTo>
                    <a:pt x="118405" y="9902"/>
                  </a:lnTo>
                  <a:lnTo>
                    <a:pt x="119844" y="10130"/>
                  </a:lnTo>
                  <a:lnTo>
                    <a:pt x="127730" y="18753"/>
                  </a:lnTo>
                  <a:lnTo>
                    <a:pt x="128177" y="21322"/>
                  </a:lnTo>
                  <a:lnTo>
                    <a:pt x="127418" y="24093"/>
                  </a:lnTo>
                  <a:lnTo>
                    <a:pt x="125853" y="26999"/>
                  </a:lnTo>
                  <a:lnTo>
                    <a:pt x="122906" y="72547"/>
                  </a:lnTo>
                  <a:lnTo>
                    <a:pt x="122723" y="116913"/>
                  </a:lnTo>
                  <a:lnTo>
                    <a:pt x="122723" y="105135"/>
                  </a:lnTo>
                  <a:lnTo>
                    <a:pt x="124840" y="102193"/>
                  </a:lnTo>
                  <a:lnTo>
                    <a:pt x="136874" y="90880"/>
                  </a:lnTo>
                  <a:lnTo>
                    <a:pt x="163930" y="44408"/>
                  </a:lnTo>
                  <a:lnTo>
                    <a:pt x="173503" y="31190"/>
                  </a:lnTo>
                  <a:lnTo>
                    <a:pt x="179864" y="26798"/>
                  </a:lnTo>
                  <a:lnTo>
                    <a:pt x="183042" y="25627"/>
                  </a:lnTo>
                  <a:lnTo>
                    <a:pt x="186219" y="25904"/>
                  </a:lnTo>
                  <a:lnTo>
                    <a:pt x="192571" y="29036"/>
                  </a:lnTo>
                  <a:lnTo>
                    <a:pt x="194689" y="32410"/>
                  </a:lnTo>
                  <a:lnTo>
                    <a:pt x="205097" y="72687"/>
                  </a:lnTo>
                  <a:lnTo>
                    <a:pt x="214700" y="119553"/>
                  </a:lnTo>
                  <a:lnTo>
                    <a:pt x="217973" y="137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70">
              <a:extLst>
                <a:ext uri="{FF2B5EF4-FFF2-40B4-BE49-F238E27FC236}">
                  <a16:creationId xmlns:a16="http://schemas.microsoft.com/office/drawing/2014/main" id="{38D6BE47-91E1-013F-83FF-8247F4710A50}"/>
                </a:ext>
              </a:extLst>
            </p:cNvPr>
            <p:cNvSpPr/>
            <p:nvPr>
              <p:custDataLst>
                <p:tags r:id="rId61"/>
              </p:custDataLst>
            </p:nvPr>
          </p:nvSpPr>
          <p:spPr>
            <a:xfrm>
              <a:off x="3648121" y="2887399"/>
              <a:ext cx="95205" cy="236717"/>
            </a:xfrm>
            <a:custGeom>
              <a:avLst/>
              <a:gdLst/>
              <a:ahLst/>
              <a:cxnLst/>
              <a:rect l="0" t="0" r="0" b="0"/>
              <a:pathLst>
                <a:path w="95205" h="236717">
                  <a:moveTo>
                    <a:pt x="19004" y="8201"/>
                  </a:moveTo>
                  <a:lnTo>
                    <a:pt x="19004" y="8201"/>
                  </a:lnTo>
                  <a:lnTo>
                    <a:pt x="24060" y="3145"/>
                  </a:lnTo>
                  <a:lnTo>
                    <a:pt x="29365" y="662"/>
                  </a:lnTo>
                  <a:lnTo>
                    <a:pt x="32261" y="0"/>
                  </a:lnTo>
                  <a:lnTo>
                    <a:pt x="34192" y="617"/>
                  </a:lnTo>
                  <a:lnTo>
                    <a:pt x="35479" y="2087"/>
                  </a:lnTo>
                  <a:lnTo>
                    <a:pt x="36337" y="4125"/>
                  </a:lnTo>
                  <a:lnTo>
                    <a:pt x="27467" y="41570"/>
                  </a:lnTo>
                  <a:lnTo>
                    <a:pt x="20676" y="83466"/>
                  </a:lnTo>
                  <a:lnTo>
                    <a:pt x="11730" y="129921"/>
                  </a:lnTo>
                  <a:lnTo>
                    <a:pt x="2593" y="174218"/>
                  </a:lnTo>
                  <a:lnTo>
                    <a:pt x="23" y="220184"/>
                  </a:lnTo>
                  <a:lnTo>
                    <a:pt x="0" y="225723"/>
                  </a:lnTo>
                  <a:lnTo>
                    <a:pt x="1043" y="229416"/>
                  </a:lnTo>
                  <a:lnTo>
                    <a:pt x="2796" y="231877"/>
                  </a:lnTo>
                  <a:lnTo>
                    <a:pt x="5024" y="233518"/>
                  </a:lnTo>
                  <a:lnTo>
                    <a:pt x="10321" y="235342"/>
                  </a:lnTo>
                  <a:lnTo>
                    <a:pt x="31753" y="236716"/>
                  </a:lnTo>
                  <a:lnTo>
                    <a:pt x="77763" y="211907"/>
                  </a:lnTo>
                  <a:lnTo>
                    <a:pt x="95204"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71">
              <a:extLst>
                <a:ext uri="{FF2B5EF4-FFF2-40B4-BE49-F238E27FC236}">
                  <a16:creationId xmlns:a16="http://schemas.microsoft.com/office/drawing/2014/main" id="{B5A6ABA9-1A12-A7BD-E6E9-DE31CB4E03E7}"/>
                </a:ext>
              </a:extLst>
            </p:cNvPr>
            <p:cNvSpPr/>
            <p:nvPr>
              <p:custDataLst>
                <p:tags r:id="rId62"/>
              </p:custDataLst>
            </p:nvPr>
          </p:nvSpPr>
          <p:spPr>
            <a:xfrm>
              <a:off x="3638550" y="3000375"/>
              <a:ext cx="85726" cy="19051"/>
            </a:xfrm>
            <a:custGeom>
              <a:avLst/>
              <a:gdLst/>
              <a:ahLst/>
              <a:cxnLst/>
              <a:rect l="0" t="0" r="0" b="0"/>
              <a:pathLst>
                <a:path w="85726" h="19051">
                  <a:moveTo>
                    <a:pt x="0" y="19050"/>
                  </a:moveTo>
                  <a:lnTo>
                    <a:pt x="0" y="19050"/>
                  </a:lnTo>
                  <a:lnTo>
                    <a:pt x="24910" y="17992"/>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72">
              <a:extLst>
                <a:ext uri="{FF2B5EF4-FFF2-40B4-BE49-F238E27FC236}">
                  <a16:creationId xmlns:a16="http://schemas.microsoft.com/office/drawing/2014/main" id="{0A02810C-E7D8-CB8D-9333-D84D7E11AA2F}"/>
                </a:ext>
              </a:extLst>
            </p:cNvPr>
            <p:cNvSpPr/>
            <p:nvPr>
              <p:custDataLst>
                <p:tags r:id="rId63"/>
              </p:custDataLst>
            </p:nvPr>
          </p:nvSpPr>
          <p:spPr>
            <a:xfrm>
              <a:off x="3771900" y="3038475"/>
              <a:ext cx="38101" cy="114301"/>
            </a:xfrm>
            <a:custGeom>
              <a:avLst/>
              <a:gdLst/>
              <a:ahLst/>
              <a:cxnLst/>
              <a:rect l="0" t="0" r="0" b="0"/>
              <a:pathLst>
                <a:path w="38101" h="114301">
                  <a:moveTo>
                    <a:pt x="38100" y="0"/>
                  </a:moveTo>
                  <a:lnTo>
                    <a:pt x="38100" y="0"/>
                  </a:lnTo>
                  <a:lnTo>
                    <a:pt x="37042" y="18363"/>
                  </a:lnTo>
                  <a:lnTo>
                    <a:pt x="24843" y="58314"/>
                  </a:lnTo>
                  <a:lnTo>
                    <a:pt x="4201" y="105529"/>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73">
              <a:extLst>
                <a:ext uri="{FF2B5EF4-FFF2-40B4-BE49-F238E27FC236}">
                  <a16:creationId xmlns:a16="http://schemas.microsoft.com/office/drawing/2014/main" id="{88684CAB-470F-9C96-764F-3D1DDBD4AF3D}"/>
                </a:ext>
              </a:extLst>
            </p:cNvPr>
            <p:cNvSpPr/>
            <p:nvPr>
              <p:custDataLst>
                <p:tags r:id="rId64"/>
              </p:custDataLst>
            </p:nvPr>
          </p:nvSpPr>
          <p:spPr>
            <a:xfrm>
              <a:off x="3810000" y="2914650"/>
              <a:ext cx="9526" cy="28576"/>
            </a:xfrm>
            <a:custGeom>
              <a:avLst/>
              <a:gdLst/>
              <a:ahLst/>
              <a:cxnLst/>
              <a:rect l="0" t="0" r="0" b="0"/>
              <a:pathLst>
                <a:path w="9526" h="28576">
                  <a:moveTo>
                    <a:pt x="0" y="28575"/>
                  </a:moveTo>
                  <a:lnTo>
                    <a:pt x="0" y="28575"/>
                  </a:lnTo>
                  <a:lnTo>
                    <a:pt x="5056" y="2351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74">
              <a:extLst>
                <a:ext uri="{FF2B5EF4-FFF2-40B4-BE49-F238E27FC236}">
                  <a16:creationId xmlns:a16="http://schemas.microsoft.com/office/drawing/2014/main" id="{667E36B9-8951-0609-AB8F-2C768255F6FE}"/>
                </a:ext>
              </a:extLst>
            </p:cNvPr>
            <p:cNvSpPr/>
            <p:nvPr>
              <p:custDataLst>
                <p:tags r:id="rId65"/>
              </p:custDataLst>
            </p:nvPr>
          </p:nvSpPr>
          <p:spPr>
            <a:xfrm>
              <a:off x="3859622" y="3019425"/>
              <a:ext cx="236129" cy="121323"/>
            </a:xfrm>
            <a:custGeom>
              <a:avLst/>
              <a:gdLst/>
              <a:ahLst/>
              <a:cxnLst/>
              <a:rect l="0" t="0" r="0" b="0"/>
              <a:pathLst>
                <a:path w="236129" h="121323">
                  <a:moveTo>
                    <a:pt x="64678" y="0"/>
                  </a:moveTo>
                  <a:lnTo>
                    <a:pt x="64678" y="0"/>
                  </a:lnTo>
                  <a:lnTo>
                    <a:pt x="51421" y="0"/>
                  </a:lnTo>
                  <a:lnTo>
                    <a:pt x="45380" y="2822"/>
                  </a:lnTo>
                  <a:lnTo>
                    <a:pt x="23174" y="17305"/>
                  </a:lnTo>
                  <a:lnTo>
                    <a:pt x="15188" y="27446"/>
                  </a:lnTo>
                  <a:lnTo>
                    <a:pt x="2495" y="64296"/>
                  </a:lnTo>
                  <a:lnTo>
                    <a:pt x="0" y="80081"/>
                  </a:lnTo>
                  <a:lnTo>
                    <a:pt x="1712" y="94153"/>
                  </a:lnTo>
                  <a:lnTo>
                    <a:pt x="3651" y="100869"/>
                  </a:lnTo>
                  <a:lnTo>
                    <a:pt x="11450" y="111153"/>
                  </a:lnTo>
                  <a:lnTo>
                    <a:pt x="21971" y="118193"/>
                  </a:lnTo>
                  <a:lnTo>
                    <a:pt x="33703" y="121322"/>
                  </a:lnTo>
                  <a:lnTo>
                    <a:pt x="37678" y="121098"/>
                  </a:lnTo>
                  <a:lnTo>
                    <a:pt x="40328" y="119890"/>
                  </a:lnTo>
                  <a:lnTo>
                    <a:pt x="49637" y="110348"/>
                  </a:lnTo>
                  <a:lnTo>
                    <a:pt x="52702" y="98785"/>
                  </a:lnTo>
                  <a:lnTo>
                    <a:pt x="55009" y="56063"/>
                  </a:lnTo>
                  <a:lnTo>
                    <a:pt x="60734" y="45731"/>
                  </a:lnTo>
                  <a:lnTo>
                    <a:pt x="83382" y="15003"/>
                  </a:lnTo>
                  <a:lnTo>
                    <a:pt x="92675" y="9845"/>
                  </a:lnTo>
                  <a:lnTo>
                    <a:pt x="98139" y="19733"/>
                  </a:lnTo>
                  <a:lnTo>
                    <a:pt x="102371" y="62515"/>
                  </a:lnTo>
                  <a:lnTo>
                    <a:pt x="102775" y="104045"/>
                  </a:lnTo>
                  <a:lnTo>
                    <a:pt x="121092" y="86397"/>
                  </a:lnTo>
                  <a:lnTo>
                    <a:pt x="160091" y="44303"/>
                  </a:lnTo>
                  <a:lnTo>
                    <a:pt x="173970" y="27473"/>
                  </a:lnTo>
                  <a:lnTo>
                    <a:pt x="181338" y="22794"/>
                  </a:lnTo>
                  <a:lnTo>
                    <a:pt x="183727" y="22604"/>
                  </a:lnTo>
                  <a:lnTo>
                    <a:pt x="185319" y="23536"/>
                  </a:lnTo>
                  <a:lnTo>
                    <a:pt x="186380" y="25216"/>
                  </a:lnTo>
                  <a:lnTo>
                    <a:pt x="195012" y="70894"/>
                  </a:lnTo>
                  <a:lnTo>
                    <a:pt x="197631" y="96681"/>
                  </a:lnTo>
                  <a:lnTo>
                    <a:pt x="198821" y="99379"/>
                  </a:lnTo>
                  <a:lnTo>
                    <a:pt x="200674" y="101178"/>
                  </a:lnTo>
                  <a:lnTo>
                    <a:pt x="236128"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 name="SMARTInkShape-Group13">
            <a:extLst>
              <a:ext uri="{FF2B5EF4-FFF2-40B4-BE49-F238E27FC236}">
                <a16:creationId xmlns:a16="http://schemas.microsoft.com/office/drawing/2014/main" id="{48982901-C14E-F99B-00DA-6B91CFFD7D65}"/>
              </a:ext>
            </a:extLst>
          </p:cNvPr>
          <p:cNvGrpSpPr/>
          <p:nvPr/>
        </p:nvGrpSpPr>
        <p:grpSpPr>
          <a:xfrm>
            <a:off x="1647825" y="3505200"/>
            <a:ext cx="321910" cy="397626"/>
            <a:chOff x="1647825" y="3505200"/>
            <a:chExt cx="321910" cy="397626"/>
          </a:xfrm>
        </p:grpSpPr>
        <p:sp>
          <p:nvSpPr>
            <p:cNvPr id="88" name="SMARTInkShape-75">
              <a:extLst>
                <a:ext uri="{FF2B5EF4-FFF2-40B4-BE49-F238E27FC236}">
                  <a16:creationId xmlns:a16="http://schemas.microsoft.com/office/drawing/2014/main" id="{84610D85-7C35-78D7-E563-31B3654BCB65}"/>
                </a:ext>
              </a:extLst>
            </p:cNvPr>
            <p:cNvSpPr/>
            <p:nvPr>
              <p:custDataLst>
                <p:tags r:id="rId53"/>
              </p:custDataLst>
            </p:nvPr>
          </p:nvSpPr>
          <p:spPr>
            <a:xfrm>
              <a:off x="1647825" y="3505200"/>
              <a:ext cx="127714" cy="237773"/>
            </a:xfrm>
            <a:custGeom>
              <a:avLst/>
              <a:gdLst/>
              <a:ahLst/>
              <a:cxnLst/>
              <a:rect l="0" t="0" r="0" b="0"/>
              <a:pathLst>
                <a:path w="127714" h="237773">
                  <a:moveTo>
                    <a:pt x="47625" y="0"/>
                  </a:moveTo>
                  <a:lnTo>
                    <a:pt x="47625" y="0"/>
                  </a:lnTo>
                  <a:lnTo>
                    <a:pt x="52682" y="5057"/>
                  </a:lnTo>
                  <a:lnTo>
                    <a:pt x="52342" y="16006"/>
                  </a:lnTo>
                  <a:lnTo>
                    <a:pt x="47188" y="59062"/>
                  </a:lnTo>
                  <a:lnTo>
                    <a:pt x="40209" y="105780"/>
                  </a:lnTo>
                  <a:lnTo>
                    <a:pt x="35902" y="137528"/>
                  </a:lnTo>
                  <a:lnTo>
                    <a:pt x="33460" y="145660"/>
                  </a:lnTo>
                  <a:lnTo>
                    <a:pt x="35079" y="177332"/>
                  </a:lnTo>
                  <a:lnTo>
                    <a:pt x="42262" y="203414"/>
                  </a:lnTo>
                  <a:lnTo>
                    <a:pt x="56149" y="224548"/>
                  </a:lnTo>
                  <a:lnTo>
                    <a:pt x="64819" y="232090"/>
                  </a:lnTo>
                  <a:lnTo>
                    <a:pt x="73258" y="235443"/>
                  </a:lnTo>
                  <a:lnTo>
                    <a:pt x="102048" y="237772"/>
                  </a:lnTo>
                  <a:lnTo>
                    <a:pt x="107191" y="234714"/>
                  </a:lnTo>
                  <a:lnTo>
                    <a:pt x="126482" y="208434"/>
                  </a:lnTo>
                  <a:lnTo>
                    <a:pt x="127713" y="202456"/>
                  </a:lnTo>
                  <a:lnTo>
                    <a:pt x="122084" y="170049"/>
                  </a:lnTo>
                  <a:lnTo>
                    <a:pt x="115643" y="152835"/>
                  </a:lnTo>
                  <a:lnTo>
                    <a:pt x="105724" y="138130"/>
                  </a:lnTo>
                  <a:lnTo>
                    <a:pt x="99058" y="133362"/>
                  </a:lnTo>
                  <a:lnTo>
                    <a:pt x="56397" y="120024"/>
                  </a:lnTo>
                  <a:lnTo>
                    <a:pt x="10580" y="114524"/>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76">
              <a:extLst>
                <a:ext uri="{FF2B5EF4-FFF2-40B4-BE49-F238E27FC236}">
                  <a16:creationId xmlns:a16="http://schemas.microsoft.com/office/drawing/2014/main" id="{EB6B5A0B-71FD-4DBF-C2F6-7698518D26A9}"/>
                </a:ext>
              </a:extLst>
            </p:cNvPr>
            <p:cNvSpPr/>
            <p:nvPr>
              <p:custDataLst>
                <p:tags r:id="rId54"/>
              </p:custDataLst>
            </p:nvPr>
          </p:nvSpPr>
          <p:spPr>
            <a:xfrm>
              <a:off x="1842362" y="3583448"/>
              <a:ext cx="127373" cy="319378"/>
            </a:xfrm>
            <a:custGeom>
              <a:avLst/>
              <a:gdLst/>
              <a:ahLst/>
              <a:cxnLst/>
              <a:rect l="0" t="0" r="0" b="0"/>
              <a:pathLst>
                <a:path w="127373" h="319378">
                  <a:moveTo>
                    <a:pt x="5488" y="55102"/>
                  </a:moveTo>
                  <a:lnTo>
                    <a:pt x="5488" y="55102"/>
                  </a:lnTo>
                  <a:lnTo>
                    <a:pt x="431" y="60159"/>
                  </a:lnTo>
                  <a:lnTo>
                    <a:pt x="0" y="62707"/>
                  </a:lnTo>
                  <a:lnTo>
                    <a:pt x="771" y="65463"/>
                  </a:lnTo>
                  <a:lnTo>
                    <a:pt x="23526" y="108360"/>
                  </a:lnTo>
                  <a:lnTo>
                    <a:pt x="37846" y="115813"/>
                  </a:lnTo>
                  <a:lnTo>
                    <a:pt x="72911" y="120599"/>
                  </a:lnTo>
                  <a:lnTo>
                    <a:pt x="95903" y="116372"/>
                  </a:lnTo>
                  <a:lnTo>
                    <a:pt x="100690" y="113940"/>
                  </a:lnTo>
                  <a:lnTo>
                    <a:pt x="103881" y="111261"/>
                  </a:lnTo>
                  <a:lnTo>
                    <a:pt x="106008" y="108416"/>
                  </a:lnTo>
                  <a:lnTo>
                    <a:pt x="109422" y="82096"/>
                  </a:lnTo>
                  <a:lnTo>
                    <a:pt x="110214" y="36145"/>
                  </a:lnTo>
                  <a:lnTo>
                    <a:pt x="111300" y="24452"/>
                  </a:lnTo>
                  <a:lnTo>
                    <a:pt x="119395" y="0"/>
                  </a:lnTo>
                  <a:lnTo>
                    <a:pt x="119526" y="376"/>
                  </a:lnTo>
                  <a:lnTo>
                    <a:pt x="119765" y="37131"/>
                  </a:lnTo>
                  <a:lnTo>
                    <a:pt x="119783" y="78873"/>
                  </a:lnTo>
                  <a:lnTo>
                    <a:pt x="119787" y="112593"/>
                  </a:lnTo>
                  <a:lnTo>
                    <a:pt x="119788" y="159978"/>
                  </a:lnTo>
                  <a:lnTo>
                    <a:pt x="122610" y="204710"/>
                  </a:lnTo>
                  <a:lnTo>
                    <a:pt x="127327" y="244775"/>
                  </a:lnTo>
                  <a:lnTo>
                    <a:pt x="127372" y="267459"/>
                  </a:lnTo>
                  <a:lnTo>
                    <a:pt x="119535" y="304976"/>
                  </a:lnTo>
                  <a:lnTo>
                    <a:pt x="115089" y="313618"/>
                  </a:lnTo>
                  <a:lnTo>
                    <a:pt x="111364" y="316346"/>
                  </a:lnTo>
                  <a:lnTo>
                    <a:pt x="101580" y="319377"/>
                  </a:lnTo>
                  <a:lnTo>
                    <a:pt x="90176" y="317902"/>
                  </a:lnTo>
                  <a:lnTo>
                    <a:pt x="58268" y="304355"/>
                  </a:lnTo>
                  <a:lnTo>
                    <a:pt x="15013" y="274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SMARTInkShape-Group14">
            <a:extLst>
              <a:ext uri="{FF2B5EF4-FFF2-40B4-BE49-F238E27FC236}">
                <a16:creationId xmlns:a16="http://schemas.microsoft.com/office/drawing/2014/main" id="{0FA6B365-97CF-A26A-4F5D-8574F81E91E6}"/>
              </a:ext>
            </a:extLst>
          </p:cNvPr>
          <p:cNvGrpSpPr/>
          <p:nvPr/>
        </p:nvGrpSpPr>
        <p:grpSpPr>
          <a:xfrm>
            <a:off x="2314575" y="3544782"/>
            <a:ext cx="876266" cy="358193"/>
            <a:chOff x="2314575" y="3544782"/>
            <a:chExt cx="876266" cy="358193"/>
          </a:xfrm>
        </p:grpSpPr>
        <p:sp>
          <p:nvSpPr>
            <p:cNvPr id="91" name="SMARTInkShape-77">
              <a:extLst>
                <a:ext uri="{FF2B5EF4-FFF2-40B4-BE49-F238E27FC236}">
                  <a16:creationId xmlns:a16="http://schemas.microsoft.com/office/drawing/2014/main" id="{CC647CD3-FAAA-AD9D-F008-A4FCA0A4A7EE}"/>
                </a:ext>
              </a:extLst>
            </p:cNvPr>
            <p:cNvSpPr/>
            <p:nvPr>
              <p:custDataLst>
                <p:tags r:id="rId46"/>
              </p:custDataLst>
            </p:nvPr>
          </p:nvSpPr>
          <p:spPr>
            <a:xfrm>
              <a:off x="2317214" y="3544782"/>
              <a:ext cx="159171" cy="358193"/>
            </a:xfrm>
            <a:custGeom>
              <a:avLst/>
              <a:gdLst/>
              <a:ahLst/>
              <a:cxnLst/>
              <a:rect l="0" t="0" r="0" b="0"/>
              <a:pathLst>
                <a:path w="159171" h="358193">
                  <a:moveTo>
                    <a:pt x="149761" y="74718"/>
                  </a:moveTo>
                  <a:lnTo>
                    <a:pt x="149761" y="74718"/>
                  </a:lnTo>
                  <a:lnTo>
                    <a:pt x="157962" y="74718"/>
                  </a:lnTo>
                  <a:lnTo>
                    <a:pt x="158403" y="73660"/>
                  </a:lnTo>
                  <a:lnTo>
                    <a:pt x="159170" y="61461"/>
                  </a:lnTo>
                  <a:lnTo>
                    <a:pt x="156412" y="55420"/>
                  </a:lnTo>
                  <a:lnTo>
                    <a:pt x="154195" y="52328"/>
                  </a:lnTo>
                  <a:lnTo>
                    <a:pt x="148962" y="28162"/>
                  </a:lnTo>
                  <a:lnTo>
                    <a:pt x="136538" y="14116"/>
                  </a:lnTo>
                  <a:lnTo>
                    <a:pt x="130478" y="10742"/>
                  </a:lnTo>
                  <a:lnTo>
                    <a:pt x="95215" y="0"/>
                  </a:lnTo>
                  <a:lnTo>
                    <a:pt x="76566" y="4013"/>
                  </a:lnTo>
                  <a:lnTo>
                    <a:pt x="63961" y="17541"/>
                  </a:lnTo>
                  <a:lnTo>
                    <a:pt x="31574" y="64355"/>
                  </a:lnTo>
                  <a:lnTo>
                    <a:pt x="20132" y="104437"/>
                  </a:lnTo>
                  <a:lnTo>
                    <a:pt x="11844" y="151069"/>
                  </a:lnTo>
                  <a:lnTo>
                    <a:pt x="3299" y="194707"/>
                  </a:lnTo>
                  <a:lnTo>
                    <a:pt x="0" y="226824"/>
                  </a:lnTo>
                  <a:lnTo>
                    <a:pt x="965" y="271834"/>
                  </a:lnTo>
                  <a:lnTo>
                    <a:pt x="7954" y="309159"/>
                  </a:lnTo>
                  <a:lnTo>
                    <a:pt x="18491" y="348947"/>
                  </a:lnTo>
                  <a:lnTo>
                    <a:pt x="20973" y="352787"/>
                  </a:lnTo>
                  <a:lnTo>
                    <a:pt x="26552" y="357055"/>
                  </a:lnTo>
                  <a:lnTo>
                    <a:pt x="29522" y="358192"/>
                  </a:lnTo>
                  <a:lnTo>
                    <a:pt x="32560" y="357893"/>
                  </a:lnTo>
                  <a:lnTo>
                    <a:pt x="44986" y="3509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78">
              <a:extLst>
                <a:ext uri="{FF2B5EF4-FFF2-40B4-BE49-F238E27FC236}">
                  <a16:creationId xmlns:a16="http://schemas.microsoft.com/office/drawing/2014/main" id="{3AAA73EA-77FB-E653-265A-6850844B0D0E}"/>
                </a:ext>
              </a:extLst>
            </p:cNvPr>
            <p:cNvSpPr/>
            <p:nvPr>
              <p:custDataLst>
                <p:tags r:id="rId47"/>
              </p:custDataLst>
            </p:nvPr>
          </p:nvSpPr>
          <p:spPr>
            <a:xfrm>
              <a:off x="2314575" y="3705225"/>
              <a:ext cx="142876" cy="57151"/>
            </a:xfrm>
            <a:custGeom>
              <a:avLst/>
              <a:gdLst/>
              <a:ahLst/>
              <a:cxnLst/>
              <a:rect l="0" t="0" r="0" b="0"/>
              <a:pathLst>
                <a:path w="142876" h="57151">
                  <a:moveTo>
                    <a:pt x="0" y="57150"/>
                  </a:moveTo>
                  <a:lnTo>
                    <a:pt x="0" y="57150"/>
                  </a:lnTo>
                  <a:lnTo>
                    <a:pt x="0" y="43893"/>
                  </a:lnTo>
                  <a:lnTo>
                    <a:pt x="2822" y="37852"/>
                  </a:lnTo>
                  <a:lnTo>
                    <a:pt x="5056" y="34760"/>
                  </a:lnTo>
                  <a:lnTo>
                    <a:pt x="18314" y="25351"/>
                  </a:lnTo>
                  <a:lnTo>
                    <a:pt x="52663" y="12341"/>
                  </a:lnTo>
                  <a:lnTo>
                    <a:pt x="89190" y="502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79">
              <a:extLst>
                <a:ext uri="{FF2B5EF4-FFF2-40B4-BE49-F238E27FC236}">
                  <a16:creationId xmlns:a16="http://schemas.microsoft.com/office/drawing/2014/main" id="{DF22BF57-37C3-3963-7FE7-65EAF5BFAC6C}"/>
                </a:ext>
              </a:extLst>
            </p:cNvPr>
            <p:cNvSpPr/>
            <p:nvPr>
              <p:custDataLst>
                <p:tags r:id="rId48"/>
              </p:custDataLst>
            </p:nvPr>
          </p:nvSpPr>
          <p:spPr>
            <a:xfrm>
              <a:off x="2562617" y="3696093"/>
              <a:ext cx="9134" cy="94858"/>
            </a:xfrm>
            <a:custGeom>
              <a:avLst/>
              <a:gdLst/>
              <a:ahLst/>
              <a:cxnLst/>
              <a:rect l="0" t="0" r="0" b="0"/>
              <a:pathLst>
                <a:path w="9134" h="94858">
                  <a:moveTo>
                    <a:pt x="9133" y="9132"/>
                  </a:moveTo>
                  <a:lnTo>
                    <a:pt x="9133" y="9132"/>
                  </a:lnTo>
                  <a:lnTo>
                    <a:pt x="0" y="0"/>
                  </a:lnTo>
                  <a:lnTo>
                    <a:pt x="4781" y="4780"/>
                  </a:lnTo>
                  <a:lnTo>
                    <a:pt x="5173" y="8347"/>
                  </a:lnTo>
                  <a:lnTo>
                    <a:pt x="27" y="50380"/>
                  </a:lnTo>
                  <a:lnTo>
                    <a:pt x="9133" y="948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80">
              <a:extLst>
                <a:ext uri="{FF2B5EF4-FFF2-40B4-BE49-F238E27FC236}">
                  <a16:creationId xmlns:a16="http://schemas.microsoft.com/office/drawing/2014/main" id="{2592D1C2-F38B-C601-898F-27605D23A271}"/>
                </a:ext>
              </a:extLst>
            </p:cNvPr>
            <p:cNvSpPr/>
            <p:nvPr>
              <p:custDataLst>
                <p:tags r:id="rId49"/>
              </p:custDataLst>
            </p:nvPr>
          </p:nvSpPr>
          <p:spPr>
            <a:xfrm>
              <a:off x="2581275" y="3581400"/>
              <a:ext cx="9526" cy="47626"/>
            </a:xfrm>
            <a:custGeom>
              <a:avLst/>
              <a:gdLst/>
              <a:ahLst/>
              <a:cxnLst/>
              <a:rect l="0" t="0" r="0" b="0"/>
              <a:pathLst>
                <a:path w="9526" h="47626">
                  <a:moveTo>
                    <a:pt x="9525" y="47625"/>
                  </a:moveTo>
                  <a:lnTo>
                    <a:pt x="9525" y="47625"/>
                  </a:lnTo>
                  <a:lnTo>
                    <a:pt x="2979" y="32417"/>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81">
              <a:extLst>
                <a:ext uri="{FF2B5EF4-FFF2-40B4-BE49-F238E27FC236}">
                  <a16:creationId xmlns:a16="http://schemas.microsoft.com/office/drawing/2014/main" id="{8DC8B86F-1C10-668F-6829-C73545958004}"/>
                </a:ext>
              </a:extLst>
            </p:cNvPr>
            <p:cNvSpPr/>
            <p:nvPr>
              <p:custDataLst>
                <p:tags r:id="rId50"/>
              </p:custDataLst>
            </p:nvPr>
          </p:nvSpPr>
          <p:spPr>
            <a:xfrm>
              <a:off x="2628900" y="3648075"/>
              <a:ext cx="200026" cy="122221"/>
            </a:xfrm>
            <a:custGeom>
              <a:avLst/>
              <a:gdLst/>
              <a:ahLst/>
              <a:cxnLst/>
              <a:rect l="0" t="0" r="0" b="0"/>
              <a:pathLst>
                <a:path w="200026" h="122221">
                  <a:moveTo>
                    <a:pt x="0" y="38100"/>
                  </a:moveTo>
                  <a:lnTo>
                    <a:pt x="0" y="38100"/>
                  </a:lnTo>
                  <a:lnTo>
                    <a:pt x="0" y="33043"/>
                  </a:lnTo>
                  <a:lnTo>
                    <a:pt x="5644" y="27739"/>
                  </a:lnTo>
                  <a:lnTo>
                    <a:pt x="49962" y="4201"/>
                  </a:lnTo>
                  <a:lnTo>
                    <a:pt x="69322" y="553"/>
                  </a:lnTo>
                  <a:lnTo>
                    <a:pt x="75965" y="3068"/>
                  </a:lnTo>
                  <a:lnTo>
                    <a:pt x="79219" y="5220"/>
                  </a:lnTo>
                  <a:lnTo>
                    <a:pt x="81387" y="8772"/>
                  </a:lnTo>
                  <a:lnTo>
                    <a:pt x="90211" y="50832"/>
                  </a:lnTo>
                  <a:lnTo>
                    <a:pt x="94586" y="96404"/>
                  </a:lnTo>
                  <a:lnTo>
                    <a:pt x="93897" y="111638"/>
                  </a:lnTo>
                  <a:lnTo>
                    <a:pt x="92231" y="115700"/>
                  </a:lnTo>
                  <a:lnTo>
                    <a:pt x="87010" y="122220"/>
                  </a:lnTo>
                  <a:lnTo>
                    <a:pt x="85523" y="121697"/>
                  </a:lnTo>
                  <a:lnTo>
                    <a:pt x="81049" y="118293"/>
                  </a:lnTo>
                  <a:lnTo>
                    <a:pt x="78355" y="110430"/>
                  </a:lnTo>
                  <a:lnTo>
                    <a:pt x="76626" y="88136"/>
                  </a:lnTo>
                  <a:lnTo>
                    <a:pt x="81383" y="64567"/>
                  </a:lnTo>
                  <a:lnTo>
                    <a:pt x="92262" y="49511"/>
                  </a:lnTo>
                  <a:lnTo>
                    <a:pt x="120060" y="27654"/>
                  </a:lnTo>
                  <a:lnTo>
                    <a:pt x="162684" y="9821"/>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82">
              <a:extLst>
                <a:ext uri="{FF2B5EF4-FFF2-40B4-BE49-F238E27FC236}">
                  <a16:creationId xmlns:a16="http://schemas.microsoft.com/office/drawing/2014/main" id="{330017A5-9590-BEFC-0359-A92937FE321D}"/>
                </a:ext>
              </a:extLst>
            </p:cNvPr>
            <p:cNvSpPr/>
            <p:nvPr>
              <p:custDataLst>
                <p:tags r:id="rId51"/>
              </p:custDataLst>
            </p:nvPr>
          </p:nvSpPr>
          <p:spPr>
            <a:xfrm>
              <a:off x="2800350" y="3659167"/>
              <a:ext cx="228601" cy="150834"/>
            </a:xfrm>
            <a:custGeom>
              <a:avLst/>
              <a:gdLst/>
              <a:ahLst/>
              <a:cxnLst/>
              <a:rect l="0" t="0" r="0" b="0"/>
              <a:pathLst>
                <a:path w="228601" h="150834">
                  <a:moveTo>
                    <a:pt x="0" y="36533"/>
                  </a:moveTo>
                  <a:lnTo>
                    <a:pt x="0" y="36533"/>
                  </a:lnTo>
                  <a:lnTo>
                    <a:pt x="5056" y="36533"/>
                  </a:lnTo>
                  <a:lnTo>
                    <a:pt x="6546" y="35475"/>
                  </a:lnTo>
                  <a:lnTo>
                    <a:pt x="7539" y="33711"/>
                  </a:lnTo>
                  <a:lnTo>
                    <a:pt x="8201" y="31476"/>
                  </a:lnTo>
                  <a:lnTo>
                    <a:pt x="9701" y="29987"/>
                  </a:lnTo>
                  <a:lnTo>
                    <a:pt x="17926" y="25774"/>
                  </a:lnTo>
                  <a:lnTo>
                    <a:pt x="36310" y="12104"/>
                  </a:lnTo>
                  <a:lnTo>
                    <a:pt x="43654" y="8742"/>
                  </a:lnTo>
                  <a:lnTo>
                    <a:pt x="55164" y="0"/>
                  </a:lnTo>
                  <a:lnTo>
                    <a:pt x="66675" y="9010"/>
                  </a:lnTo>
                  <a:lnTo>
                    <a:pt x="71967" y="16539"/>
                  </a:lnTo>
                  <a:lnTo>
                    <a:pt x="82189" y="49501"/>
                  </a:lnTo>
                  <a:lnTo>
                    <a:pt x="83619" y="80828"/>
                  </a:lnTo>
                  <a:lnTo>
                    <a:pt x="77810" y="103397"/>
                  </a:lnTo>
                  <a:lnTo>
                    <a:pt x="69188" y="121041"/>
                  </a:lnTo>
                  <a:lnTo>
                    <a:pt x="66679" y="131766"/>
                  </a:lnTo>
                  <a:lnTo>
                    <a:pt x="66675" y="117594"/>
                  </a:lnTo>
                  <a:lnTo>
                    <a:pt x="69497" y="112071"/>
                  </a:lnTo>
                  <a:lnTo>
                    <a:pt x="73221" y="106089"/>
                  </a:lnTo>
                  <a:lnTo>
                    <a:pt x="76376" y="96771"/>
                  </a:lnTo>
                  <a:lnTo>
                    <a:pt x="82484" y="87307"/>
                  </a:lnTo>
                  <a:lnTo>
                    <a:pt x="85823" y="77801"/>
                  </a:lnTo>
                  <a:lnTo>
                    <a:pt x="112269" y="42687"/>
                  </a:lnTo>
                  <a:lnTo>
                    <a:pt x="127221" y="32124"/>
                  </a:lnTo>
                  <a:lnTo>
                    <a:pt x="140605" y="27682"/>
                  </a:lnTo>
                  <a:lnTo>
                    <a:pt x="147259" y="27208"/>
                  </a:lnTo>
                  <a:lnTo>
                    <a:pt x="148972" y="29258"/>
                  </a:lnTo>
                  <a:lnTo>
                    <a:pt x="151384" y="42256"/>
                  </a:lnTo>
                  <a:lnTo>
                    <a:pt x="152388" y="88129"/>
                  </a:lnTo>
                  <a:lnTo>
                    <a:pt x="149573" y="94037"/>
                  </a:lnTo>
                  <a:lnTo>
                    <a:pt x="145852" y="100190"/>
                  </a:lnTo>
                  <a:lnTo>
                    <a:pt x="143267" y="110872"/>
                  </a:lnTo>
                  <a:lnTo>
                    <a:pt x="142910" y="120770"/>
                  </a:lnTo>
                  <a:lnTo>
                    <a:pt x="142885" y="116761"/>
                  </a:lnTo>
                  <a:lnTo>
                    <a:pt x="147935" y="103814"/>
                  </a:lnTo>
                  <a:lnTo>
                    <a:pt x="179731" y="58299"/>
                  </a:lnTo>
                  <a:lnTo>
                    <a:pt x="202812" y="25674"/>
                  </a:lnTo>
                  <a:lnTo>
                    <a:pt x="209377" y="21123"/>
                  </a:lnTo>
                  <a:lnTo>
                    <a:pt x="217159" y="18202"/>
                  </a:lnTo>
                  <a:lnTo>
                    <a:pt x="221046" y="20625"/>
                  </a:lnTo>
                  <a:lnTo>
                    <a:pt x="223564" y="22753"/>
                  </a:lnTo>
                  <a:lnTo>
                    <a:pt x="226362" y="30761"/>
                  </a:lnTo>
                  <a:lnTo>
                    <a:pt x="228305" y="72344"/>
                  </a:lnTo>
                  <a:lnTo>
                    <a:pt x="228574" y="116487"/>
                  </a:lnTo>
                  <a:lnTo>
                    <a:pt x="228600" y="150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83">
              <a:extLst>
                <a:ext uri="{FF2B5EF4-FFF2-40B4-BE49-F238E27FC236}">
                  <a16:creationId xmlns:a16="http://schemas.microsoft.com/office/drawing/2014/main" id="{65442509-8179-5484-75EF-FD5CAAC80E48}"/>
                </a:ext>
              </a:extLst>
            </p:cNvPr>
            <p:cNvSpPr/>
            <p:nvPr>
              <p:custDataLst>
                <p:tags r:id="rId52"/>
              </p:custDataLst>
            </p:nvPr>
          </p:nvSpPr>
          <p:spPr>
            <a:xfrm>
              <a:off x="3095625" y="3638560"/>
              <a:ext cx="95216" cy="114241"/>
            </a:xfrm>
            <a:custGeom>
              <a:avLst/>
              <a:gdLst/>
              <a:ahLst/>
              <a:cxnLst/>
              <a:rect l="0" t="0" r="0" b="0"/>
              <a:pathLst>
                <a:path w="95216" h="114241">
                  <a:moveTo>
                    <a:pt x="85725" y="9515"/>
                  </a:moveTo>
                  <a:lnTo>
                    <a:pt x="85725" y="9515"/>
                  </a:lnTo>
                  <a:lnTo>
                    <a:pt x="95215" y="24"/>
                  </a:lnTo>
                  <a:lnTo>
                    <a:pt x="90183" y="0"/>
                  </a:lnTo>
                  <a:lnTo>
                    <a:pt x="84884" y="2817"/>
                  </a:lnTo>
                  <a:lnTo>
                    <a:pt x="76884" y="7596"/>
                  </a:lnTo>
                  <a:lnTo>
                    <a:pt x="37520" y="25500"/>
                  </a:lnTo>
                  <a:lnTo>
                    <a:pt x="24696" y="41279"/>
                  </a:lnTo>
                  <a:lnTo>
                    <a:pt x="23873" y="43392"/>
                  </a:lnTo>
                  <a:lnTo>
                    <a:pt x="24382" y="44799"/>
                  </a:lnTo>
                  <a:lnTo>
                    <a:pt x="45716" y="62694"/>
                  </a:lnTo>
                  <a:lnTo>
                    <a:pt x="61640" y="67605"/>
                  </a:lnTo>
                  <a:lnTo>
                    <a:pt x="87192" y="87968"/>
                  </a:lnTo>
                  <a:lnTo>
                    <a:pt x="91668" y="94830"/>
                  </a:lnTo>
                  <a:lnTo>
                    <a:pt x="94189" y="104644"/>
                  </a:lnTo>
                  <a:lnTo>
                    <a:pt x="94542" y="107859"/>
                  </a:lnTo>
                  <a:lnTo>
                    <a:pt x="93720" y="110003"/>
                  </a:lnTo>
                  <a:lnTo>
                    <a:pt x="92113" y="111432"/>
                  </a:lnTo>
                  <a:lnTo>
                    <a:pt x="89984" y="112385"/>
                  </a:lnTo>
                  <a:lnTo>
                    <a:pt x="46112" y="114240"/>
                  </a:lnTo>
                  <a:lnTo>
                    <a:pt x="0" y="104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 name="SMARTInkShape-Group15">
            <a:extLst>
              <a:ext uri="{FF2B5EF4-FFF2-40B4-BE49-F238E27FC236}">
                <a16:creationId xmlns:a16="http://schemas.microsoft.com/office/drawing/2014/main" id="{12B31329-EB63-31EE-4B0F-8B02FC2620AD}"/>
              </a:ext>
            </a:extLst>
          </p:cNvPr>
          <p:cNvGrpSpPr/>
          <p:nvPr/>
        </p:nvGrpSpPr>
        <p:grpSpPr>
          <a:xfrm>
            <a:off x="5429250" y="2847975"/>
            <a:ext cx="104776" cy="104776"/>
            <a:chOff x="5429250" y="2847975"/>
            <a:chExt cx="104776" cy="104776"/>
          </a:xfrm>
        </p:grpSpPr>
        <p:sp>
          <p:nvSpPr>
            <p:cNvPr id="99" name="SMARTInkShape-84">
              <a:extLst>
                <a:ext uri="{FF2B5EF4-FFF2-40B4-BE49-F238E27FC236}">
                  <a16:creationId xmlns:a16="http://schemas.microsoft.com/office/drawing/2014/main" id="{F88C690D-61E5-2A31-5721-D5C4F078E473}"/>
                </a:ext>
              </a:extLst>
            </p:cNvPr>
            <p:cNvSpPr/>
            <p:nvPr>
              <p:custDataLst>
                <p:tags r:id="rId44"/>
              </p:custDataLst>
            </p:nvPr>
          </p:nvSpPr>
          <p:spPr>
            <a:xfrm>
              <a:off x="5429250" y="2847975"/>
              <a:ext cx="66283" cy="95251"/>
            </a:xfrm>
            <a:custGeom>
              <a:avLst/>
              <a:gdLst/>
              <a:ahLst/>
              <a:cxnLst/>
              <a:rect l="0" t="0" r="0" b="0"/>
              <a:pathLst>
                <a:path w="66283" h="95251">
                  <a:moveTo>
                    <a:pt x="57150" y="0"/>
                  </a:moveTo>
                  <a:lnTo>
                    <a:pt x="57150" y="0"/>
                  </a:lnTo>
                  <a:lnTo>
                    <a:pt x="62206" y="0"/>
                  </a:lnTo>
                  <a:lnTo>
                    <a:pt x="63695" y="1058"/>
                  </a:lnTo>
                  <a:lnTo>
                    <a:pt x="64689" y="2822"/>
                  </a:lnTo>
                  <a:lnTo>
                    <a:pt x="66282" y="8201"/>
                  </a:lnTo>
                  <a:lnTo>
                    <a:pt x="65355" y="8642"/>
                  </a:lnTo>
                  <a:lnTo>
                    <a:pt x="61109" y="9264"/>
                  </a:lnTo>
                  <a:lnTo>
                    <a:pt x="65734" y="9490"/>
                  </a:lnTo>
                  <a:lnTo>
                    <a:pt x="58392" y="9522"/>
                  </a:lnTo>
                  <a:lnTo>
                    <a:pt x="21535" y="54305"/>
                  </a:lnTo>
                  <a:lnTo>
                    <a:pt x="14863" y="64000"/>
                  </a:lnTo>
                  <a:lnTo>
                    <a:pt x="8284" y="75408"/>
                  </a:lnTo>
                  <a:lnTo>
                    <a:pt x="3682" y="82198"/>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85">
              <a:extLst>
                <a:ext uri="{FF2B5EF4-FFF2-40B4-BE49-F238E27FC236}">
                  <a16:creationId xmlns:a16="http://schemas.microsoft.com/office/drawing/2014/main" id="{B8827715-0F72-229C-8FC0-6AC31B518F8D}"/>
                </a:ext>
              </a:extLst>
            </p:cNvPr>
            <p:cNvSpPr/>
            <p:nvPr>
              <p:custDataLst>
                <p:tags r:id="rId45"/>
              </p:custDataLst>
            </p:nvPr>
          </p:nvSpPr>
          <p:spPr>
            <a:xfrm>
              <a:off x="5476875" y="2867025"/>
              <a:ext cx="57151" cy="85726"/>
            </a:xfrm>
            <a:custGeom>
              <a:avLst/>
              <a:gdLst/>
              <a:ahLst/>
              <a:cxnLst/>
              <a:rect l="0" t="0" r="0" b="0"/>
              <a:pathLst>
                <a:path w="57151" h="85726">
                  <a:moveTo>
                    <a:pt x="57150" y="0"/>
                  </a:moveTo>
                  <a:lnTo>
                    <a:pt x="57150" y="0"/>
                  </a:lnTo>
                  <a:lnTo>
                    <a:pt x="57150" y="5056"/>
                  </a:lnTo>
                  <a:lnTo>
                    <a:pt x="39250" y="26837"/>
                  </a:lnTo>
                  <a:lnTo>
                    <a:pt x="7742" y="63955"/>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 name="SMARTInkShape-Group16">
            <a:extLst>
              <a:ext uri="{FF2B5EF4-FFF2-40B4-BE49-F238E27FC236}">
                <a16:creationId xmlns:a16="http://schemas.microsoft.com/office/drawing/2014/main" id="{5053C2EF-2745-B2A0-DBE4-396EB09B3B06}"/>
              </a:ext>
            </a:extLst>
          </p:cNvPr>
          <p:cNvGrpSpPr/>
          <p:nvPr/>
        </p:nvGrpSpPr>
        <p:grpSpPr>
          <a:xfrm>
            <a:off x="7181850" y="2943344"/>
            <a:ext cx="1304926" cy="394667"/>
            <a:chOff x="7181850" y="2943344"/>
            <a:chExt cx="1304926" cy="394667"/>
          </a:xfrm>
        </p:grpSpPr>
        <p:sp>
          <p:nvSpPr>
            <p:cNvPr id="102" name="SMARTInkShape-86">
              <a:extLst>
                <a:ext uri="{FF2B5EF4-FFF2-40B4-BE49-F238E27FC236}">
                  <a16:creationId xmlns:a16="http://schemas.microsoft.com/office/drawing/2014/main" id="{D0CFC3B5-1862-0D67-AC9C-CA8FDB44F7A8}"/>
                </a:ext>
              </a:extLst>
            </p:cNvPr>
            <p:cNvSpPr/>
            <p:nvPr>
              <p:custDataLst>
                <p:tags r:id="rId33"/>
              </p:custDataLst>
            </p:nvPr>
          </p:nvSpPr>
          <p:spPr>
            <a:xfrm>
              <a:off x="7191422" y="2943344"/>
              <a:ext cx="133304" cy="247199"/>
            </a:xfrm>
            <a:custGeom>
              <a:avLst/>
              <a:gdLst/>
              <a:ahLst/>
              <a:cxnLst/>
              <a:rect l="0" t="0" r="0" b="0"/>
              <a:pathLst>
                <a:path w="133304" h="247199">
                  <a:moveTo>
                    <a:pt x="28528" y="18931"/>
                  </a:moveTo>
                  <a:lnTo>
                    <a:pt x="28528" y="18931"/>
                  </a:lnTo>
                  <a:lnTo>
                    <a:pt x="23472" y="18931"/>
                  </a:lnTo>
                  <a:lnTo>
                    <a:pt x="23040" y="17873"/>
                  </a:lnTo>
                  <a:lnTo>
                    <a:pt x="28252" y="9798"/>
                  </a:lnTo>
                  <a:lnTo>
                    <a:pt x="28525" y="0"/>
                  </a:lnTo>
                  <a:lnTo>
                    <a:pt x="28528" y="38948"/>
                  </a:lnTo>
                  <a:lnTo>
                    <a:pt x="28528" y="80779"/>
                  </a:lnTo>
                  <a:lnTo>
                    <a:pt x="27470" y="125383"/>
                  </a:lnTo>
                  <a:lnTo>
                    <a:pt x="20923" y="161127"/>
                  </a:lnTo>
                  <a:lnTo>
                    <a:pt x="12282" y="200528"/>
                  </a:lnTo>
                  <a:lnTo>
                    <a:pt x="0" y="247198"/>
                  </a:lnTo>
                  <a:lnTo>
                    <a:pt x="41373" y="228220"/>
                  </a:lnTo>
                  <a:lnTo>
                    <a:pt x="85133" y="209408"/>
                  </a:lnTo>
                  <a:lnTo>
                    <a:pt x="99194" y="204129"/>
                  </a:lnTo>
                  <a:lnTo>
                    <a:pt x="121785" y="200099"/>
                  </a:lnTo>
                  <a:lnTo>
                    <a:pt x="133303" y="190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87">
              <a:extLst>
                <a:ext uri="{FF2B5EF4-FFF2-40B4-BE49-F238E27FC236}">
                  <a16:creationId xmlns:a16="http://schemas.microsoft.com/office/drawing/2014/main" id="{6A3F3C42-296D-FDA4-1BF2-4B74A1EDB076}"/>
                </a:ext>
              </a:extLst>
            </p:cNvPr>
            <p:cNvSpPr/>
            <p:nvPr>
              <p:custDataLst>
                <p:tags r:id="rId34"/>
              </p:custDataLst>
            </p:nvPr>
          </p:nvSpPr>
          <p:spPr>
            <a:xfrm>
              <a:off x="7181850" y="3028950"/>
              <a:ext cx="152401" cy="19051"/>
            </a:xfrm>
            <a:custGeom>
              <a:avLst/>
              <a:gdLst/>
              <a:ahLst/>
              <a:cxnLst/>
              <a:rect l="0" t="0" r="0" b="0"/>
              <a:pathLst>
                <a:path w="152401" h="19051">
                  <a:moveTo>
                    <a:pt x="0" y="19050"/>
                  </a:moveTo>
                  <a:lnTo>
                    <a:pt x="0" y="19050"/>
                  </a:lnTo>
                  <a:lnTo>
                    <a:pt x="5056" y="13994"/>
                  </a:lnTo>
                  <a:lnTo>
                    <a:pt x="39059" y="10408"/>
                  </a:lnTo>
                  <a:lnTo>
                    <a:pt x="80897" y="687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88">
              <a:extLst>
                <a:ext uri="{FF2B5EF4-FFF2-40B4-BE49-F238E27FC236}">
                  <a16:creationId xmlns:a16="http://schemas.microsoft.com/office/drawing/2014/main" id="{D250C12E-051B-1C2C-7D8C-DF684F90F4BB}"/>
                </a:ext>
              </a:extLst>
            </p:cNvPr>
            <p:cNvSpPr/>
            <p:nvPr>
              <p:custDataLst>
                <p:tags r:id="rId35"/>
              </p:custDataLst>
            </p:nvPr>
          </p:nvSpPr>
          <p:spPr>
            <a:xfrm>
              <a:off x="7334250" y="3052998"/>
              <a:ext cx="161926" cy="116943"/>
            </a:xfrm>
            <a:custGeom>
              <a:avLst/>
              <a:gdLst/>
              <a:ahLst/>
              <a:cxnLst/>
              <a:rect l="0" t="0" r="0" b="0"/>
              <a:pathLst>
                <a:path w="161926" h="116943">
                  <a:moveTo>
                    <a:pt x="0" y="23577"/>
                  </a:moveTo>
                  <a:lnTo>
                    <a:pt x="0" y="23577"/>
                  </a:lnTo>
                  <a:lnTo>
                    <a:pt x="0" y="18521"/>
                  </a:lnTo>
                  <a:lnTo>
                    <a:pt x="1058" y="17031"/>
                  </a:lnTo>
                  <a:lnTo>
                    <a:pt x="2822" y="16038"/>
                  </a:lnTo>
                  <a:lnTo>
                    <a:pt x="5056" y="15376"/>
                  </a:lnTo>
                  <a:lnTo>
                    <a:pt x="27446" y="911"/>
                  </a:lnTo>
                  <a:lnTo>
                    <a:pt x="32056" y="0"/>
                  </a:lnTo>
                  <a:lnTo>
                    <a:pt x="36187" y="451"/>
                  </a:lnTo>
                  <a:lnTo>
                    <a:pt x="43599" y="3774"/>
                  </a:lnTo>
                  <a:lnTo>
                    <a:pt x="53723" y="10536"/>
                  </a:lnTo>
                  <a:lnTo>
                    <a:pt x="63426" y="14068"/>
                  </a:lnTo>
                  <a:lnTo>
                    <a:pt x="69817" y="18646"/>
                  </a:lnTo>
                  <a:lnTo>
                    <a:pt x="79366" y="32229"/>
                  </a:lnTo>
                  <a:lnTo>
                    <a:pt x="93015" y="69058"/>
                  </a:lnTo>
                  <a:lnTo>
                    <a:pt x="95238" y="112466"/>
                  </a:lnTo>
                  <a:lnTo>
                    <a:pt x="93125" y="114586"/>
                  </a:lnTo>
                  <a:lnTo>
                    <a:pt x="85134" y="116942"/>
                  </a:lnTo>
                  <a:lnTo>
                    <a:pt x="81097" y="116512"/>
                  </a:lnTo>
                  <a:lnTo>
                    <a:pt x="73790" y="113212"/>
                  </a:lnTo>
                  <a:lnTo>
                    <a:pt x="63727" y="100348"/>
                  </a:lnTo>
                  <a:lnTo>
                    <a:pt x="59099" y="83131"/>
                  </a:lnTo>
                  <a:lnTo>
                    <a:pt x="60839" y="70859"/>
                  </a:lnTo>
                  <a:lnTo>
                    <a:pt x="67767" y="54873"/>
                  </a:lnTo>
                  <a:lnTo>
                    <a:pt x="84647" y="34933"/>
                  </a:lnTo>
                  <a:lnTo>
                    <a:pt x="102222" y="21885"/>
                  </a:lnTo>
                  <a:lnTo>
                    <a:pt x="161925" y="140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89">
              <a:extLst>
                <a:ext uri="{FF2B5EF4-FFF2-40B4-BE49-F238E27FC236}">
                  <a16:creationId xmlns:a16="http://schemas.microsoft.com/office/drawing/2014/main" id="{0C0AB01C-7845-8F57-4D57-4F5DB64F9F64}"/>
                </a:ext>
              </a:extLst>
            </p:cNvPr>
            <p:cNvSpPr/>
            <p:nvPr>
              <p:custDataLst>
                <p:tags r:id="rId36"/>
              </p:custDataLst>
            </p:nvPr>
          </p:nvSpPr>
          <p:spPr>
            <a:xfrm>
              <a:off x="7474454" y="3038591"/>
              <a:ext cx="193172" cy="118004"/>
            </a:xfrm>
            <a:custGeom>
              <a:avLst/>
              <a:gdLst/>
              <a:ahLst/>
              <a:cxnLst/>
              <a:rect l="0" t="0" r="0" b="0"/>
              <a:pathLst>
                <a:path w="193172" h="118004">
                  <a:moveTo>
                    <a:pt x="136021" y="37984"/>
                  </a:moveTo>
                  <a:lnTo>
                    <a:pt x="136021" y="37984"/>
                  </a:lnTo>
                  <a:lnTo>
                    <a:pt x="136021" y="10859"/>
                  </a:lnTo>
                  <a:lnTo>
                    <a:pt x="134963" y="10376"/>
                  </a:lnTo>
                  <a:lnTo>
                    <a:pt x="113487" y="6604"/>
                  </a:lnTo>
                  <a:lnTo>
                    <a:pt x="99711" y="1875"/>
                  </a:lnTo>
                  <a:lnTo>
                    <a:pt x="65687" y="0"/>
                  </a:lnTo>
                  <a:lnTo>
                    <a:pt x="39687" y="4975"/>
                  </a:lnTo>
                  <a:lnTo>
                    <a:pt x="16931" y="18208"/>
                  </a:lnTo>
                  <a:lnTo>
                    <a:pt x="6186" y="35193"/>
                  </a:lnTo>
                  <a:lnTo>
                    <a:pt x="0" y="54735"/>
                  </a:lnTo>
                  <a:lnTo>
                    <a:pt x="2110" y="91238"/>
                  </a:lnTo>
                  <a:lnTo>
                    <a:pt x="5244" y="101517"/>
                  </a:lnTo>
                  <a:lnTo>
                    <a:pt x="7561" y="105739"/>
                  </a:lnTo>
                  <a:lnTo>
                    <a:pt x="20936" y="116738"/>
                  </a:lnTo>
                  <a:lnTo>
                    <a:pt x="26489" y="118003"/>
                  </a:lnTo>
                  <a:lnTo>
                    <a:pt x="38304" y="116588"/>
                  </a:lnTo>
                  <a:lnTo>
                    <a:pt x="51799" y="109840"/>
                  </a:lnTo>
                  <a:lnTo>
                    <a:pt x="77430" y="86800"/>
                  </a:lnTo>
                  <a:lnTo>
                    <a:pt x="107266" y="40729"/>
                  </a:lnTo>
                  <a:lnTo>
                    <a:pt x="112658" y="32854"/>
                  </a:lnTo>
                  <a:lnTo>
                    <a:pt x="116403" y="20976"/>
                  </a:lnTo>
                  <a:lnTo>
                    <a:pt x="115534" y="21354"/>
                  </a:lnTo>
                  <a:lnTo>
                    <a:pt x="111747" y="24596"/>
                  </a:lnTo>
                  <a:lnTo>
                    <a:pt x="109357" y="29564"/>
                  </a:lnTo>
                  <a:lnTo>
                    <a:pt x="98559" y="71643"/>
                  </a:lnTo>
                  <a:lnTo>
                    <a:pt x="99262" y="85752"/>
                  </a:lnTo>
                  <a:lnTo>
                    <a:pt x="103103" y="95550"/>
                  </a:lnTo>
                  <a:lnTo>
                    <a:pt x="105609" y="98587"/>
                  </a:lnTo>
                  <a:lnTo>
                    <a:pt x="125379" y="108916"/>
                  </a:lnTo>
                  <a:lnTo>
                    <a:pt x="129985" y="109614"/>
                  </a:lnTo>
                  <a:lnTo>
                    <a:pt x="193171"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90">
              <a:extLst>
                <a:ext uri="{FF2B5EF4-FFF2-40B4-BE49-F238E27FC236}">
                  <a16:creationId xmlns:a16="http://schemas.microsoft.com/office/drawing/2014/main" id="{BEDD59E3-19A0-9ABB-1091-BB7208D5162A}"/>
                </a:ext>
              </a:extLst>
            </p:cNvPr>
            <p:cNvSpPr/>
            <p:nvPr>
              <p:custDataLst>
                <p:tags r:id="rId37"/>
              </p:custDataLst>
            </p:nvPr>
          </p:nvSpPr>
          <p:spPr>
            <a:xfrm>
              <a:off x="7724775" y="3105185"/>
              <a:ext cx="9526" cy="76166"/>
            </a:xfrm>
            <a:custGeom>
              <a:avLst/>
              <a:gdLst/>
              <a:ahLst/>
              <a:cxnLst/>
              <a:rect l="0" t="0" r="0" b="0"/>
              <a:pathLst>
                <a:path w="9526" h="76166">
                  <a:moveTo>
                    <a:pt x="0" y="9490"/>
                  </a:moveTo>
                  <a:lnTo>
                    <a:pt x="0" y="9490"/>
                  </a:lnTo>
                  <a:lnTo>
                    <a:pt x="0" y="4434"/>
                  </a:lnTo>
                  <a:lnTo>
                    <a:pt x="1058" y="2944"/>
                  </a:lnTo>
                  <a:lnTo>
                    <a:pt x="2822" y="1951"/>
                  </a:lnTo>
                  <a:lnTo>
                    <a:pt x="9134" y="81"/>
                  </a:lnTo>
                  <a:lnTo>
                    <a:pt x="4352" y="0"/>
                  </a:lnTo>
                  <a:lnTo>
                    <a:pt x="2901" y="2105"/>
                  </a:lnTo>
                  <a:lnTo>
                    <a:pt x="574" y="20692"/>
                  </a:lnTo>
                  <a:lnTo>
                    <a:pt x="114" y="44746"/>
                  </a:lnTo>
                  <a:lnTo>
                    <a:pt x="2872" y="54440"/>
                  </a:lnTo>
                  <a:lnTo>
                    <a:pt x="6569" y="62276"/>
                  </a:lnTo>
                  <a:lnTo>
                    <a:pt x="9525" y="76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91">
              <a:extLst>
                <a:ext uri="{FF2B5EF4-FFF2-40B4-BE49-F238E27FC236}">
                  <a16:creationId xmlns:a16="http://schemas.microsoft.com/office/drawing/2014/main" id="{D6C174DC-D171-B760-2E78-B417A78E57D8}"/>
                </a:ext>
              </a:extLst>
            </p:cNvPr>
            <p:cNvSpPr/>
            <p:nvPr>
              <p:custDataLst>
                <p:tags r:id="rId38"/>
              </p:custDataLst>
            </p:nvPr>
          </p:nvSpPr>
          <p:spPr>
            <a:xfrm>
              <a:off x="7724775" y="3000375"/>
              <a:ext cx="9526" cy="19051"/>
            </a:xfrm>
            <a:custGeom>
              <a:avLst/>
              <a:gdLst/>
              <a:ahLst/>
              <a:cxnLst/>
              <a:rect l="0" t="0" r="0" b="0"/>
              <a:pathLst>
                <a:path w="9526" h="19051">
                  <a:moveTo>
                    <a:pt x="9525" y="19050"/>
                  </a:moveTo>
                  <a:lnTo>
                    <a:pt x="9525" y="19050"/>
                  </a:lnTo>
                  <a:lnTo>
                    <a:pt x="4469" y="1399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92">
              <a:extLst>
                <a:ext uri="{FF2B5EF4-FFF2-40B4-BE49-F238E27FC236}">
                  <a16:creationId xmlns:a16="http://schemas.microsoft.com/office/drawing/2014/main" id="{EEF0C849-92C6-48F8-EDCC-94A3C137C5BF}"/>
                </a:ext>
              </a:extLst>
            </p:cNvPr>
            <p:cNvSpPr/>
            <p:nvPr>
              <p:custDataLst>
                <p:tags r:id="rId39"/>
              </p:custDataLst>
            </p:nvPr>
          </p:nvSpPr>
          <p:spPr>
            <a:xfrm>
              <a:off x="7781925" y="3077005"/>
              <a:ext cx="133351" cy="113871"/>
            </a:xfrm>
            <a:custGeom>
              <a:avLst/>
              <a:gdLst/>
              <a:ahLst/>
              <a:cxnLst/>
              <a:rect l="0" t="0" r="0" b="0"/>
              <a:pathLst>
                <a:path w="133351" h="113871">
                  <a:moveTo>
                    <a:pt x="0" y="28145"/>
                  </a:moveTo>
                  <a:lnTo>
                    <a:pt x="0" y="28145"/>
                  </a:lnTo>
                  <a:lnTo>
                    <a:pt x="0" y="23089"/>
                  </a:lnTo>
                  <a:lnTo>
                    <a:pt x="1058" y="21599"/>
                  </a:lnTo>
                  <a:lnTo>
                    <a:pt x="2822" y="20606"/>
                  </a:lnTo>
                  <a:lnTo>
                    <a:pt x="5056" y="19944"/>
                  </a:lnTo>
                  <a:lnTo>
                    <a:pt x="19297" y="11255"/>
                  </a:lnTo>
                  <a:lnTo>
                    <a:pt x="22390" y="10535"/>
                  </a:lnTo>
                  <a:lnTo>
                    <a:pt x="24452" y="8997"/>
                  </a:lnTo>
                  <a:lnTo>
                    <a:pt x="25826" y="6913"/>
                  </a:lnTo>
                  <a:lnTo>
                    <a:pt x="26742" y="4465"/>
                  </a:lnTo>
                  <a:lnTo>
                    <a:pt x="28411" y="2833"/>
                  </a:lnTo>
                  <a:lnTo>
                    <a:pt x="36616" y="0"/>
                  </a:lnTo>
                  <a:lnTo>
                    <a:pt x="42717" y="4754"/>
                  </a:lnTo>
                  <a:lnTo>
                    <a:pt x="45443" y="9988"/>
                  </a:lnTo>
                  <a:lnTo>
                    <a:pt x="53027" y="57322"/>
                  </a:lnTo>
                  <a:lnTo>
                    <a:pt x="47706" y="102268"/>
                  </a:lnTo>
                  <a:lnTo>
                    <a:pt x="47648" y="98673"/>
                  </a:lnTo>
                  <a:lnTo>
                    <a:pt x="50458" y="93710"/>
                  </a:lnTo>
                  <a:lnTo>
                    <a:pt x="78217" y="51072"/>
                  </a:lnTo>
                  <a:lnTo>
                    <a:pt x="88033" y="40804"/>
                  </a:lnTo>
                  <a:lnTo>
                    <a:pt x="113617" y="19232"/>
                  </a:lnTo>
                  <a:lnTo>
                    <a:pt x="119155" y="18801"/>
                  </a:lnTo>
                  <a:lnTo>
                    <a:pt x="120710" y="19799"/>
                  </a:lnTo>
                  <a:lnTo>
                    <a:pt x="121748" y="21523"/>
                  </a:lnTo>
                  <a:lnTo>
                    <a:pt x="131904" y="54273"/>
                  </a:lnTo>
                  <a:lnTo>
                    <a:pt x="133293" y="98232"/>
                  </a:lnTo>
                  <a:lnTo>
                    <a:pt x="133350" y="113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93">
              <a:extLst>
                <a:ext uri="{FF2B5EF4-FFF2-40B4-BE49-F238E27FC236}">
                  <a16:creationId xmlns:a16="http://schemas.microsoft.com/office/drawing/2014/main" id="{5A66F313-E4BF-F054-A14C-0823B9349168}"/>
                </a:ext>
              </a:extLst>
            </p:cNvPr>
            <p:cNvSpPr/>
            <p:nvPr>
              <p:custDataLst>
                <p:tags r:id="rId40"/>
              </p:custDataLst>
            </p:nvPr>
          </p:nvSpPr>
          <p:spPr>
            <a:xfrm>
              <a:off x="8001000" y="3086251"/>
              <a:ext cx="28576" cy="123675"/>
            </a:xfrm>
            <a:custGeom>
              <a:avLst/>
              <a:gdLst/>
              <a:ahLst/>
              <a:cxnLst/>
              <a:rect l="0" t="0" r="0" b="0"/>
              <a:pathLst>
                <a:path w="28576" h="123675">
                  <a:moveTo>
                    <a:pt x="0" y="18899"/>
                  </a:moveTo>
                  <a:lnTo>
                    <a:pt x="0" y="18899"/>
                  </a:lnTo>
                  <a:lnTo>
                    <a:pt x="5056" y="13843"/>
                  </a:lnTo>
                  <a:lnTo>
                    <a:pt x="7540" y="8538"/>
                  </a:lnTo>
                  <a:lnTo>
                    <a:pt x="9491" y="0"/>
                  </a:lnTo>
                  <a:lnTo>
                    <a:pt x="14571" y="4950"/>
                  </a:lnTo>
                  <a:lnTo>
                    <a:pt x="17059" y="13052"/>
                  </a:lnTo>
                  <a:lnTo>
                    <a:pt x="18656" y="35501"/>
                  </a:lnTo>
                  <a:lnTo>
                    <a:pt x="10814" y="81139"/>
                  </a:lnTo>
                  <a:lnTo>
                    <a:pt x="9907" y="96019"/>
                  </a:lnTo>
                  <a:lnTo>
                    <a:pt x="12517" y="103622"/>
                  </a:lnTo>
                  <a:lnTo>
                    <a:pt x="28575" y="123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94">
              <a:extLst>
                <a:ext uri="{FF2B5EF4-FFF2-40B4-BE49-F238E27FC236}">
                  <a16:creationId xmlns:a16="http://schemas.microsoft.com/office/drawing/2014/main" id="{69A39467-9274-4797-D9A2-AB6EAEF9B3F1}"/>
                </a:ext>
              </a:extLst>
            </p:cNvPr>
            <p:cNvSpPr/>
            <p:nvPr>
              <p:custDataLst>
                <p:tags r:id="rId41"/>
              </p:custDataLst>
            </p:nvPr>
          </p:nvSpPr>
          <p:spPr>
            <a:xfrm>
              <a:off x="8048625" y="2990850"/>
              <a:ext cx="9526" cy="28576"/>
            </a:xfrm>
            <a:custGeom>
              <a:avLst/>
              <a:gdLst/>
              <a:ahLst/>
              <a:cxnLst/>
              <a:rect l="0" t="0" r="0" b="0"/>
              <a:pathLst>
                <a:path w="9526" h="28576">
                  <a:moveTo>
                    <a:pt x="0" y="28575"/>
                  </a:moveTo>
                  <a:lnTo>
                    <a:pt x="0" y="28575"/>
                  </a:lnTo>
                  <a:lnTo>
                    <a:pt x="0" y="6185"/>
                  </a:lnTo>
                  <a:lnTo>
                    <a:pt x="1058" y="412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95">
              <a:extLst>
                <a:ext uri="{FF2B5EF4-FFF2-40B4-BE49-F238E27FC236}">
                  <a16:creationId xmlns:a16="http://schemas.microsoft.com/office/drawing/2014/main" id="{DA8F744B-85AC-7CCC-7EC1-D2FC279E180A}"/>
                </a:ext>
              </a:extLst>
            </p:cNvPr>
            <p:cNvSpPr/>
            <p:nvPr>
              <p:custDataLst>
                <p:tags r:id="rId42"/>
              </p:custDataLst>
            </p:nvPr>
          </p:nvSpPr>
          <p:spPr>
            <a:xfrm>
              <a:off x="8086725" y="3067528"/>
              <a:ext cx="171451" cy="113823"/>
            </a:xfrm>
            <a:custGeom>
              <a:avLst/>
              <a:gdLst/>
              <a:ahLst/>
              <a:cxnLst/>
              <a:rect l="0" t="0" r="0" b="0"/>
              <a:pathLst>
                <a:path w="171451" h="113823">
                  <a:moveTo>
                    <a:pt x="0" y="66197"/>
                  </a:moveTo>
                  <a:lnTo>
                    <a:pt x="0" y="66197"/>
                  </a:lnTo>
                  <a:lnTo>
                    <a:pt x="0" y="61141"/>
                  </a:lnTo>
                  <a:lnTo>
                    <a:pt x="5056" y="47883"/>
                  </a:lnTo>
                  <a:lnTo>
                    <a:pt x="17305" y="30986"/>
                  </a:lnTo>
                  <a:lnTo>
                    <a:pt x="32056" y="16488"/>
                  </a:lnTo>
                  <a:lnTo>
                    <a:pt x="56559" y="0"/>
                  </a:lnTo>
                  <a:lnTo>
                    <a:pt x="57145" y="45514"/>
                  </a:lnTo>
                  <a:lnTo>
                    <a:pt x="57150" y="90609"/>
                  </a:lnTo>
                  <a:lnTo>
                    <a:pt x="57150" y="102093"/>
                  </a:lnTo>
                  <a:lnTo>
                    <a:pt x="58208" y="106003"/>
                  </a:lnTo>
                  <a:lnTo>
                    <a:pt x="59972" y="108609"/>
                  </a:lnTo>
                  <a:lnTo>
                    <a:pt x="66284" y="113517"/>
                  </a:lnTo>
                  <a:lnTo>
                    <a:pt x="71615" y="108675"/>
                  </a:lnTo>
                  <a:lnTo>
                    <a:pt x="100037" y="68695"/>
                  </a:lnTo>
                  <a:lnTo>
                    <a:pt x="101616" y="64687"/>
                  </a:lnTo>
                  <a:lnTo>
                    <a:pt x="109016" y="57412"/>
                  </a:lnTo>
                  <a:lnTo>
                    <a:pt x="142738" y="30938"/>
                  </a:lnTo>
                  <a:lnTo>
                    <a:pt x="145959" y="29991"/>
                  </a:lnTo>
                  <a:lnTo>
                    <a:pt x="149164" y="30418"/>
                  </a:lnTo>
                  <a:lnTo>
                    <a:pt x="160036" y="36465"/>
                  </a:lnTo>
                  <a:lnTo>
                    <a:pt x="161084" y="39930"/>
                  </a:lnTo>
                  <a:lnTo>
                    <a:pt x="161916" y="85666"/>
                  </a:lnTo>
                  <a:lnTo>
                    <a:pt x="161920" y="95311"/>
                  </a:lnTo>
                  <a:lnTo>
                    <a:pt x="164746" y="103125"/>
                  </a:lnTo>
                  <a:lnTo>
                    <a:pt x="171450" y="113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96">
              <a:extLst>
                <a:ext uri="{FF2B5EF4-FFF2-40B4-BE49-F238E27FC236}">
                  <a16:creationId xmlns:a16="http://schemas.microsoft.com/office/drawing/2014/main" id="{7DE27B2A-78C4-D5F8-A7BE-B581041D9A1E}"/>
                </a:ext>
              </a:extLst>
            </p:cNvPr>
            <p:cNvSpPr/>
            <p:nvPr>
              <p:custDataLst>
                <p:tags r:id="rId43"/>
              </p:custDataLst>
            </p:nvPr>
          </p:nvSpPr>
          <p:spPr>
            <a:xfrm>
              <a:off x="8315608" y="3021433"/>
              <a:ext cx="171168" cy="316578"/>
            </a:xfrm>
            <a:custGeom>
              <a:avLst/>
              <a:gdLst/>
              <a:ahLst/>
              <a:cxnLst/>
              <a:rect l="0" t="0" r="0" b="0"/>
              <a:pathLst>
                <a:path w="171168" h="316578">
                  <a:moveTo>
                    <a:pt x="66392" y="102767"/>
                  </a:moveTo>
                  <a:lnTo>
                    <a:pt x="66392" y="102767"/>
                  </a:lnTo>
                  <a:lnTo>
                    <a:pt x="71448" y="97711"/>
                  </a:lnTo>
                  <a:lnTo>
                    <a:pt x="76753" y="95228"/>
                  </a:lnTo>
                  <a:lnTo>
                    <a:pt x="79649" y="94566"/>
                  </a:lnTo>
                  <a:lnTo>
                    <a:pt x="81579" y="93066"/>
                  </a:lnTo>
                  <a:lnTo>
                    <a:pt x="92756" y="73996"/>
                  </a:lnTo>
                  <a:lnTo>
                    <a:pt x="93493" y="70886"/>
                  </a:lnTo>
                  <a:lnTo>
                    <a:pt x="85796" y="28250"/>
                  </a:lnTo>
                  <a:lnTo>
                    <a:pt x="83562" y="23455"/>
                  </a:lnTo>
                  <a:lnTo>
                    <a:pt x="75434" y="15306"/>
                  </a:lnTo>
                  <a:lnTo>
                    <a:pt x="54029" y="2510"/>
                  </a:lnTo>
                  <a:lnTo>
                    <a:pt x="45728" y="0"/>
                  </a:lnTo>
                  <a:lnTo>
                    <a:pt x="42031" y="389"/>
                  </a:lnTo>
                  <a:lnTo>
                    <a:pt x="35105" y="3643"/>
                  </a:lnTo>
                  <a:lnTo>
                    <a:pt x="10577" y="25491"/>
                  </a:lnTo>
                  <a:lnTo>
                    <a:pt x="4544" y="34203"/>
                  </a:lnTo>
                  <a:lnTo>
                    <a:pt x="1862" y="43719"/>
                  </a:lnTo>
                  <a:lnTo>
                    <a:pt x="0" y="79665"/>
                  </a:lnTo>
                  <a:lnTo>
                    <a:pt x="4857" y="99332"/>
                  </a:lnTo>
                  <a:lnTo>
                    <a:pt x="8435" y="103652"/>
                  </a:lnTo>
                  <a:lnTo>
                    <a:pt x="18055" y="108452"/>
                  </a:lnTo>
                  <a:lnTo>
                    <a:pt x="29387" y="107763"/>
                  </a:lnTo>
                  <a:lnTo>
                    <a:pt x="41478" y="102871"/>
                  </a:lnTo>
                  <a:lnTo>
                    <a:pt x="78076" y="77015"/>
                  </a:lnTo>
                  <a:lnTo>
                    <a:pt x="106436" y="42133"/>
                  </a:lnTo>
                  <a:lnTo>
                    <a:pt x="112519" y="19803"/>
                  </a:lnTo>
                  <a:lnTo>
                    <a:pt x="113722" y="9944"/>
                  </a:lnTo>
                  <a:lnTo>
                    <a:pt x="113821" y="10193"/>
                  </a:lnTo>
                  <a:lnTo>
                    <a:pt x="113999" y="46718"/>
                  </a:lnTo>
                  <a:lnTo>
                    <a:pt x="114012" y="82867"/>
                  </a:lnTo>
                  <a:lnTo>
                    <a:pt x="114015" y="124505"/>
                  </a:lnTo>
                  <a:lnTo>
                    <a:pt x="111194" y="170914"/>
                  </a:lnTo>
                  <a:lnTo>
                    <a:pt x="103656" y="210800"/>
                  </a:lnTo>
                  <a:lnTo>
                    <a:pt x="94721" y="253310"/>
                  </a:lnTo>
                  <a:lnTo>
                    <a:pt x="82545" y="289895"/>
                  </a:lnTo>
                  <a:lnTo>
                    <a:pt x="69583" y="315531"/>
                  </a:lnTo>
                  <a:lnTo>
                    <a:pt x="67462" y="316577"/>
                  </a:lnTo>
                  <a:lnTo>
                    <a:pt x="64988" y="316215"/>
                  </a:lnTo>
                  <a:lnTo>
                    <a:pt x="62281" y="314916"/>
                  </a:lnTo>
                  <a:lnTo>
                    <a:pt x="53415" y="297918"/>
                  </a:lnTo>
                  <a:lnTo>
                    <a:pt x="52863" y="278754"/>
                  </a:lnTo>
                  <a:lnTo>
                    <a:pt x="61133" y="231957"/>
                  </a:lnTo>
                  <a:lnTo>
                    <a:pt x="74015" y="190610"/>
                  </a:lnTo>
                  <a:lnTo>
                    <a:pt x="106738" y="148716"/>
                  </a:lnTo>
                  <a:lnTo>
                    <a:pt x="171167" y="83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SMARTInkShape-Group17">
            <a:extLst>
              <a:ext uri="{FF2B5EF4-FFF2-40B4-BE49-F238E27FC236}">
                <a16:creationId xmlns:a16="http://schemas.microsoft.com/office/drawing/2014/main" id="{68FC4031-CDCA-D56A-070A-36611C46769B}"/>
              </a:ext>
            </a:extLst>
          </p:cNvPr>
          <p:cNvGrpSpPr/>
          <p:nvPr/>
        </p:nvGrpSpPr>
        <p:grpSpPr>
          <a:xfrm>
            <a:off x="914400" y="4744003"/>
            <a:ext cx="1019176" cy="322195"/>
            <a:chOff x="914400" y="4744003"/>
            <a:chExt cx="1019176" cy="322195"/>
          </a:xfrm>
        </p:grpSpPr>
        <p:sp>
          <p:nvSpPr>
            <p:cNvPr id="114" name="SMARTInkShape-97">
              <a:extLst>
                <a:ext uri="{FF2B5EF4-FFF2-40B4-BE49-F238E27FC236}">
                  <a16:creationId xmlns:a16="http://schemas.microsoft.com/office/drawing/2014/main" id="{8729E06F-22C7-B5D0-8A1C-A86E14D38642}"/>
                </a:ext>
              </a:extLst>
            </p:cNvPr>
            <p:cNvSpPr/>
            <p:nvPr>
              <p:custDataLst>
                <p:tags r:id="rId25"/>
              </p:custDataLst>
            </p:nvPr>
          </p:nvSpPr>
          <p:spPr>
            <a:xfrm>
              <a:off x="1019175" y="4810128"/>
              <a:ext cx="19051" cy="228598"/>
            </a:xfrm>
            <a:custGeom>
              <a:avLst/>
              <a:gdLst/>
              <a:ahLst/>
              <a:cxnLst/>
              <a:rect l="0" t="0" r="0" b="0"/>
              <a:pathLst>
                <a:path w="19051" h="228598">
                  <a:moveTo>
                    <a:pt x="19050" y="9522"/>
                  </a:moveTo>
                  <a:lnTo>
                    <a:pt x="19050" y="9522"/>
                  </a:lnTo>
                  <a:lnTo>
                    <a:pt x="19050" y="0"/>
                  </a:lnTo>
                  <a:lnTo>
                    <a:pt x="13993" y="45757"/>
                  </a:lnTo>
                  <a:lnTo>
                    <a:pt x="10113" y="90285"/>
                  </a:lnTo>
                  <a:lnTo>
                    <a:pt x="4585" y="137423"/>
                  </a:lnTo>
                  <a:lnTo>
                    <a:pt x="1358" y="174889"/>
                  </a:lnTo>
                  <a:lnTo>
                    <a:pt x="79" y="222382"/>
                  </a:lnTo>
                  <a:lnTo>
                    <a:pt x="0" y="228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98">
              <a:extLst>
                <a:ext uri="{FF2B5EF4-FFF2-40B4-BE49-F238E27FC236}">
                  <a16:creationId xmlns:a16="http://schemas.microsoft.com/office/drawing/2014/main" id="{7CE97EDD-FFF6-A2BC-2A1D-44EF73BF850E}"/>
                </a:ext>
              </a:extLst>
            </p:cNvPr>
            <p:cNvSpPr/>
            <p:nvPr>
              <p:custDataLst>
                <p:tags r:id="rId26"/>
              </p:custDataLst>
            </p:nvPr>
          </p:nvSpPr>
          <p:spPr>
            <a:xfrm>
              <a:off x="914400" y="4744003"/>
              <a:ext cx="218480" cy="322195"/>
            </a:xfrm>
            <a:custGeom>
              <a:avLst/>
              <a:gdLst/>
              <a:ahLst/>
              <a:cxnLst/>
              <a:rect l="0" t="0" r="0" b="0"/>
              <a:pathLst>
                <a:path w="218480" h="322195">
                  <a:moveTo>
                    <a:pt x="0" y="37547"/>
                  </a:moveTo>
                  <a:lnTo>
                    <a:pt x="0" y="37547"/>
                  </a:lnTo>
                  <a:lnTo>
                    <a:pt x="0" y="24290"/>
                  </a:lnTo>
                  <a:lnTo>
                    <a:pt x="2117" y="21300"/>
                  </a:lnTo>
                  <a:lnTo>
                    <a:pt x="21459" y="5748"/>
                  </a:lnTo>
                  <a:lnTo>
                    <a:pt x="31057" y="2247"/>
                  </a:lnTo>
                  <a:lnTo>
                    <a:pt x="64578" y="0"/>
                  </a:lnTo>
                  <a:lnTo>
                    <a:pt x="84793" y="5338"/>
                  </a:lnTo>
                  <a:lnTo>
                    <a:pt x="103302" y="15824"/>
                  </a:lnTo>
                  <a:lnTo>
                    <a:pt x="145642" y="59119"/>
                  </a:lnTo>
                  <a:lnTo>
                    <a:pt x="182937" y="104184"/>
                  </a:lnTo>
                  <a:lnTo>
                    <a:pt x="193489" y="117964"/>
                  </a:lnTo>
                  <a:lnTo>
                    <a:pt x="208886" y="155502"/>
                  </a:lnTo>
                  <a:lnTo>
                    <a:pt x="216056" y="191029"/>
                  </a:lnTo>
                  <a:lnTo>
                    <a:pt x="218479" y="230848"/>
                  </a:lnTo>
                  <a:lnTo>
                    <a:pt x="213165" y="248342"/>
                  </a:lnTo>
                  <a:lnTo>
                    <a:pt x="202690" y="265642"/>
                  </a:lnTo>
                  <a:lnTo>
                    <a:pt x="177884" y="287282"/>
                  </a:lnTo>
                  <a:lnTo>
                    <a:pt x="137757" y="310734"/>
                  </a:lnTo>
                  <a:lnTo>
                    <a:pt x="120492" y="317713"/>
                  </a:lnTo>
                  <a:lnTo>
                    <a:pt x="74915" y="322194"/>
                  </a:lnTo>
                  <a:lnTo>
                    <a:pt x="40541" y="320148"/>
                  </a:lnTo>
                  <a:lnTo>
                    <a:pt x="15652" y="315032"/>
                  </a:lnTo>
                  <a:lnTo>
                    <a:pt x="0" y="3042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99">
              <a:extLst>
                <a:ext uri="{FF2B5EF4-FFF2-40B4-BE49-F238E27FC236}">
                  <a16:creationId xmlns:a16="http://schemas.microsoft.com/office/drawing/2014/main" id="{FC186468-D362-0E26-F92D-66493A5CAC35}"/>
                </a:ext>
              </a:extLst>
            </p:cNvPr>
            <p:cNvSpPr/>
            <p:nvPr>
              <p:custDataLst>
                <p:tags r:id="rId27"/>
              </p:custDataLst>
            </p:nvPr>
          </p:nvSpPr>
          <p:spPr>
            <a:xfrm>
              <a:off x="1172569" y="4877227"/>
              <a:ext cx="208557" cy="145301"/>
            </a:xfrm>
            <a:custGeom>
              <a:avLst/>
              <a:gdLst/>
              <a:ahLst/>
              <a:cxnLst/>
              <a:rect l="0" t="0" r="0" b="0"/>
              <a:pathLst>
                <a:path w="208557" h="145301">
                  <a:moveTo>
                    <a:pt x="103781" y="47198"/>
                  </a:moveTo>
                  <a:lnTo>
                    <a:pt x="103781" y="47198"/>
                  </a:lnTo>
                  <a:lnTo>
                    <a:pt x="103781" y="42142"/>
                  </a:lnTo>
                  <a:lnTo>
                    <a:pt x="104839" y="40653"/>
                  </a:lnTo>
                  <a:lnTo>
                    <a:pt x="106603" y="39659"/>
                  </a:lnTo>
                  <a:lnTo>
                    <a:pt x="112913" y="37789"/>
                  </a:lnTo>
                  <a:lnTo>
                    <a:pt x="113189" y="32651"/>
                  </a:lnTo>
                  <a:lnTo>
                    <a:pt x="112170" y="31151"/>
                  </a:lnTo>
                  <a:lnTo>
                    <a:pt x="110432" y="30149"/>
                  </a:lnTo>
                  <a:lnTo>
                    <a:pt x="103896" y="28183"/>
                  </a:lnTo>
                  <a:lnTo>
                    <a:pt x="103791" y="19950"/>
                  </a:lnTo>
                  <a:lnTo>
                    <a:pt x="102730" y="19508"/>
                  </a:lnTo>
                  <a:lnTo>
                    <a:pt x="98728" y="19016"/>
                  </a:lnTo>
                  <a:lnTo>
                    <a:pt x="97237" y="17827"/>
                  </a:lnTo>
                  <a:lnTo>
                    <a:pt x="95581" y="13683"/>
                  </a:lnTo>
                  <a:lnTo>
                    <a:pt x="94081" y="12154"/>
                  </a:lnTo>
                  <a:lnTo>
                    <a:pt x="84069" y="6880"/>
                  </a:lnTo>
                  <a:lnTo>
                    <a:pt x="78087" y="2820"/>
                  </a:lnTo>
                  <a:lnTo>
                    <a:pt x="67711" y="535"/>
                  </a:lnTo>
                  <a:lnTo>
                    <a:pt x="57411" y="0"/>
                  </a:lnTo>
                  <a:lnTo>
                    <a:pt x="39712" y="4756"/>
                  </a:lnTo>
                  <a:lnTo>
                    <a:pt x="26119" y="12868"/>
                  </a:lnTo>
                  <a:lnTo>
                    <a:pt x="10332" y="32087"/>
                  </a:lnTo>
                  <a:lnTo>
                    <a:pt x="4040" y="48949"/>
                  </a:lnTo>
                  <a:lnTo>
                    <a:pt x="0" y="80587"/>
                  </a:lnTo>
                  <a:lnTo>
                    <a:pt x="6807" y="113766"/>
                  </a:lnTo>
                  <a:lnTo>
                    <a:pt x="12351" y="128289"/>
                  </a:lnTo>
                  <a:lnTo>
                    <a:pt x="21165" y="138977"/>
                  </a:lnTo>
                  <a:lnTo>
                    <a:pt x="26478" y="143309"/>
                  </a:lnTo>
                  <a:lnTo>
                    <a:pt x="31079" y="145139"/>
                  </a:lnTo>
                  <a:lnTo>
                    <a:pt x="35205" y="145300"/>
                  </a:lnTo>
                  <a:lnTo>
                    <a:pt x="54487" y="137955"/>
                  </a:lnTo>
                  <a:lnTo>
                    <a:pt x="63528" y="129515"/>
                  </a:lnTo>
                  <a:lnTo>
                    <a:pt x="88261" y="87629"/>
                  </a:lnTo>
                  <a:lnTo>
                    <a:pt x="93072" y="63965"/>
                  </a:lnTo>
                  <a:lnTo>
                    <a:pt x="94210" y="47914"/>
                  </a:lnTo>
                  <a:lnTo>
                    <a:pt x="99299" y="57523"/>
                  </a:lnTo>
                  <a:lnTo>
                    <a:pt x="102895" y="79734"/>
                  </a:lnTo>
                  <a:lnTo>
                    <a:pt x="103729" y="125339"/>
                  </a:lnTo>
                  <a:lnTo>
                    <a:pt x="103746" y="127867"/>
                  </a:lnTo>
                  <a:lnTo>
                    <a:pt x="106588" y="133498"/>
                  </a:lnTo>
                  <a:lnTo>
                    <a:pt x="108827" y="136481"/>
                  </a:lnTo>
                  <a:lnTo>
                    <a:pt x="110320" y="137411"/>
                  </a:lnTo>
                  <a:lnTo>
                    <a:pt x="111315" y="136974"/>
                  </a:lnTo>
                  <a:lnTo>
                    <a:pt x="111979" y="135624"/>
                  </a:lnTo>
                  <a:lnTo>
                    <a:pt x="154672" y="110908"/>
                  </a:lnTo>
                  <a:lnTo>
                    <a:pt x="175304" y="99589"/>
                  </a:lnTo>
                  <a:lnTo>
                    <a:pt x="184253" y="95883"/>
                  </a:lnTo>
                  <a:lnTo>
                    <a:pt x="195240" y="88905"/>
                  </a:lnTo>
                  <a:lnTo>
                    <a:pt x="208556" y="852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100">
              <a:extLst>
                <a:ext uri="{FF2B5EF4-FFF2-40B4-BE49-F238E27FC236}">
                  <a16:creationId xmlns:a16="http://schemas.microsoft.com/office/drawing/2014/main" id="{A4D6AE8E-3AD4-E982-6425-C402EE552E5F}"/>
                </a:ext>
              </a:extLst>
            </p:cNvPr>
            <p:cNvSpPr/>
            <p:nvPr>
              <p:custDataLst>
                <p:tags r:id="rId28"/>
              </p:custDataLst>
            </p:nvPr>
          </p:nvSpPr>
          <p:spPr>
            <a:xfrm>
              <a:off x="1402193" y="4755476"/>
              <a:ext cx="140858" cy="261990"/>
            </a:xfrm>
            <a:custGeom>
              <a:avLst/>
              <a:gdLst/>
              <a:ahLst/>
              <a:cxnLst/>
              <a:rect l="0" t="0" r="0" b="0"/>
              <a:pathLst>
                <a:path w="140858" h="261990">
                  <a:moveTo>
                    <a:pt x="7507" y="35599"/>
                  </a:moveTo>
                  <a:lnTo>
                    <a:pt x="7507" y="35599"/>
                  </a:lnTo>
                  <a:lnTo>
                    <a:pt x="16639" y="0"/>
                  </a:lnTo>
                  <a:lnTo>
                    <a:pt x="16980" y="39273"/>
                  </a:lnTo>
                  <a:lnTo>
                    <a:pt x="17017" y="77610"/>
                  </a:lnTo>
                  <a:lnTo>
                    <a:pt x="14205" y="122482"/>
                  </a:lnTo>
                  <a:lnTo>
                    <a:pt x="8830" y="169883"/>
                  </a:lnTo>
                  <a:lnTo>
                    <a:pt x="142" y="216697"/>
                  </a:lnTo>
                  <a:lnTo>
                    <a:pt x="0" y="233562"/>
                  </a:lnTo>
                  <a:lnTo>
                    <a:pt x="3465" y="244586"/>
                  </a:lnTo>
                  <a:lnTo>
                    <a:pt x="11366" y="256741"/>
                  </a:lnTo>
                  <a:lnTo>
                    <a:pt x="17336" y="260884"/>
                  </a:lnTo>
                  <a:lnTo>
                    <a:pt x="20410" y="261989"/>
                  </a:lnTo>
                  <a:lnTo>
                    <a:pt x="65790" y="255804"/>
                  </a:lnTo>
                  <a:lnTo>
                    <a:pt x="104892" y="244462"/>
                  </a:lnTo>
                  <a:lnTo>
                    <a:pt x="140857" y="2356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01">
              <a:extLst>
                <a:ext uri="{FF2B5EF4-FFF2-40B4-BE49-F238E27FC236}">
                  <a16:creationId xmlns:a16="http://schemas.microsoft.com/office/drawing/2014/main" id="{1560FB32-7F76-5E12-FECB-C020A18EF6A5}"/>
                </a:ext>
              </a:extLst>
            </p:cNvPr>
            <p:cNvSpPr/>
            <p:nvPr>
              <p:custDataLst>
                <p:tags r:id="rId29"/>
              </p:custDataLst>
            </p:nvPr>
          </p:nvSpPr>
          <p:spPr>
            <a:xfrm>
              <a:off x="1394687" y="4905375"/>
              <a:ext cx="176939" cy="19051"/>
            </a:xfrm>
            <a:custGeom>
              <a:avLst/>
              <a:gdLst/>
              <a:ahLst/>
              <a:cxnLst/>
              <a:rect l="0" t="0" r="0" b="0"/>
              <a:pathLst>
                <a:path w="176939" h="19051">
                  <a:moveTo>
                    <a:pt x="5488" y="19050"/>
                  </a:moveTo>
                  <a:lnTo>
                    <a:pt x="5488" y="19050"/>
                  </a:lnTo>
                  <a:lnTo>
                    <a:pt x="431" y="19050"/>
                  </a:lnTo>
                  <a:lnTo>
                    <a:pt x="0" y="17992"/>
                  </a:lnTo>
                  <a:lnTo>
                    <a:pt x="2344" y="13994"/>
                  </a:lnTo>
                  <a:lnTo>
                    <a:pt x="9735" y="11511"/>
                  </a:lnTo>
                  <a:lnTo>
                    <a:pt x="57144" y="2160"/>
                  </a:lnTo>
                  <a:lnTo>
                    <a:pt x="104709" y="427"/>
                  </a:lnTo>
                  <a:lnTo>
                    <a:pt x="147305" y="126"/>
                  </a:lnTo>
                  <a:lnTo>
                    <a:pt x="1769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02">
              <a:extLst>
                <a:ext uri="{FF2B5EF4-FFF2-40B4-BE49-F238E27FC236}">
                  <a16:creationId xmlns:a16="http://schemas.microsoft.com/office/drawing/2014/main" id="{40AFB024-856A-E675-AFF3-42CE7A2AE253}"/>
                </a:ext>
              </a:extLst>
            </p:cNvPr>
            <p:cNvSpPr/>
            <p:nvPr>
              <p:custDataLst>
                <p:tags r:id="rId30"/>
              </p:custDataLst>
            </p:nvPr>
          </p:nvSpPr>
          <p:spPr>
            <a:xfrm>
              <a:off x="1610284" y="4888076"/>
              <a:ext cx="247092" cy="139266"/>
            </a:xfrm>
            <a:custGeom>
              <a:avLst/>
              <a:gdLst/>
              <a:ahLst/>
              <a:cxnLst/>
              <a:rect l="0" t="0" r="0" b="0"/>
              <a:pathLst>
                <a:path w="247092" h="139266">
                  <a:moveTo>
                    <a:pt x="104216" y="36349"/>
                  </a:moveTo>
                  <a:lnTo>
                    <a:pt x="104216" y="36349"/>
                  </a:lnTo>
                  <a:lnTo>
                    <a:pt x="104216" y="26834"/>
                  </a:lnTo>
                  <a:lnTo>
                    <a:pt x="96015" y="18624"/>
                  </a:lnTo>
                  <a:lnTo>
                    <a:pt x="95083" y="12635"/>
                  </a:lnTo>
                  <a:lnTo>
                    <a:pt x="89221" y="7112"/>
                  </a:lnTo>
                  <a:lnTo>
                    <a:pt x="80618" y="2188"/>
                  </a:lnTo>
                  <a:lnTo>
                    <a:pt x="73267" y="0"/>
                  </a:lnTo>
                  <a:lnTo>
                    <a:pt x="63650" y="1849"/>
                  </a:lnTo>
                  <a:lnTo>
                    <a:pt x="49158" y="8842"/>
                  </a:lnTo>
                  <a:lnTo>
                    <a:pt x="24964" y="30061"/>
                  </a:lnTo>
                  <a:lnTo>
                    <a:pt x="12165" y="51374"/>
                  </a:lnTo>
                  <a:lnTo>
                    <a:pt x="1326" y="84110"/>
                  </a:lnTo>
                  <a:lnTo>
                    <a:pt x="0" y="100830"/>
                  </a:lnTo>
                  <a:lnTo>
                    <a:pt x="872" y="104737"/>
                  </a:lnTo>
                  <a:lnTo>
                    <a:pt x="2512" y="107340"/>
                  </a:lnTo>
                  <a:lnTo>
                    <a:pt x="4663" y="109076"/>
                  </a:lnTo>
                  <a:lnTo>
                    <a:pt x="7054" y="113828"/>
                  </a:lnTo>
                  <a:lnTo>
                    <a:pt x="7691" y="116577"/>
                  </a:lnTo>
                  <a:lnTo>
                    <a:pt x="13645" y="125502"/>
                  </a:lnTo>
                  <a:lnTo>
                    <a:pt x="22112" y="134849"/>
                  </a:lnTo>
                  <a:lnTo>
                    <a:pt x="28214" y="138335"/>
                  </a:lnTo>
                  <a:lnTo>
                    <a:pt x="31323" y="139265"/>
                  </a:lnTo>
                  <a:lnTo>
                    <a:pt x="34454" y="138826"/>
                  </a:lnTo>
                  <a:lnTo>
                    <a:pt x="45196" y="132760"/>
                  </a:lnTo>
                  <a:lnTo>
                    <a:pt x="46235" y="129293"/>
                  </a:lnTo>
                  <a:lnTo>
                    <a:pt x="46512" y="126886"/>
                  </a:lnTo>
                  <a:lnTo>
                    <a:pt x="52464" y="121390"/>
                  </a:lnTo>
                  <a:lnTo>
                    <a:pt x="61107" y="114362"/>
                  </a:lnTo>
                  <a:lnTo>
                    <a:pt x="93326" y="67922"/>
                  </a:lnTo>
                  <a:lnTo>
                    <a:pt x="100989" y="59109"/>
                  </a:lnTo>
                  <a:lnTo>
                    <a:pt x="102782" y="54226"/>
                  </a:lnTo>
                  <a:lnTo>
                    <a:pt x="104132" y="46363"/>
                  </a:lnTo>
                  <a:lnTo>
                    <a:pt x="104214" y="68277"/>
                  </a:lnTo>
                  <a:lnTo>
                    <a:pt x="96014" y="95366"/>
                  </a:lnTo>
                  <a:lnTo>
                    <a:pt x="96632" y="97918"/>
                  </a:lnTo>
                  <a:lnTo>
                    <a:pt x="98101" y="99620"/>
                  </a:lnTo>
                  <a:lnTo>
                    <a:pt x="100140" y="100755"/>
                  </a:lnTo>
                  <a:lnTo>
                    <a:pt x="101499" y="102569"/>
                  </a:lnTo>
                  <a:lnTo>
                    <a:pt x="103008" y="107408"/>
                  </a:lnTo>
                  <a:lnTo>
                    <a:pt x="103858" y="116082"/>
                  </a:lnTo>
                  <a:lnTo>
                    <a:pt x="105036" y="118079"/>
                  </a:lnTo>
                  <a:lnTo>
                    <a:pt x="106879" y="119412"/>
                  </a:lnTo>
                  <a:lnTo>
                    <a:pt x="111749" y="120891"/>
                  </a:lnTo>
                  <a:lnTo>
                    <a:pt x="157471" y="122028"/>
                  </a:lnTo>
                  <a:lnTo>
                    <a:pt x="197599" y="114461"/>
                  </a:lnTo>
                  <a:lnTo>
                    <a:pt x="247091" y="103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03">
              <a:extLst>
                <a:ext uri="{FF2B5EF4-FFF2-40B4-BE49-F238E27FC236}">
                  <a16:creationId xmlns:a16="http://schemas.microsoft.com/office/drawing/2014/main" id="{F7E4640E-D27A-FF06-3E04-992489A812F9}"/>
                </a:ext>
              </a:extLst>
            </p:cNvPr>
            <p:cNvSpPr/>
            <p:nvPr>
              <p:custDataLst>
                <p:tags r:id="rId31"/>
              </p:custDataLst>
            </p:nvPr>
          </p:nvSpPr>
          <p:spPr>
            <a:xfrm>
              <a:off x="1924050" y="4838700"/>
              <a:ext cx="9526" cy="9526"/>
            </a:xfrm>
            <a:custGeom>
              <a:avLst/>
              <a:gdLst/>
              <a:ahLst/>
              <a:cxnLst/>
              <a:rect l="0" t="0" r="0" b="0"/>
              <a:pathLst>
                <a:path w="9526" h="9526">
                  <a:moveTo>
                    <a:pt x="9525" y="9525"/>
                  </a:moveTo>
                  <a:lnTo>
                    <a:pt x="9525"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04">
              <a:extLst>
                <a:ext uri="{FF2B5EF4-FFF2-40B4-BE49-F238E27FC236}">
                  <a16:creationId xmlns:a16="http://schemas.microsoft.com/office/drawing/2014/main" id="{A5EF1CBB-FA07-DC83-8FBC-B26E9951F19B}"/>
                </a:ext>
              </a:extLst>
            </p:cNvPr>
            <p:cNvSpPr/>
            <p:nvPr>
              <p:custDataLst>
                <p:tags r:id="rId32"/>
              </p:custDataLst>
            </p:nvPr>
          </p:nvSpPr>
          <p:spPr>
            <a:xfrm>
              <a:off x="1905000" y="4991100"/>
              <a:ext cx="9526" cy="9526"/>
            </a:xfrm>
            <a:custGeom>
              <a:avLst/>
              <a:gdLst/>
              <a:ahLst/>
              <a:cxnLst/>
              <a:rect l="0" t="0" r="0" b="0"/>
              <a:pathLst>
                <a:path w="9526" h="9526">
                  <a:moveTo>
                    <a:pt x="0" y="0"/>
                  </a:moveTo>
                  <a:lnTo>
                    <a:pt x="0" y="0"/>
                  </a:lnTo>
                  <a:lnTo>
                    <a:pt x="0" y="9409"/>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SMARTInkShape-Group18">
            <a:extLst>
              <a:ext uri="{FF2B5EF4-FFF2-40B4-BE49-F238E27FC236}">
                <a16:creationId xmlns:a16="http://schemas.microsoft.com/office/drawing/2014/main" id="{FABB16F7-D668-03AA-D8A7-1DF9C1F9CE48}"/>
              </a:ext>
            </a:extLst>
          </p:cNvPr>
          <p:cNvGrpSpPr/>
          <p:nvPr/>
        </p:nvGrpSpPr>
        <p:grpSpPr>
          <a:xfrm>
            <a:off x="2505075" y="4724830"/>
            <a:ext cx="923926" cy="485346"/>
            <a:chOff x="2505075" y="4724830"/>
            <a:chExt cx="923926" cy="485346"/>
          </a:xfrm>
        </p:grpSpPr>
        <p:sp>
          <p:nvSpPr>
            <p:cNvPr id="123" name="SMARTInkShape-105">
              <a:extLst>
                <a:ext uri="{FF2B5EF4-FFF2-40B4-BE49-F238E27FC236}">
                  <a16:creationId xmlns:a16="http://schemas.microsoft.com/office/drawing/2014/main" id="{BA9710CF-4651-504B-BB9D-817C9A3F2E8D}"/>
                </a:ext>
              </a:extLst>
            </p:cNvPr>
            <p:cNvSpPr/>
            <p:nvPr>
              <p:custDataLst>
                <p:tags r:id="rId20"/>
              </p:custDataLst>
            </p:nvPr>
          </p:nvSpPr>
          <p:spPr>
            <a:xfrm>
              <a:off x="2533650" y="4724830"/>
              <a:ext cx="209423" cy="485346"/>
            </a:xfrm>
            <a:custGeom>
              <a:avLst/>
              <a:gdLst/>
              <a:ahLst/>
              <a:cxnLst/>
              <a:rect l="0" t="0" r="0" b="0"/>
              <a:pathLst>
                <a:path w="209423" h="485346">
                  <a:moveTo>
                    <a:pt x="171450" y="85295"/>
                  </a:moveTo>
                  <a:lnTo>
                    <a:pt x="171450" y="85295"/>
                  </a:lnTo>
                  <a:lnTo>
                    <a:pt x="176506" y="85295"/>
                  </a:lnTo>
                  <a:lnTo>
                    <a:pt x="177996" y="84237"/>
                  </a:lnTo>
                  <a:lnTo>
                    <a:pt x="178989" y="82473"/>
                  </a:lnTo>
                  <a:lnTo>
                    <a:pt x="179651" y="80238"/>
                  </a:lnTo>
                  <a:lnTo>
                    <a:pt x="189060" y="67962"/>
                  </a:lnTo>
                  <a:lnTo>
                    <a:pt x="208099" y="48648"/>
                  </a:lnTo>
                  <a:lnTo>
                    <a:pt x="209422" y="39121"/>
                  </a:lnTo>
                  <a:lnTo>
                    <a:pt x="185870" y="13994"/>
                  </a:lnTo>
                  <a:lnTo>
                    <a:pt x="180328" y="11272"/>
                  </a:lnTo>
                  <a:lnTo>
                    <a:pt x="177368" y="10546"/>
                  </a:lnTo>
                  <a:lnTo>
                    <a:pt x="175396" y="9004"/>
                  </a:lnTo>
                  <a:lnTo>
                    <a:pt x="173204" y="4469"/>
                  </a:lnTo>
                  <a:lnTo>
                    <a:pt x="171561" y="2836"/>
                  </a:lnTo>
                  <a:lnTo>
                    <a:pt x="166913" y="1021"/>
                  </a:lnTo>
                  <a:lnTo>
                    <a:pt x="158346" y="0"/>
                  </a:lnTo>
                  <a:lnTo>
                    <a:pt x="152220" y="2583"/>
                  </a:lnTo>
                  <a:lnTo>
                    <a:pt x="149105" y="4754"/>
                  </a:lnTo>
                  <a:lnTo>
                    <a:pt x="125795" y="11346"/>
                  </a:lnTo>
                  <a:lnTo>
                    <a:pt x="106458" y="27297"/>
                  </a:lnTo>
                  <a:lnTo>
                    <a:pt x="83314" y="64980"/>
                  </a:lnTo>
                  <a:lnTo>
                    <a:pt x="67453" y="112562"/>
                  </a:lnTo>
                  <a:lnTo>
                    <a:pt x="60671" y="146097"/>
                  </a:lnTo>
                  <a:lnTo>
                    <a:pt x="54129" y="182168"/>
                  </a:lnTo>
                  <a:lnTo>
                    <a:pt x="49552" y="228063"/>
                  </a:lnTo>
                  <a:lnTo>
                    <a:pt x="46948" y="273892"/>
                  </a:lnTo>
                  <a:lnTo>
                    <a:pt x="41192" y="306981"/>
                  </a:lnTo>
                  <a:lnTo>
                    <a:pt x="37958" y="354533"/>
                  </a:lnTo>
                  <a:lnTo>
                    <a:pt x="30767" y="401547"/>
                  </a:lnTo>
                  <a:lnTo>
                    <a:pt x="21678" y="447430"/>
                  </a:lnTo>
                  <a:lnTo>
                    <a:pt x="17007" y="466350"/>
                  </a:lnTo>
                  <a:lnTo>
                    <a:pt x="0" y="485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06">
              <a:extLst>
                <a:ext uri="{FF2B5EF4-FFF2-40B4-BE49-F238E27FC236}">
                  <a16:creationId xmlns:a16="http://schemas.microsoft.com/office/drawing/2014/main" id="{3247A7EE-50D8-B1BB-2A65-A60F3A2CA3F1}"/>
                </a:ext>
              </a:extLst>
            </p:cNvPr>
            <p:cNvSpPr/>
            <p:nvPr>
              <p:custDataLst>
                <p:tags r:id="rId21"/>
              </p:custDataLst>
            </p:nvPr>
          </p:nvSpPr>
          <p:spPr>
            <a:xfrm>
              <a:off x="2505075" y="4972050"/>
              <a:ext cx="190501" cy="28576"/>
            </a:xfrm>
            <a:custGeom>
              <a:avLst/>
              <a:gdLst/>
              <a:ahLst/>
              <a:cxnLst/>
              <a:rect l="0" t="0" r="0" b="0"/>
              <a:pathLst>
                <a:path w="190501" h="28576">
                  <a:moveTo>
                    <a:pt x="0" y="28575"/>
                  </a:moveTo>
                  <a:lnTo>
                    <a:pt x="0" y="28575"/>
                  </a:lnTo>
                  <a:lnTo>
                    <a:pt x="0" y="23519"/>
                  </a:lnTo>
                  <a:lnTo>
                    <a:pt x="1058" y="22030"/>
                  </a:lnTo>
                  <a:lnTo>
                    <a:pt x="2822" y="21036"/>
                  </a:lnTo>
                  <a:lnTo>
                    <a:pt x="42842" y="11685"/>
                  </a:lnTo>
                  <a:lnTo>
                    <a:pt x="89837" y="4895"/>
                  </a:lnTo>
                  <a:lnTo>
                    <a:pt x="137391" y="1451"/>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07">
              <a:extLst>
                <a:ext uri="{FF2B5EF4-FFF2-40B4-BE49-F238E27FC236}">
                  <a16:creationId xmlns:a16="http://schemas.microsoft.com/office/drawing/2014/main" id="{ECD2C0A0-C87D-9B4C-7A59-B4317EA8EC96}"/>
                </a:ext>
              </a:extLst>
            </p:cNvPr>
            <p:cNvSpPr/>
            <p:nvPr>
              <p:custDataLst>
                <p:tags r:id="rId22"/>
              </p:custDataLst>
            </p:nvPr>
          </p:nvSpPr>
          <p:spPr>
            <a:xfrm>
              <a:off x="2773769" y="4924820"/>
              <a:ext cx="81168" cy="130515"/>
            </a:xfrm>
            <a:custGeom>
              <a:avLst/>
              <a:gdLst/>
              <a:ahLst/>
              <a:cxnLst/>
              <a:rect l="0" t="0" r="0" b="0"/>
              <a:pathLst>
                <a:path w="81168" h="130515">
                  <a:moveTo>
                    <a:pt x="64681" y="18655"/>
                  </a:moveTo>
                  <a:lnTo>
                    <a:pt x="64681" y="18655"/>
                  </a:lnTo>
                  <a:lnTo>
                    <a:pt x="64681" y="9246"/>
                  </a:lnTo>
                  <a:lnTo>
                    <a:pt x="56481" y="939"/>
                  </a:lnTo>
                  <a:lnTo>
                    <a:pt x="50492" y="0"/>
                  </a:lnTo>
                  <a:lnTo>
                    <a:pt x="44969" y="2602"/>
                  </a:lnTo>
                  <a:lnTo>
                    <a:pt x="23123" y="17991"/>
                  </a:lnTo>
                  <a:lnTo>
                    <a:pt x="4737" y="52866"/>
                  </a:lnTo>
                  <a:lnTo>
                    <a:pt x="0" y="72418"/>
                  </a:lnTo>
                  <a:lnTo>
                    <a:pt x="1714" y="85235"/>
                  </a:lnTo>
                  <a:lnTo>
                    <a:pt x="7062" y="97988"/>
                  </a:lnTo>
                  <a:lnTo>
                    <a:pt x="16495" y="110711"/>
                  </a:lnTo>
                  <a:lnTo>
                    <a:pt x="33387" y="120599"/>
                  </a:lnTo>
                  <a:lnTo>
                    <a:pt x="63556" y="130514"/>
                  </a:lnTo>
                  <a:lnTo>
                    <a:pt x="68165" y="129211"/>
                  </a:lnTo>
                  <a:lnTo>
                    <a:pt x="76107" y="122119"/>
                  </a:lnTo>
                  <a:lnTo>
                    <a:pt x="80343" y="106267"/>
                  </a:lnTo>
                  <a:lnTo>
                    <a:pt x="81167" y="86169"/>
                  </a:lnTo>
                  <a:lnTo>
                    <a:pt x="78005" y="66652"/>
                  </a:lnTo>
                  <a:lnTo>
                    <a:pt x="70250" y="50218"/>
                  </a:lnTo>
                  <a:lnTo>
                    <a:pt x="53081" y="27477"/>
                  </a:lnTo>
                  <a:lnTo>
                    <a:pt x="36106" y="18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108">
              <a:extLst>
                <a:ext uri="{FF2B5EF4-FFF2-40B4-BE49-F238E27FC236}">
                  <a16:creationId xmlns:a16="http://schemas.microsoft.com/office/drawing/2014/main" id="{23EBD6AE-5347-D40A-948D-E9305612667E}"/>
                </a:ext>
              </a:extLst>
            </p:cNvPr>
            <p:cNvSpPr/>
            <p:nvPr>
              <p:custDataLst>
                <p:tags r:id="rId23"/>
              </p:custDataLst>
            </p:nvPr>
          </p:nvSpPr>
          <p:spPr>
            <a:xfrm>
              <a:off x="2867025" y="4925959"/>
              <a:ext cx="257176" cy="143779"/>
            </a:xfrm>
            <a:custGeom>
              <a:avLst/>
              <a:gdLst/>
              <a:ahLst/>
              <a:cxnLst/>
              <a:rect l="0" t="0" r="0" b="0"/>
              <a:pathLst>
                <a:path w="257176" h="143779">
                  <a:moveTo>
                    <a:pt x="0" y="74666"/>
                  </a:moveTo>
                  <a:lnTo>
                    <a:pt x="0" y="74666"/>
                  </a:lnTo>
                  <a:lnTo>
                    <a:pt x="40000" y="29609"/>
                  </a:lnTo>
                  <a:lnTo>
                    <a:pt x="55479" y="16043"/>
                  </a:lnTo>
                  <a:lnTo>
                    <a:pt x="83325" y="1917"/>
                  </a:lnTo>
                  <a:lnTo>
                    <a:pt x="93831" y="0"/>
                  </a:lnTo>
                  <a:lnTo>
                    <a:pt x="105555" y="4792"/>
                  </a:lnTo>
                  <a:lnTo>
                    <a:pt x="111645" y="9033"/>
                  </a:lnTo>
                  <a:lnTo>
                    <a:pt x="115705" y="15036"/>
                  </a:lnTo>
                  <a:lnTo>
                    <a:pt x="127812" y="56544"/>
                  </a:lnTo>
                  <a:lnTo>
                    <a:pt x="140159" y="103363"/>
                  </a:lnTo>
                  <a:lnTo>
                    <a:pt x="140609" y="120228"/>
                  </a:lnTo>
                  <a:lnTo>
                    <a:pt x="137282" y="131252"/>
                  </a:lnTo>
                  <a:lnTo>
                    <a:pt x="129458" y="143408"/>
                  </a:lnTo>
                  <a:lnTo>
                    <a:pt x="125464" y="143778"/>
                  </a:lnTo>
                  <a:lnTo>
                    <a:pt x="115381" y="138543"/>
                  </a:lnTo>
                  <a:lnTo>
                    <a:pt x="102861" y="123696"/>
                  </a:lnTo>
                  <a:lnTo>
                    <a:pt x="97505" y="95779"/>
                  </a:lnTo>
                  <a:lnTo>
                    <a:pt x="100975" y="70809"/>
                  </a:lnTo>
                  <a:lnTo>
                    <a:pt x="111552" y="56724"/>
                  </a:lnTo>
                  <a:lnTo>
                    <a:pt x="126837" y="44467"/>
                  </a:lnTo>
                  <a:lnTo>
                    <a:pt x="166790" y="24488"/>
                  </a:lnTo>
                  <a:lnTo>
                    <a:pt x="200986" y="18893"/>
                  </a:lnTo>
                  <a:lnTo>
                    <a:pt x="257175" y="17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09">
              <a:extLst>
                <a:ext uri="{FF2B5EF4-FFF2-40B4-BE49-F238E27FC236}">
                  <a16:creationId xmlns:a16="http://schemas.microsoft.com/office/drawing/2014/main" id="{087AE68D-56F8-087F-4551-4B45E2CF056C}"/>
                </a:ext>
              </a:extLst>
            </p:cNvPr>
            <p:cNvSpPr/>
            <p:nvPr>
              <p:custDataLst>
                <p:tags r:id="rId24"/>
              </p:custDataLst>
            </p:nvPr>
          </p:nvSpPr>
          <p:spPr>
            <a:xfrm>
              <a:off x="3124200" y="4953130"/>
              <a:ext cx="304801" cy="142746"/>
            </a:xfrm>
            <a:custGeom>
              <a:avLst/>
              <a:gdLst/>
              <a:ahLst/>
              <a:cxnLst/>
              <a:rect l="0" t="0" r="0" b="0"/>
              <a:pathLst>
                <a:path w="304801" h="142746">
                  <a:moveTo>
                    <a:pt x="0" y="28445"/>
                  </a:moveTo>
                  <a:lnTo>
                    <a:pt x="0" y="28445"/>
                  </a:lnTo>
                  <a:lnTo>
                    <a:pt x="0" y="23389"/>
                  </a:lnTo>
                  <a:lnTo>
                    <a:pt x="5645" y="18084"/>
                  </a:lnTo>
                  <a:lnTo>
                    <a:pt x="37247" y="307"/>
                  </a:lnTo>
                  <a:lnTo>
                    <a:pt x="42904" y="0"/>
                  </a:lnTo>
                  <a:lnTo>
                    <a:pt x="45536" y="2073"/>
                  </a:lnTo>
                  <a:lnTo>
                    <a:pt x="51283" y="10021"/>
                  </a:lnTo>
                  <a:lnTo>
                    <a:pt x="61691" y="44653"/>
                  </a:lnTo>
                  <a:lnTo>
                    <a:pt x="61638" y="59990"/>
                  </a:lnTo>
                  <a:lnTo>
                    <a:pt x="57544" y="104070"/>
                  </a:lnTo>
                  <a:lnTo>
                    <a:pt x="57157" y="132487"/>
                  </a:lnTo>
                  <a:lnTo>
                    <a:pt x="58209" y="95196"/>
                  </a:lnTo>
                  <a:lnTo>
                    <a:pt x="67909" y="62680"/>
                  </a:lnTo>
                  <a:lnTo>
                    <a:pt x="98164" y="20744"/>
                  </a:lnTo>
                  <a:lnTo>
                    <a:pt x="102484" y="16962"/>
                  </a:lnTo>
                  <a:lnTo>
                    <a:pt x="112929" y="12758"/>
                  </a:lnTo>
                  <a:lnTo>
                    <a:pt x="136126" y="9691"/>
                  </a:lnTo>
                  <a:lnTo>
                    <a:pt x="142697" y="12348"/>
                  </a:lnTo>
                  <a:lnTo>
                    <a:pt x="145931" y="14539"/>
                  </a:lnTo>
                  <a:lnTo>
                    <a:pt x="155540" y="27735"/>
                  </a:lnTo>
                  <a:lnTo>
                    <a:pt x="167210" y="58761"/>
                  </a:lnTo>
                  <a:lnTo>
                    <a:pt x="175948" y="104874"/>
                  </a:lnTo>
                  <a:lnTo>
                    <a:pt x="180844" y="132338"/>
                  </a:lnTo>
                  <a:lnTo>
                    <a:pt x="185993" y="127902"/>
                  </a:lnTo>
                  <a:lnTo>
                    <a:pt x="188497" y="117098"/>
                  </a:lnTo>
                  <a:lnTo>
                    <a:pt x="191726" y="101713"/>
                  </a:lnTo>
                  <a:lnTo>
                    <a:pt x="211046" y="68788"/>
                  </a:lnTo>
                  <a:lnTo>
                    <a:pt x="250686" y="25474"/>
                  </a:lnTo>
                  <a:lnTo>
                    <a:pt x="253907" y="24348"/>
                  </a:lnTo>
                  <a:lnTo>
                    <a:pt x="257113" y="24655"/>
                  </a:lnTo>
                  <a:lnTo>
                    <a:pt x="260309" y="25918"/>
                  </a:lnTo>
                  <a:lnTo>
                    <a:pt x="262439" y="27819"/>
                  </a:lnTo>
                  <a:lnTo>
                    <a:pt x="264807" y="32753"/>
                  </a:lnTo>
                  <a:lnTo>
                    <a:pt x="276811" y="73083"/>
                  </a:lnTo>
                  <a:lnTo>
                    <a:pt x="283101" y="94235"/>
                  </a:lnTo>
                  <a:lnTo>
                    <a:pt x="287787" y="113908"/>
                  </a:lnTo>
                  <a:lnTo>
                    <a:pt x="295879" y="130320"/>
                  </a:lnTo>
                  <a:lnTo>
                    <a:pt x="304800" y="1427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SMARTInkShape-Group19">
            <a:extLst>
              <a:ext uri="{FF2B5EF4-FFF2-40B4-BE49-F238E27FC236}">
                <a16:creationId xmlns:a16="http://schemas.microsoft.com/office/drawing/2014/main" id="{30D093D4-F462-7AA7-A6BF-E002CFD4AAD2}"/>
              </a:ext>
            </a:extLst>
          </p:cNvPr>
          <p:cNvGrpSpPr/>
          <p:nvPr/>
        </p:nvGrpSpPr>
        <p:grpSpPr>
          <a:xfrm>
            <a:off x="3821213" y="4848263"/>
            <a:ext cx="274538" cy="371438"/>
            <a:chOff x="3821213" y="4848263"/>
            <a:chExt cx="274538" cy="371438"/>
          </a:xfrm>
        </p:grpSpPr>
        <p:sp>
          <p:nvSpPr>
            <p:cNvPr id="129" name="SMARTInkShape-110">
              <a:extLst>
                <a:ext uri="{FF2B5EF4-FFF2-40B4-BE49-F238E27FC236}">
                  <a16:creationId xmlns:a16="http://schemas.microsoft.com/office/drawing/2014/main" id="{6FCA34F6-FC5E-BE8E-6873-0840C928AEF8}"/>
                </a:ext>
              </a:extLst>
            </p:cNvPr>
            <p:cNvSpPr/>
            <p:nvPr>
              <p:custDataLst>
                <p:tags r:id="rId17"/>
              </p:custDataLst>
            </p:nvPr>
          </p:nvSpPr>
          <p:spPr>
            <a:xfrm>
              <a:off x="3821213" y="4943475"/>
              <a:ext cx="54872" cy="117310"/>
            </a:xfrm>
            <a:custGeom>
              <a:avLst/>
              <a:gdLst/>
              <a:ahLst/>
              <a:cxnLst/>
              <a:rect l="0" t="0" r="0" b="0"/>
              <a:pathLst>
                <a:path w="54872" h="117310">
                  <a:moveTo>
                    <a:pt x="36412" y="28575"/>
                  </a:moveTo>
                  <a:lnTo>
                    <a:pt x="36412" y="28575"/>
                  </a:lnTo>
                  <a:lnTo>
                    <a:pt x="36412" y="20374"/>
                  </a:lnTo>
                  <a:lnTo>
                    <a:pt x="37470" y="19933"/>
                  </a:lnTo>
                  <a:lnTo>
                    <a:pt x="41468" y="19442"/>
                  </a:lnTo>
                  <a:lnTo>
                    <a:pt x="42958" y="18254"/>
                  </a:lnTo>
                  <a:lnTo>
                    <a:pt x="44613" y="14110"/>
                  </a:lnTo>
                  <a:lnTo>
                    <a:pt x="45821" y="1727"/>
                  </a:lnTo>
                  <a:lnTo>
                    <a:pt x="44801" y="1151"/>
                  </a:lnTo>
                  <a:lnTo>
                    <a:pt x="32670" y="152"/>
                  </a:lnTo>
                  <a:lnTo>
                    <a:pt x="29683" y="2218"/>
                  </a:lnTo>
                  <a:lnTo>
                    <a:pt x="3098" y="35779"/>
                  </a:lnTo>
                  <a:lnTo>
                    <a:pt x="439" y="45535"/>
                  </a:lnTo>
                  <a:lnTo>
                    <a:pt x="0" y="67820"/>
                  </a:lnTo>
                  <a:lnTo>
                    <a:pt x="11652" y="101333"/>
                  </a:lnTo>
                  <a:lnTo>
                    <a:pt x="20468" y="111359"/>
                  </a:lnTo>
                  <a:lnTo>
                    <a:pt x="25783" y="115514"/>
                  </a:lnTo>
                  <a:lnTo>
                    <a:pt x="30384" y="117226"/>
                  </a:lnTo>
                  <a:lnTo>
                    <a:pt x="34510" y="117309"/>
                  </a:lnTo>
                  <a:lnTo>
                    <a:pt x="38319" y="116306"/>
                  </a:lnTo>
                  <a:lnTo>
                    <a:pt x="45374" y="106725"/>
                  </a:lnTo>
                  <a:lnTo>
                    <a:pt x="50979" y="90825"/>
                  </a:lnTo>
                  <a:lnTo>
                    <a:pt x="54871" y="44038"/>
                  </a:lnTo>
                  <a:lnTo>
                    <a:pt x="50230" y="23044"/>
                  </a:lnTo>
                  <a:lnTo>
                    <a:pt x="47742" y="18537"/>
                  </a:lnTo>
                  <a:lnTo>
                    <a:pt x="45023" y="15534"/>
                  </a:lnTo>
                  <a:lnTo>
                    <a:pt x="42153" y="13531"/>
                  </a:lnTo>
                  <a:lnTo>
                    <a:pt x="40239" y="11137"/>
                  </a:lnTo>
                  <a:lnTo>
                    <a:pt x="364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11">
              <a:extLst>
                <a:ext uri="{FF2B5EF4-FFF2-40B4-BE49-F238E27FC236}">
                  <a16:creationId xmlns:a16="http://schemas.microsoft.com/office/drawing/2014/main" id="{51374624-19FC-E9D6-1568-CF16C8332E5A}"/>
                </a:ext>
              </a:extLst>
            </p:cNvPr>
            <p:cNvSpPr/>
            <p:nvPr>
              <p:custDataLst>
                <p:tags r:id="rId18"/>
              </p:custDataLst>
            </p:nvPr>
          </p:nvSpPr>
          <p:spPr>
            <a:xfrm>
              <a:off x="3934023" y="4848263"/>
              <a:ext cx="123477" cy="371438"/>
            </a:xfrm>
            <a:custGeom>
              <a:avLst/>
              <a:gdLst/>
              <a:ahLst/>
              <a:cxnLst/>
              <a:rect l="0" t="0" r="0" b="0"/>
              <a:pathLst>
                <a:path w="123477" h="371438">
                  <a:moveTo>
                    <a:pt x="104577" y="57112"/>
                  </a:moveTo>
                  <a:lnTo>
                    <a:pt x="104577" y="57112"/>
                  </a:lnTo>
                  <a:lnTo>
                    <a:pt x="109633" y="46999"/>
                  </a:lnTo>
                  <a:lnTo>
                    <a:pt x="112181" y="44020"/>
                  </a:lnTo>
                  <a:lnTo>
                    <a:pt x="119765" y="38769"/>
                  </a:lnTo>
                  <a:lnTo>
                    <a:pt x="123118" y="30093"/>
                  </a:lnTo>
                  <a:lnTo>
                    <a:pt x="123476" y="23942"/>
                  </a:lnTo>
                  <a:lnTo>
                    <a:pt x="120738" y="18381"/>
                  </a:lnTo>
                  <a:lnTo>
                    <a:pt x="115412" y="11243"/>
                  </a:lnTo>
                  <a:lnTo>
                    <a:pt x="114217" y="1441"/>
                  </a:lnTo>
                  <a:lnTo>
                    <a:pt x="113121" y="948"/>
                  </a:lnTo>
                  <a:lnTo>
                    <a:pt x="96772" y="0"/>
                  </a:lnTo>
                  <a:lnTo>
                    <a:pt x="73744" y="21424"/>
                  </a:lnTo>
                  <a:lnTo>
                    <a:pt x="53857" y="54427"/>
                  </a:lnTo>
                  <a:lnTo>
                    <a:pt x="34547" y="100131"/>
                  </a:lnTo>
                  <a:lnTo>
                    <a:pt x="19444" y="147571"/>
                  </a:lnTo>
                  <a:lnTo>
                    <a:pt x="12324" y="194687"/>
                  </a:lnTo>
                  <a:lnTo>
                    <a:pt x="9601" y="229382"/>
                  </a:lnTo>
                  <a:lnTo>
                    <a:pt x="4863" y="262440"/>
                  </a:lnTo>
                  <a:lnTo>
                    <a:pt x="1302" y="305745"/>
                  </a:lnTo>
                  <a:lnTo>
                    <a:pt x="0" y="345710"/>
                  </a:lnTo>
                  <a:lnTo>
                    <a:pt x="948" y="360002"/>
                  </a:lnTo>
                  <a:lnTo>
                    <a:pt x="2683" y="363814"/>
                  </a:lnTo>
                  <a:lnTo>
                    <a:pt x="9327" y="3714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112">
              <a:extLst>
                <a:ext uri="{FF2B5EF4-FFF2-40B4-BE49-F238E27FC236}">
                  <a16:creationId xmlns:a16="http://schemas.microsoft.com/office/drawing/2014/main" id="{0D945064-2E5E-8B2A-91EB-4A75E80A5BFD}"/>
                </a:ext>
              </a:extLst>
            </p:cNvPr>
            <p:cNvSpPr/>
            <p:nvPr>
              <p:custDataLst>
                <p:tags r:id="rId19"/>
              </p:custDataLst>
            </p:nvPr>
          </p:nvSpPr>
          <p:spPr>
            <a:xfrm>
              <a:off x="3924300" y="5015070"/>
              <a:ext cx="171451" cy="14131"/>
            </a:xfrm>
            <a:custGeom>
              <a:avLst/>
              <a:gdLst/>
              <a:ahLst/>
              <a:cxnLst/>
              <a:rect l="0" t="0" r="0" b="0"/>
              <a:pathLst>
                <a:path w="171451" h="14131">
                  <a:moveTo>
                    <a:pt x="0" y="14130"/>
                  </a:moveTo>
                  <a:lnTo>
                    <a:pt x="0" y="14130"/>
                  </a:lnTo>
                  <a:lnTo>
                    <a:pt x="16267" y="13072"/>
                  </a:lnTo>
                  <a:lnTo>
                    <a:pt x="60721" y="0"/>
                  </a:lnTo>
                  <a:lnTo>
                    <a:pt x="101600" y="3382"/>
                  </a:lnTo>
                  <a:lnTo>
                    <a:pt x="171450"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SMARTInkShape-Group20">
            <a:extLst>
              <a:ext uri="{FF2B5EF4-FFF2-40B4-BE49-F238E27FC236}">
                <a16:creationId xmlns:a16="http://schemas.microsoft.com/office/drawing/2014/main" id="{DF7E2196-3C0D-F78C-341E-FD630688D6A9}"/>
              </a:ext>
            </a:extLst>
          </p:cNvPr>
          <p:cNvGrpSpPr/>
          <p:nvPr/>
        </p:nvGrpSpPr>
        <p:grpSpPr>
          <a:xfrm>
            <a:off x="4524375" y="4695825"/>
            <a:ext cx="1466803" cy="416228"/>
            <a:chOff x="4524375" y="4695825"/>
            <a:chExt cx="1466803" cy="416228"/>
          </a:xfrm>
        </p:grpSpPr>
        <p:sp>
          <p:nvSpPr>
            <p:cNvPr id="133" name="SMARTInkShape-113">
              <a:extLst>
                <a:ext uri="{FF2B5EF4-FFF2-40B4-BE49-F238E27FC236}">
                  <a16:creationId xmlns:a16="http://schemas.microsoft.com/office/drawing/2014/main" id="{D4898F73-5273-0BF5-F2BF-29AF0F4CB4E0}"/>
                </a:ext>
              </a:extLst>
            </p:cNvPr>
            <p:cNvSpPr/>
            <p:nvPr>
              <p:custDataLst>
                <p:tags r:id="rId9"/>
              </p:custDataLst>
            </p:nvPr>
          </p:nvSpPr>
          <p:spPr>
            <a:xfrm>
              <a:off x="4524375" y="4982083"/>
              <a:ext cx="371332" cy="129970"/>
            </a:xfrm>
            <a:custGeom>
              <a:avLst/>
              <a:gdLst/>
              <a:ahLst/>
              <a:cxnLst/>
              <a:rect l="0" t="0" r="0" b="0"/>
              <a:pathLst>
                <a:path w="371332" h="129970">
                  <a:moveTo>
                    <a:pt x="0" y="18542"/>
                  </a:moveTo>
                  <a:lnTo>
                    <a:pt x="0" y="18542"/>
                  </a:lnTo>
                  <a:lnTo>
                    <a:pt x="10113" y="18542"/>
                  </a:lnTo>
                  <a:lnTo>
                    <a:pt x="17900" y="15720"/>
                  </a:lnTo>
                  <a:lnTo>
                    <a:pt x="41636" y="5285"/>
                  </a:lnTo>
                  <a:lnTo>
                    <a:pt x="77246" y="0"/>
                  </a:lnTo>
                  <a:lnTo>
                    <a:pt x="81131" y="1948"/>
                  </a:lnTo>
                  <a:lnTo>
                    <a:pt x="88269" y="9756"/>
                  </a:lnTo>
                  <a:lnTo>
                    <a:pt x="98237" y="31108"/>
                  </a:lnTo>
                  <a:lnTo>
                    <a:pt x="99047" y="48469"/>
                  </a:lnTo>
                  <a:lnTo>
                    <a:pt x="95750" y="88375"/>
                  </a:lnTo>
                  <a:lnTo>
                    <a:pt x="95269" y="129969"/>
                  </a:lnTo>
                  <a:lnTo>
                    <a:pt x="95255" y="126934"/>
                  </a:lnTo>
                  <a:lnTo>
                    <a:pt x="103914" y="107764"/>
                  </a:lnTo>
                  <a:lnTo>
                    <a:pt x="130898" y="70429"/>
                  </a:lnTo>
                  <a:lnTo>
                    <a:pt x="175725" y="34656"/>
                  </a:lnTo>
                  <a:lnTo>
                    <a:pt x="204750" y="22038"/>
                  </a:lnTo>
                  <a:lnTo>
                    <a:pt x="216246" y="19232"/>
                  </a:lnTo>
                  <a:lnTo>
                    <a:pt x="220640" y="24493"/>
                  </a:lnTo>
                  <a:lnTo>
                    <a:pt x="232084" y="45118"/>
                  </a:lnTo>
                  <a:lnTo>
                    <a:pt x="236931" y="77179"/>
                  </a:lnTo>
                  <a:lnTo>
                    <a:pt x="238111" y="122447"/>
                  </a:lnTo>
                  <a:lnTo>
                    <a:pt x="238121" y="118003"/>
                  </a:lnTo>
                  <a:lnTo>
                    <a:pt x="270618" y="74999"/>
                  </a:lnTo>
                  <a:lnTo>
                    <a:pt x="291262" y="54203"/>
                  </a:lnTo>
                  <a:lnTo>
                    <a:pt x="326624" y="28212"/>
                  </a:lnTo>
                  <a:lnTo>
                    <a:pt x="332049" y="21814"/>
                  </a:lnTo>
                  <a:lnTo>
                    <a:pt x="343722" y="14705"/>
                  </a:lnTo>
                  <a:lnTo>
                    <a:pt x="363172" y="9516"/>
                  </a:lnTo>
                  <a:lnTo>
                    <a:pt x="365939" y="9350"/>
                  </a:lnTo>
                  <a:lnTo>
                    <a:pt x="367784" y="11356"/>
                  </a:lnTo>
                  <a:lnTo>
                    <a:pt x="369835" y="19229"/>
                  </a:lnTo>
                  <a:lnTo>
                    <a:pt x="371331" y="63919"/>
                  </a:lnTo>
                  <a:lnTo>
                    <a:pt x="370388" y="95160"/>
                  </a:lnTo>
                  <a:lnTo>
                    <a:pt x="361950"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14">
              <a:extLst>
                <a:ext uri="{FF2B5EF4-FFF2-40B4-BE49-F238E27FC236}">
                  <a16:creationId xmlns:a16="http://schemas.microsoft.com/office/drawing/2014/main" id="{B4FC3076-C9C0-D3D6-2858-46949B2639F9}"/>
                </a:ext>
              </a:extLst>
            </p:cNvPr>
            <p:cNvSpPr/>
            <p:nvPr>
              <p:custDataLst>
                <p:tags r:id="rId10"/>
              </p:custDataLst>
            </p:nvPr>
          </p:nvSpPr>
          <p:spPr>
            <a:xfrm>
              <a:off x="4983535" y="4983326"/>
              <a:ext cx="188541" cy="125615"/>
            </a:xfrm>
            <a:custGeom>
              <a:avLst/>
              <a:gdLst/>
              <a:ahLst/>
              <a:cxnLst/>
              <a:rect l="0" t="0" r="0" b="0"/>
              <a:pathLst>
                <a:path w="188541" h="125615">
                  <a:moveTo>
                    <a:pt x="55190" y="45874"/>
                  </a:moveTo>
                  <a:lnTo>
                    <a:pt x="55190" y="45874"/>
                  </a:lnTo>
                  <a:lnTo>
                    <a:pt x="60246" y="45874"/>
                  </a:lnTo>
                  <a:lnTo>
                    <a:pt x="65551" y="43052"/>
                  </a:lnTo>
                  <a:lnTo>
                    <a:pt x="91955" y="18634"/>
                  </a:lnTo>
                  <a:lnTo>
                    <a:pt x="91341" y="17131"/>
                  </a:lnTo>
                  <a:lnTo>
                    <a:pt x="79915" y="4159"/>
                  </a:lnTo>
                  <a:lnTo>
                    <a:pt x="71118" y="876"/>
                  </a:lnTo>
                  <a:lnTo>
                    <a:pt x="65808" y="0"/>
                  </a:lnTo>
                  <a:lnTo>
                    <a:pt x="51443" y="4672"/>
                  </a:lnTo>
                  <a:lnTo>
                    <a:pt x="43167" y="8881"/>
                  </a:lnTo>
                  <a:lnTo>
                    <a:pt x="31149" y="22024"/>
                  </a:lnTo>
                  <a:lnTo>
                    <a:pt x="4655" y="67849"/>
                  </a:lnTo>
                  <a:lnTo>
                    <a:pt x="0" y="94365"/>
                  </a:lnTo>
                  <a:lnTo>
                    <a:pt x="1733" y="107290"/>
                  </a:lnTo>
                  <a:lnTo>
                    <a:pt x="8660" y="120516"/>
                  </a:lnTo>
                  <a:lnTo>
                    <a:pt x="11470" y="124210"/>
                  </a:lnTo>
                  <a:lnTo>
                    <a:pt x="15460" y="125614"/>
                  </a:lnTo>
                  <a:lnTo>
                    <a:pt x="25537" y="124353"/>
                  </a:lnTo>
                  <a:lnTo>
                    <a:pt x="38056" y="117693"/>
                  </a:lnTo>
                  <a:lnTo>
                    <a:pt x="71167" y="77202"/>
                  </a:lnTo>
                  <a:lnTo>
                    <a:pt x="98674" y="35950"/>
                  </a:lnTo>
                  <a:lnTo>
                    <a:pt x="110331" y="28026"/>
                  </a:lnTo>
                  <a:lnTo>
                    <a:pt x="111001" y="28683"/>
                  </a:lnTo>
                  <a:lnTo>
                    <a:pt x="111745" y="32236"/>
                  </a:lnTo>
                  <a:lnTo>
                    <a:pt x="103380" y="74784"/>
                  </a:lnTo>
                  <a:lnTo>
                    <a:pt x="104125" y="86239"/>
                  </a:lnTo>
                  <a:lnTo>
                    <a:pt x="107983" y="94859"/>
                  </a:lnTo>
                  <a:lnTo>
                    <a:pt x="111552" y="97581"/>
                  </a:lnTo>
                  <a:lnTo>
                    <a:pt x="121162" y="100605"/>
                  </a:lnTo>
                  <a:lnTo>
                    <a:pt x="138473" y="102307"/>
                  </a:lnTo>
                  <a:lnTo>
                    <a:pt x="162064" y="97755"/>
                  </a:lnTo>
                  <a:lnTo>
                    <a:pt x="188540" y="74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115">
              <a:extLst>
                <a:ext uri="{FF2B5EF4-FFF2-40B4-BE49-F238E27FC236}">
                  <a16:creationId xmlns:a16="http://schemas.microsoft.com/office/drawing/2014/main" id="{F4E8540E-4FAF-CC1C-F2D3-2F440CC47F3B}"/>
                </a:ext>
              </a:extLst>
            </p:cNvPr>
            <p:cNvSpPr/>
            <p:nvPr>
              <p:custDataLst>
                <p:tags r:id="rId11"/>
              </p:custDataLst>
            </p:nvPr>
          </p:nvSpPr>
          <p:spPr>
            <a:xfrm>
              <a:off x="5172240" y="4800600"/>
              <a:ext cx="95086" cy="294056"/>
            </a:xfrm>
            <a:custGeom>
              <a:avLst/>
              <a:gdLst/>
              <a:ahLst/>
              <a:cxnLst/>
              <a:rect l="0" t="0" r="0" b="0"/>
              <a:pathLst>
                <a:path w="95086" h="294056">
                  <a:moveTo>
                    <a:pt x="47460" y="0"/>
                  </a:moveTo>
                  <a:lnTo>
                    <a:pt x="47460" y="0"/>
                  </a:lnTo>
                  <a:lnTo>
                    <a:pt x="52516" y="0"/>
                  </a:lnTo>
                  <a:lnTo>
                    <a:pt x="54005" y="1058"/>
                  </a:lnTo>
                  <a:lnTo>
                    <a:pt x="54999" y="2822"/>
                  </a:lnTo>
                  <a:lnTo>
                    <a:pt x="56397" y="13183"/>
                  </a:lnTo>
                  <a:lnTo>
                    <a:pt x="53988" y="35303"/>
                  </a:lnTo>
                  <a:lnTo>
                    <a:pt x="43692" y="75648"/>
                  </a:lnTo>
                  <a:lnTo>
                    <a:pt x="28331" y="120930"/>
                  </a:lnTo>
                  <a:lnTo>
                    <a:pt x="18862" y="153306"/>
                  </a:lnTo>
                  <a:lnTo>
                    <a:pt x="9353" y="194649"/>
                  </a:lnTo>
                  <a:lnTo>
                    <a:pt x="1715" y="242120"/>
                  </a:lnTo>
                  <a:lnTo>
                    <a:pt x="0" y="286001"/>
                  </a:lnTo>
                  <a:lnTo>
                    <a:pt x="2062" y="289092"/>
                  </a:lnTo>
                  <a:lnTo>
                    <a:pt x="5554" y="291153"/>
                  </a:lnTo>
                  <a:lnTo>
                    <a:pt x="20579" y="294055"/>
                  </a:lnTo>
                  <a:lnTo>
                    <a:pt x="33396" y="293674"/>
                  </a:lnTo>
                  <a:lnTo>
                    <a:pt x="49676" y="289977"/>
                  </a:lnTo>
                  <a:lnTo>
                    <a:pt x="71635" y="276890"/>
                  </a:lnTo>
                  <a:lnTo>
                    <a:pt x="95085"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16">
              <a:extLst>
                <a:ext uri="{FF2B5EF4-FFF2-40B4-BE49-F238E27FC236}">
                  <a16:creationId xmlns:a16="http://schemas.microsoft.com/office/drawing/2014/main" id="{B36D1EFD-2540-1528-058D-5DF769C4A106}"/>
                </a:ext>
              </a:extLst>
            </p:cNvPr>
            <p:cNvSpPr/>
            <p:nvPr>
              <p:custDataLst>
                <p:tags r:id="rId12"/>
              </p:custDataLst>
            </p:nvPr>
          </p:nvSpPr>
          <p:spPr>
            <a:xfrm>
              <a:off x="5162550" y="4943475"/>
              <a:ext cx="142876" cy="19051"/>
            </a:xfrm>
            <a:custGeom>
              <a:avLst/>
              <a:gdLst/>
              <a:ahLst/>
              <a:cxnLst/>
              <a:rect l="0" t="0" r="0" b="0"/>
              <a:pathLst>
                <a:path w="142876" h="19051">
                  <a:moveTo>
                    <a:pt x="0" y="19050"/>
                  </a:moveTo>
                  <a:lnTo>
                    <a:pt x="0" y="19050"/>
                  </a:lnTo>
                  <a:lnTo>
                    <a:pt x="44829" y="13994"/>
                  </a:lnTo>
                  <a:lnTo>
                    <a:pt x="85173" y="386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117">
              <a:extLst>
                <a:ext uri="{FF2B5EF4-FFF2-40B4-BE49-F238E27FC236}">
                  <a16:creationId xmlns:a16="http://schemas.microsoft.com/office/drawing/2014/main" id="{B51574DD-47B0-8EFD-F2BC-408A076B43A5}"/>
                </a:ext>
              </a:extLst>
            </p:cNvPr>
            <p:cNvSpPr/>
            <p:nvPr>
              <p:custDataLst>
                <p:tags r:id="rId13"/>
              </p:custDataLst>
            </p:nvPr>
          </p:nvSpPr>
          <p:spPr>
            <a:xfrm>
              <a:off x="5374062" y="4935195"/>
              <a:ext cx="131389" cy="92544"/>
            </a:xfrm>
            <a:custGeom>
              <a:avLst/>
              <a:gdLst/>
              <a:ahLst/>
              <a:cxnLst/>
              <a:rect l="0" t="0" r="0" b="0"/>
              <a:pathLst>
                <a:path w="131389" h="92544">
                  <a:moveTo>
                    <a:pt x="74238" y="36855"/>
                  </a:moveTo>
                  <a:lnTo>
                    <a:pt x="74238" y="36855"/>
                  </a:lnTo>
                  <a:lnTo>
                    <a:pt x="96628" y="14465"/>
                  </a:lnTo>
                  <a:lnTo>
                    <a:pt x="97632" y="11345"/>
                  </a:lnTo>
                  <a:lnTo>
                    <a:pt x="97242" y="8207"/>
                  </a:lnTo>
                  <a:lnTo>
                    <a:pt x="95925" y="5057"/>
                  </a:lnTo>
                  <a:lnTo>
                    <a:pt x="92929" y="2956"/>
                  </a:lnTo>
                  <a:lnTo>
                    <a:pt x="78600" y="0"/>
                  </a:lnTo>
                  <a:lnTo>
                    <a:pt x="59890" y="182"/>
                  </a:lnTo>
                  <a:lnTo>
                    <a:pt x="36826" y="6468"/>
                  </a:lnTo>
                  <a:lnTo>
                    <a:pt x="26566" y="12061"/>
                  </a:lnTo>
                  <a:lnTo>
                    <a:pt x="14840" y="26216"/>
                  </a:lnTo>
                  <a:lnTo>
                    <a:pt x="2454" y="49962"/>
                  </a:lnTo>
                  <a:lnTo>
                    <a:pt x="0" y="62436"/>
                  </a:lnTo>
                  <a:lnTo>
                    <a:pt x="1732" y="72213"/>
                  </a:lnTo>
                  <a:lnTo>
                    <a:pt x="3675" y="76302"/>
                  </a:lnTo>
                  <a:lnTo>
                    <a:pt x="11479" y="83668"/>
                  </a:lnTo>
                  <a:lnTo>
                    <a:pt x="16525" y="87114"/>
                  </a:lnTo>
                  <a:lnTo>
                    <a:pt x="43850" y="91963"/>
                  </a:lnTo>
                  <a:lnTo>
                    <a:pt x="89951" y="92543"/>
                  </a:lnTo>
                  <a:lnTo>
                    <a:pt x="131388" y="84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118">
              <a:extLst>
                <a:ext uri="{FF2B5EF4-FFF2-40B4-BE49-F238E27FC236}">
                  <a16:creationId xmlns:a16="http://schemas.microsoft.com/office/drawing/2014/main" id="{5A9826CF-245D-05E1-7783-A0BDEFEA17FA}"/>
                </a:ext>
              </a:extLst>
            </p:cNvPr>
            <p:cNvSpPr/>
            <p:nvPr>
              <p:custDataLst>
                <p:tags r:id="rId14"/>
              </p:custDataLst>
            </p:nvPr>
          </p:nvSpPr>
          <p:spPr>
            <a:xfrm>
              <a:off x="5495925" y="4753437"/>
              <a:ext cx="147159" cy="294814"/>
            </a:xfrm>
            <a:custGeom>
              <a:avLst/>
              <a:gdLst/>
              <a:ahLst/>
              <a:cxnLst/>
              <a:rect l="0" t="0" r="0" b="0"/>
              <a:pathLst>
                <a:path w="147159" h="294814">
                  <a:moveTo>
                    <a:pt x="0" y="28113"/>
                  </a:moveTo>
                  <a:lnTo>
                    <a:pt x="0" y="28113"/>
                  </a:lnTo>
                  <a:lnTo>
                    <a:pt x="28113" y="0"/>
                  </a:lnTo>
                  <a:lnTo>
                    <a:pt x="28548" y="47267"/>
                  </a:lnTo>
                  <a:lnTo>
                    <a:pt x="28570" y="92613"/>
                  </a:lnTo>
                  <a:lnTo>
                    <a:pt x="25752" y="128363"/>
                  </a:lnTo>
                  <a:lnTo>
                    <a:pt x="21036" y="172469"/>
                  </a:lnTo>
                  <a:lnTo>
                    <a:pt x="19638" y="216230"/>
                  </a:lnTo>
                  <a:lnTo>
                    <a:pt x="19166" y="258829"/>
                  </a:lnTo>
                  <a:lnTo>
                    <a:pt x="19084" y="270745"/>
                  </a:lnTo>
                  <a:lnTo>
                    <a:pt x="20131" y="271360"/>
                  </a:lnTo>
                  <a:lnTo>
                    <a:pt x="21887" y="270711"/>
                  </a:lnTo>
                  <a:lnTo>
                    <a:pt x="24118" y="269220"/>
                  </a:lnTo>
                  <a:lnTo>
                    <a:pt x="52165" y="227373"/>
                  </a:lnTo>
                  <a:lnTo>
                    <a:pt x="79292" y="200039"/>
                  </a:lnTo>
                  <a:lnTo>
                    <a:pt x="109024" y="174422"/>
                  </a:lnTo>
                  <a:lnTo>
                    <a:pt x="121086" y="158482"/>
                  </a:lnTo>
                  <a:lnTo>
                    <a:pt x="139587" y="144738"/>
                  </a:lnTo>
                  <a:lnTo>
                    <a:pt x="141741" y="146080"/>
                  </a:lnTo>
                  <a:lnTo>
                    <a:pt x="146957" y="153215"/>
                  </a:lnTo>
                  <a:lnTo>
                    <a:pt x="147158" y="169086"/>
                  </a:lnTo>
                  <a:lnTo>
                    <a:pt x="140429" y="215716"/>
                  </a:lnTo>
                  <a:lnTo>
                    <a:pt x="127736" y="258252"/>
                  </a:lnTo>
                  <a:lnTo>
                    <a:pt x="123825" y="294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119">
              <a:extLst>
                <a:ext uri="{FF2B5EF4-FFF2-40B4-BE49-F238E27FC236}">
                  <a16:creationId xmlns:a16="http://schemas.microsoft.com/office/drawing/2014/main" id="{FFD221D1-7948-0CF1-5BB5-E0D6A07C51A1}"/>
                </a:ext>
              </a:extLst>
            </p:cNvPr>
            <p:cNvSpPr/>
            <p:nvPr>
              <p:custDataLst>
                <p:tags r:id="rId15"/>
              </p:custDataLst>
            </p:nvPr>
          </p:nvSpPr>
          <p:spPr>
            <a:xfrm>
              <a:off x="5705475" y="4882428"/>
              <a:ext cx="144453" cy="105998"/>
            </a:xfrm>
            <a:custGeom>
              <a:avLst/>
              <a:gdLst/>
              <a:ahLst/>
              <a:cxnLst/>
              <a:rect l="0" t="0" r="0" b="0"/>
              <a:pathLst>
                <a:path w="144453" h="105998">
                  <a:moveTo>
                    <a:pt x="0" y="51522"/>
                  </a:moveTo>
                  <a:lnTo>
                    <a:pt x="0" y="51522"/>
                  </a:lnTo>
                  <a:lnTo>
                    <a:pt x="16267" y="50464"/>
                  </a:lnTo>
                  <a:lnTo>
                    <a:pt x="58038" y="43321"/>
                  </a:lnTo>
                  <a:lnTo>
                    <a:pt x="102070" y="34632"/>
                  </a:lnTo>
                  <a:lnTo>
                    <a:pt x="115214" y="32374"/>
                  </a:lnTo>
                  <a:lnTo>
                    <a:pt x="140866" y="19341"/>
                  </a:lnTo>
                  <a:lnTo>
                    <a:pt x="143652" y="16310"/>
                  </a:lnTo>
                  <a:lnTo>
                    <a:pt x="144452" y="13230"/>
                  </a:lnTo>
                  <a:lnTo>
                    <a:pt x="143926" y="10119"/>
                  </a:lnTo>
                  <a:lnTo>
                    <a:pt x="137698" y="3840"/>
                  </a:lnTo>
                  <a:lnTo>
                    <a:pt x="133074" y="684"/>
                  </a:lnTo>
                  <a:lnTo>
                    <a:pt x="119470" y="0"/>
                  </a:lnTo>
                  <a:lnTo>
                    <a:pt x="89921" y="8184"/>
                  </a:lnTo>
                  <a:lnTo>
                    <a:pt x="60107" y="23094"/>
                  </a:lnTo>
                  <a:lnTo>
                    <a:pt x="30820" y="44832"/>
                  </a:lnTo>
                  <a:lnTo>
                    <a:pt x="16319" y="67957"/>
                  </a:lnTo>
                  <a:lnTo>
                    <a:pt x="11538" y="86613"/>
                  </a:lnTo>
                  <a:lnTo>
                    <a:pt x="12984" y="91849"/>
                  </a:lnTo>
                  <a:lnTo>
                    <a:pt x="20234" y="100490"/>
                  </a:lnTo>
                  <a:lnTo>
                    <a:pt x="33336" y="105035"/>
                  </a:lnTo>
                  <a:lnTo>
                    <a:pt x="49741" y="105997"/>
                  </a:lnTo>
                  <a:lnTo>
                    <a:pt x="85725" y="991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120">
              <a:extLst>
                <a:ext uri="{FF2B5EF4-FFF2-40B4-BE49-F238E27FC236}">
                  <a16:creationId xmlns:a16="http://schemas.microsoft.com/office/drawing/2014/main" id="{1AC5D584-853F-1A9E-DEEA-FD1FC926D77A}"/>
                </a:ext>
              </a:extLst>
            </p:cNvPr>
            <p:cNvSpPr/>
            <p:nvPr>
              <p:custDataLst>
                <p:tags r:id="rId16"/>
              </p:custDataLst>
            </p:nvPr>
          </p:nvSpPr>
          <p:spPr>
            <a:xfrm>
              <a:off x="5858252" y="4695825"/>
              <a:ext cx="132926" cy="336380"/>
            </a:xfrm>
            <a:custGeom>
              <a:avLst/>
              <a:gdLst/>
              <a:ahLst/>
              <a:cxnLst/>
              <a:rect l="0" t="0" r="0" b="0"/>
              <a:pathLst>
                <a:path w="132926" h="336380">
                  <a:moveTo>
                    <a:pt x="113923" y="238125"/>
                  </a:moveTo>
                  <a:lnTo>
                    <a:pt x="113923" y="238125"/>
                  </a:lnTo>
                  <a:lnTo>
                    <a:pt x="127180" y="224868"/>
                  </a:lnTo>
                  <a:lnTo>
                    <a:pt x="128053" y="221878"/>
                  </a:lnTo>
                  <a:lnTo>
                    <a:pt x="127576" y="218827"/>
                  </a:lnTo>
                  <a:lnTo>
                    <a:pt x="125282" y="212615"/>
                  </a:lnTo>
                  <a:lnTo>
                    <a:pt x="124263" y="206327"/>
                  </a:lnTo>
                  <a:lnTo>
                    <a:pt x="121876" y="204226"/>
                  </a:lnTo>
                  <a:lnTo>
                    <a:pt x="113577" y="201892"/>
                  </a:lnTo>
                  <a:lnTo>
                    <a:pt x="83399" y="201452"/>
                  </a:lnTo>
                  <a:lnTo>
                    <a:pt x="56195" y="208797"/>
                  </a:lnTo>
                  <a:lnTo>
                    <a:pt x="29086" y="224967"/>
                  </a:lnTo>
                  <a:lnTo>
                    <a:pt x="9293" y="247279"/>
                  </a:lnTo>
                  <a:lnTo>
                    <a:pt x="3921" y="257363"/>
                  </a:lnTo>
                  <a:lnTo>
                    <a:pt x="0" y="300596"/>
                  </a:lnTo>
                  <a:lnTo>
                    <a:pt x="5435" y="313868"/>
                  </a:lnTo>
                  <a:lnTo>
                    <a:pt x="21115" y="334578"/>
                  </a:lnTo>
                  <a:lnTo>
                    <a:pt x="24534" y="336294"/>
                  </a:lnTo>
                  <a:lnTo>
                    <a:pt x="27872" y="336379"/>
                  </a:lnTo>
                  <a:lnTo>
                    <a:pt x="31156" y="335378"/>
                  </a:lnTo>
                  <a:lnTo>
                    <a:pt x="45890" y="313742"/>
                  </a:lnTo>
                  <a:lnTo>
                    <a:pt x="63661" y="275464"/>
                  </a:lnTo>
                  <a:lnTo>
                    <a:pt x="72219" y="235665"/>
                  </a:lnTo>
                  <a:lnTo>
                    <a:pt x="84869" y="197062"/>
                  </a:lnTo>
                  <a:lnTo>
                    <a:pt x="96965" y="153757"/>
                  </a:lnTo>
                  <a:lnTo>
                    <a:pt x="107252" y="112468"/>
                  </a:lnTo>
                  <a:lnTo>
                    <a:pt x="120210" y="67137"/>
                  </a:lnTo>
                  <a:lnTo>
                    <a:pt x="131084" y="21162"/>
                  </a:lnTo>
                  <a:lnTo>
                    <a:pt x="132925" y="9828"/>
                  </a:lnTo>
                  <a:lnTo>
                    <a:pt x="1234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SMARTInkShape-Group21">
            <a:extLst>
              <a:ext uri="{FF2B5EF4-FFF2-40B4-BE49-F238E27FC236}">
                <a16:creationId xmlns:a16="http://schemas.microsoft.com/office/drawing/2014/main" id="{E7E6A248-04BB-007C-1323-379456F40087}"/>
              </a:ext>
            </a:extLst>
          </p:cNvPr>
          <p:cNvGrpSpPr/>
          <p:nvPr/>
        </p:nvGrpSpPr>
        <p:grpSpPr>
          <a:xfrm>
            <a:off x="6372225" y="4844143"/>
            <a:ext cx="857056" cy="442233"/>
            <a:chOff x="6372225" y="4844143"/>
            <a:chExt cx="857056" cy="442233"/>
          </a:xfrm>
        </p:grpSpPr>
        <p:sp>
          <p:nvSpPr>
            <p:cNvPr id="142" name="SMARTInkShape-121">
              <a:extLst>
                <a:ext uri="{FF2B5EF4-FFF2-40B4-BE49-F238E27FC236}">
                  <a16:creationId xmlns:a16="http://schemas.microsoft.com/office/drawing/2014/main" id="{171F09EB-2A14-AED3-FA8C-EB1FF70D0163}"/>
                </a:ext>
              </a:extLst>
            </p:cNvPr>
            <p:cNvSpPr/>
            <p:nvPr>
              <p:custDataLst>
                <p:tags r:id="rId2"/>
              </p:custDataLst>
            </p:nvPr>
          </p:nvSpPr>
          <p:spPr>
            <a:xfrm>
              <a:off x="6372225" y="4957376"/>
              <a:ext cx="45414" cy="329000"/>
            </a:xfrm>
            <a:custGeom>
              <a:avLst/>
              <a:gdLst/>
              <a:ahLst/>
              <a:cxnLst/>
              <a:rect l="0" t="0" r="0" b="0"/>
              <a:pathLst>
                <a:path w="45414" h="329000">
                  <a:moveTo>
                    <a:pt x="19050" y="24199"/>
                  </a:moveTo>
                  <a:lnTo>
                    <a:pt x="19050" y="24199"/>
                  </a:lnTo>
                  <a:lnTo>
                    <a:pt x="19050" y="19143"/>
                  </a:lnTo>
                  <a:lnTo>
                    <a:pt x="21872" y="13838"/>
                  </a:lnTo>
                  <a:lnTo>
                    <a:pt x="24106" y="10942"/>
                  </a:lnTo>
                  <a:lnTo>
                    <a:pt x="29411" y="7724"/>
                  </a:lnTo>
                  <a:lnTo>
                    <a:pt x="32307" y="6865"/>
                  </a:lnTo>
                  <a:lnTo>
                    <a:pt x="34238" y="5235"/>
                  </a:lnTo>
                  <a:lnTo>
                    <a:pt x="36383" y="601"/>
                  </a:lnTo>
                  <a:lnTo>
                    <a:pt x="38013" y="0"/>
                  </a:lnTo>
                  <a:lnTo>
                    <a:pt x="40159" y="658"/>
                  </a:lnTo>
                  <a:lnTo>
                    <a:pt x="42647" y="2155"/>
                  </a:lnTo>
                  <a:lnTo>
                    <a:pt x="45413" y="12285"/>
                  </a:lnTo>
                  <a:lnTo>
                    <a:pt x="44148" y="44305"/>
                  </a:lnTo>
                  <a:lnTo>
                    <a:pt x="37069" y="88364"/>
                  </a:lnTo>
                  <a:lnTo>
                    <a:pt x="28270" y="133875"/>
                  </a:lnTo>
                  <a:lnTo>
                    <a:pt x="22089" y="169252"/>
                  </a:lnTo>
                  <a:lnTo>
                    <a:pt x="15814" y="206142"/>
                  </a:lnTo>
                  <a:lnTo>
                    <a:pt x="11388" y="252497"/>
                  </a:lnTo>
                  <a:lnTo>
                    <a:pt x="5020" y="293043"/>
                  </a:lnTo>
                  <a:lnTo>
                    <a:pt x="0" y="328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122">
              <a:extLst>
                <a:ext uri="{FF2B5EF4-FFF2-40B4-BE49-F238E27FC236}">
                  <a16:creationId xmlns:a16="http://schemas.microsoft.com/office/drawing/2014/main" id="{521F5925-24C6-43E0-09BD-E74B9F6573F8}"/>
                </a:ext>
              </a:extLst>
            </p:cNvPr>
            <p:cNvSpPr/>
            <p:nvPr>
              <p:custDataLst>
                <p:tags r:id="rId3"/>
              </p:custDataLst>
            </p:nvPr>
          </p:nvSpPr>
          <p:spPr>
            <a:xfrm>
              <a:off x="6391275" y="4930027"/>
              <a:ext cx="156157" cy="116087"/>
            </a:xfrm>
            <a:custGeom>
              <a:avLst/>
              <a:gdLst/>
              <a:ahLst/>
              <a:cxnLst/>
              <a:rect l="0" t="0" r="0" b="0"/>
              <a:pathLst>
                <a:path w="156157" h="116087">
                  <a:moveTo>
                    <a:pt x="19050" y="42023"/>
                  </a:moveTo>
                  <a:lnTo>
                    <a:pt x="19050" y="42023"/>
                  </a:lnTo>
                  <a:lnTo>
                    <a:pt x="24106" y="42023"/>
                  </a:lnTo>
                  <a:lnTo>
                    <a:pt x="29411" y="36378"/>
                  </a:lnTo>
                  <a:lnTo>
                    <a:pt x="35296" y="28931"/>
                  </a:lnTo>
                  <a:lnTo>
                    <a:pt x="79756" y="6881"/>
                  </a:lnTo>
                  <a:lnTo>
                    <a:pt x="92244" y="652"/>
                  </a:lnTo>
                  <a:lnTo>
                    <a:pt x="107672" y="0"/>
                  </a:lnTo>
                  <a:lnTo>
                    <a:pt x="137573" y="4464"/>
                  </a:lnTo>
                  <a:lnTo>
                    <a:pt x="145104" y="8750"/>
                  </a:lnTo>
                  <a:lnTo>
                    <a:pt x="155295" y="22169"/>
                  </a:lnTo>
                  <a:lnTo>
                    <a:pt x="156156" y="36374"/>
                  </a:lnTo>
                  <a:lnTo>
                    <a:pt x="153011" y="51154"/>
                  </a:lnTo>
                  <a:lnTo>
                    <a:pt x="139363" y="82998"/>
                  </a:lnTo>
                  <a:lnTo>
                    <a:pt x="127556" y="94806"/>
                  </a:lnTo>
                  <a:lnTo>
                    <a:pt x="94105" y="111010"/>
                  </a:lnTo>
                  <a:lnTo>
                    <a:pt x="71393" y="116086"/>
                  </a:lnTo>
                  <a:lnTo>
                    <a:pt x="46201" y="112533"/>
                  </a:lnTo>
                  <a:lnTo>
                    <a:pt x="0" y="99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123">
              <a:extLst>
                <a:ext uri="{FF2B5EF4-FFF2-40B4-BE49-F238E27FC236}">
                  <a16:creationId xmlns:a16="http://schemas.microsoft.com/office/drawing/2014/main" id="{7F1C8370-C9F8-F2F2-D02A-9CF4B4637399}"/>
                </a:ext>
              </a:extLst>
            </p:cNvPr>
            <p:cNvSpPr/>
            <p:nvPr>
              <p:custDataLst>
                <p:tags r:id="rId4"/>
              </p:custDataLst>
            </p:nvPr>
          </p:nvSpPr>
          <p:spPr>
            <a:xfrm>
              <a:off x="6616302" y="4934462"/>
              <a:ext cx="222649" cy="132589"/>
            </a:xfrm>
            <a:custGeom>
              <a:avLst/>
              <a:gdLst/>
              <a:ahLst/>
              <a:cxnLst/>
              <a:rect l="0" t="0" r="0" b="0"/>
              <a:pathLst>
                <a:path w="222649" h="132589">
                  <a:moveTo>
                    <a:pt x="108348" y="28063"/>
                  </a:moveTo>
                  <a:lnTo>
                    <a:pt x="108348" y="28063"/>
                  </a:lnTo>
                  <a:lnTo>
                    <a:pt x="117757" y="28063"/>
                  </a:lnTo>
                  <a:lnTo>
                    <a:pt x="117872" y="13598"/>
                  </a:lnTo>
                  <a:lnTo>
                    <a:pt x="115051" y="8229"/>
                  </a:lnTo>
                  <a:lnTo>
                    <a:pt x="112817" y="5315"/>
                  </a:lnTo>
                  <a:lnTo>
                    <a:pt x="107512" y="2078"/>
                  </a:lnTo>
                  <a:lnTo>
                    <a:pt x="95483" y="0"/>
                  </a:lnTo>
                  <a:lnTo>
                    <a:pt x="75962" y="4696"/>
                  </a:lnTo>
                  <a:lnTo>
                    <a:pt x="50069" y="17847"/>
                  </a:lnTo>
                  <a:lnTo>
                    <a:pt x="27344" y="40205"/>
                  </a:lnTo>
                  <a:lnTo>
                    <a:pt x="1091" y="81711"/>
                  </a:lnTo>
                  <a:lnTo>
                    <a:pt x="0" y="97415"/>
                  </a:lnTo>
                  <a:lnTo>
                    <a:pt x="3511" y="131996"/>
                  </a:lnTo>
                  <a:lnTo>
                    <a:pt x="8611" y="132588"/>
                  </a:lnTo>
                  <a:lnTo>
                    <a:pt x="21882" y="127708"/>
                  </a:lnTo>
                  <a:lnTo>
                    <a:pt x="68461" y="91904"/>
                  </a:lnTo>
                  <a:lnTo>
                    <a:pt x="108242" y="47401"/>
                  </a:lnTo>
                  <a:lnTo>
                    <a:pt x="121840" y="34734"/>
                  </a:lnTo>
                  <a:lnTo>
                    <a:pt x="131985" y="28981"/>
                  </a:lnTo>
                  <a:lnTo>
                    <a:pt x="135460" y="23161"/>
                  </a:lnTo>
                  <a:lnTo>
                    <a:pt x="135947" y="23737"/>
                  </a:lnTo>
                  <a:lnTo>
                    <a:pt x="136273" y="25179"/>
                  </a:lnTo>
                  <a:lnTo>
                    <a:pt x="133812" y="29604"/>
                  </a:lnTo>
                  <a:lnTo>
                    <a:pt x="131674" y="32265"/>
                  </a:lnTo>
                  <a:lnTo>
                    <a:pt x="122160" y="77353"/>
                  </a:lnTo>
                  <a:lnTo>
                    <a:pt x="124365" y="86306"/>
                  </a:lnTo>
                  <a:lnTo>
                    <a:pt x="131555" y="97296"/>
                  </a:lnTo>
                  <a:lnTo>
                    <a:pt x="137359" y="101167"/>
                  </a:lnTo>
                  <a:lnTo>
                    <a:pt x="144526" y="102887"/>
                  </a:lnTo>
                  <a:lnTo>
                    <a:pt x="191679" y="103084"/>
                  </a:lnTo>
                  <a:lnTo>
                    <a:pt x="222648" y="94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24">
              <a:extLst>
                <a:ext uri="{FF2B5EF4-FFF2-40B4-BE49-F238E27FC236}">
                  <a16:creationId xmlns:a16="http://schemas.microsoft.com/office/drawing/2014/main" id="{3AECFF02-A98E-67DE-C1C3-A2E60E0816FF}"/>
                </a:ext>
              </a:extLst>
            </p:cNvPr>
            <p:cNvSpPr/>
            <p:nvPr>
              <p:custDataLst>
                <p:tags r:id="rId5"/>
              </p:custDataLst>
            </p:nvPr>
          </p:nvSpPr>
          <p:spPr>
            <a:xfrm>
              <a:off x="6886575" y="4953392"/>
              <a:ext cx="9133" cy="104384"/>
            </a:xfrm>
            <a:custGeom>
              <a:avLst/>
              <a:gdLst/>
              <a:ahLst/>
              <a:cxnLst/>
              <a:rect l="0" t="0" r="0" b="0"/>
              <a:pathLst>
                <a:path w="9133" h="104384">
                  <a:moveTo>
                    <a:pt x="0" y="9133"/>
                  </a:moveTo>
                  <a:lnTo>
                    <a:pt x="0" y="9133"/>
                  </a:lnTo>
                  <a:lnTo>
                    <a:pt x="0" y="4077"/>
                  </a:lnTo>
                  <a:lnTo>
                    <a:pt x="1058" y="2588"/>
                  </a:lnTo>
                  <a:lnTo>
                    <a:pt x="2822" y="1594"/>
                  </a:lnTo>
                  <a:lnTo>
                    <a:pt x="8200" y="0"/>
                  </a:lnTo>
                  <a:lnTo>
                    <a:pt x="8642" y="928"/>
                  </a:lnTo>
                  <a:lnTo>
                    <a:pt x="9132" y="4781"/>
                  </a:lnTo>
                  <a:lnTo>
                    <a:pt x="573" y="50381"/>
                  </a:lnTo>
                  <a:lnTo>
                    <a:pt x="0"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25">
              <a:extLst>
                <a:ext uri="{FF2B5EF4-FFF2-40B4-BE49-F238E27FC236}">
                  <a16:creationId xmlns:a16="http://schemas.microsoft.com/office/drawing/2014/main" id="{4D16E9F1-901C-A391-510D-0F58FC2772E8}"/>
                </a:ext>
              </a:extLst>
            </p:cNvPr>
            <p:cNvSpPr/>
            <p:nvPr>
              <p:custDataLst>
                <p:tags r:id="rId6"/>
              </p:custDataLst>
            </p:nvPr>
          </p:nvSpPr>
          <p:spPr>
            <a:xfrm>
              <a:off x="6905625" y="4844143"/>
              <a:ext cx="28576" cy="32658"/>
            </a:xfrm>
            <a:custGeom>
              <a:avLst/>
              <a:gdLst/>
              <a:ahLst/>
              <a:cxnLst/>
              <a:rect l="0" t="0" r="0" b="0"/>
              <a:pathLst>
                <a:path w="28576" h="32658">
                  <a:moveTo>
                    <a:pt x="0" y="32657"/>
                  </a:moveTo>
                  <a:lnTo>
                    <a:pt x="0" y="32657"/>
                  </a:lnTo>
                  <a:lnTo>
                    <a:pt x="0" y="22544"/>
                  </a:lnTo>
                  <a:lnTo>
                    <a:pt x="2822" y="14757"/>
                  </a:lnTo>
                  <a:lnTo>
                    <a:pt x="13257" y="1134"/>
                  </a:lnTo>
                  <a:lnTo>
                    <a:pt x="16246" y="0"/>
                  </a:lnTo>
                  <a:lnTo>
                    <a:pt x="28575" y="40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26">
              <a:extLst>
                <a:ext uri="{FF2B5EF4-FFF2-40B4-BE49-F238E27FC236}">
                  <a16:creationId xmlns:a16="http://schemas.microsoft.com/office/drawing/2014/main" id="{B24B5DC3-CC38-16C4-FF4C-D5D1FD910C11}"/>
                </a:ext>
              </a:extLst>
            </p:cNvPr>
            <p:cNvSpPr/>
            <p:nvPr>
              <p:custDataLst>
                <p:tags r:id="rId7"/>
              </p:custDataLst>
            </p:nvPr>
          </p:nvSpPr>
          <p:spPr>
            <a:xfrm>
              <a:off x="6924675" y="4924425"/>
              <a:ext cx="171451" cy="143783"/>
            </a:xfrm>
            <a:custGeom>
              <a:avLst/>
              <a:gdLst/>
              <a:ahLst/>
              <a:cxnLst/>
              <a:rect l="0" t="0" r="0" b="0"/>
              <a:pathLst>
                <a:path w="171451" h="143783">
                  <a:moveTo>
                    <a:pt x="0" y="38100"/>
                  </a:moveTo>
                  <a:lnTo>
                    <a:pt x="0" y="38100"/>
                  </a:lnTo>
                  <a:lnTo>
                    <a:pt x="8662" y="30496"/>
                  </a:lnTo>
                  <a:lnTo>
                    <a:pt x="22793" y="22912"/>
                  </a:lnTo>
                  <a:lnTo>
                    <a:pt x="50767" y="11785"/>
                  </a:lnTo>
                  <a:lnTo>
                    <a:pt x="62549" y="3963"/>
                  </a:lnTo>
                  <a:lnTo>
                    <a:pt x="69428" y="1761"/>
                  </a:lnTo>
                  <a:lnTo>
                    <a:pt x="71685" y="2232"/>
                  </a:lnTo>
                  <a:lnTo>
                    <a:pt x="73190" y="3605"/>
                  </a:lnTo>
                  <a:lnTo>
                    <a:pt x="75921" y="7953"/>
                  </a:lnTo>
                  <a:lnTo>
                    <a:pt x="80662" y="13412"/>
                  </a:lnTo>
                  <a:lnTo>
                    <a:pt x="83475" y="22189"/>
                  </a:lnTo>
                  <a:lnTo>
                    <a:pt x="85527" y="69681"/>
                  </a:lnTo>
                  <a:lnTo>
                    <a:pt x="84641" y="105367"/>
                  </a:lnTo>
                  <a:lnTo>
                    <a:pt x="72465" y="139360"/>
                  </a:lnTo>
                  <a:lnTo>
                    <a:pt x="69476" y="142648"/>
                  </a:lnTo>
                  <a:lnTo>
                    <a:pt x="66426" y="143782"/>
                  </a:lnTo>
                  <a:lnTo>
                    <a:pt x="59156" y="142220"/>
                  </a:lnTo>
                  <a:lnTo>
                    <a:pt x="48869" y="137998"/>
                  </a:lnTo>
                  <a:lnTo>
                    <a:pt x="45280" y="134332"/>
                  </a:lnTo>
                  <a:lnTo>
                    <a:pt x="41291" y="124614"/>
                  </a:lnTo>
                  <a:lnTo>
                    <a:pt x="44102" y="102187"/>
                  </a:lnTo>
                  <a:lnTo>
                    <a:pt x="60344" y="56809"/>
                  </a:lnTo>
                  <a:lnTo>
                    <a:pt x="78125" y="29096"/>
                  </a:lnTo>
                  <a:lnTo>
                    <a:pt x="119773" y="6674"/>
                  </a:lnTo>
                  <a:lnTo>
                    <a:pt x="145877" y="131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27">
              <a:extLst>
                <a:ext uri="{FF2B5EF4-FFF2-40B4-BE49-F238E27FC236}">
                  <a16:creationId xmlns:a16="http://schemas.microsoft.com/office/drawing/2014/main" id="{B5250EF8-3842-AA1C-48C3-2ACB9C3B5FC8}"/>
                </a:ext>
              </a:extLst>
            </p:cNvPr>
            <p:cNvSpPr/>
            <p:nvPr>
              <p:custDataLst>
                <p:tags r:id="rId8"/>
              </p:custDataLst>
            </p:nvPr>
          </p:nvSpPr>
          <p:spPr>
            <a:xfrm>
              <a:off x="7048500" y="4905409"/>
              <a:ext cx="180781" cy="170509"/>
            </a:xfrm>
            <a:custGeom>
              <a:avLst/>
              <a:gdLst/>
              <a:ahLst/>
              <a:cxnLst/>
              <a:rect l="0" t="0" r="0" b="0"/>
              <a:pathLst>
                <a:path w="180781" h="170509">
                  <a:moveTo>
                    <a:pt x="142875" y="9491"/>
                  </a:moveTo>
                  <a:lnTo>
                    <a:pt x="142875" y="9491"/>
                  </a:lnTo>
                  <a:lnTo>
                    <a:pt x="147931" y="9491"/>
                  </a:lnTo>
                  <a:lnTo>
                    <a:pt x="180780" y="0"/>
                  </a:lnTo>
                  <a:lnTo>
                    <a:pt x="170156" y="1031"/>
                  </a:lnTo>
                  <a:lnTo>
                    <a:pt x="123863" y="13224"/>
                  </a:lnTo>
                  <a:lnTo>
                    <a:pt x="88136" y="31764"/>
                  </a:lnTo>
                  <a:lnTo>
                    <a:pt x="85217" y="34924"/>
                  </a:lnTo>
                  <a:lnTo>
                    <a:pt x="84327" y="38088"/>
                  </a:lnTo>
                  <a:lnTo>
                    <a:pt x="86162" y="45484"/>
                  </a:lnTo>
                  <a:lnTo>
                    <a:pt x="90505" y="55827"/>
                  </a:lnTo>
                  <a:lnTo>
                    <a:pt x="135782" y="102940"/>
                  </a:lnTo>
                  <a:lnTo>
                    <a:pt x="145829" y="121023"/>
                  </a:lnTo>
                  <a:lnTo>
                    <a:pt x="146962" y="127237"/>
                  </a:lnTo>
                  <a:lnTo>
                    <a:pt x="145397" y="139787"/>
                  </a:lnTo>
                  <a:lnTo>
                    <a:pt x="138351" y="149597"/>
                  </a:lnTo>
                  <a:lnTo>
                    <a:pt x="116581" y="164519"/>
                  </a:lnTo>
                  <a:lnTo>
                    <a:pt x="70530" y="170508"/>
                  </a:lnTo>
                  <a:lnTo>
                    <a:pt x="55689" y="169954"/>
                  </a:lnTo>
                  <a:lnTo>
                    <a:pt x="22451" y="158106"/>
                  </a:lnTo>
                  <a:lnTo>
                    <a:pt x="0" y="14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8255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5793-9AC3-4ACC-8ADD-6BEBFE492838}"/>
              </a:ext>
            </a:extLst>
          </p:cNvPr>
          <p:cNvSpPr>
            <a:spLocks noGrp="1"/>
          </p:cNvSpPr>
          <p:nvPr>
            <p:ph type="title"/>
          </p:nvPr>
        </p:nvSpPr>
        <p:spPr/>
        <p:txBody>
          <a:bodyPr/>
          <a:lstStyle/>
          <a:p>
            <a:r>
              <a:rPr lang="en-US" dirty="0"/>
              <a:t>Difference between Matched Pairs</a:t>
            </a:r>
          </a:p>
        </p:txBody>
      </p:sp>
      <p:pic>
        <p:nvPicPr>
          <p:cNvPr id="5" name="Picture 4">
            <a:extLst>
              <a:ext uri="{FF2B5EF4-FFF2-40B4-BE49-F238E27FC236}">
                <a16:creationId xmlns:a16="http://schemas.microsoft.com/office/drawing/2014/main" id="{D21B3337-3156-4DFC-A476-278DC4088C87}"/>
              </a:ext>
            </a:extLst>
          </p:cNvPr>
          <p:cNvPicPr>
            <a:picLocks noChangeAspect="1"/>
          </p:cNvPicPr>
          <p:nvPr/>
        </p:nvPicPr>
        <p:blipFill>
          <a:blip r:embed="rId178">
            <a:extLst>
              <a:ext uri="{28A0092B-C50C-407E-A947-70E740481C1C}">
                <a14:useLocalDpi xmlns:a14="http://schemas.microsoft.com/office/drawing/2010/main" val="0"/>
              </a:ext>
            </a:extLst>
          </a:blip>
          <a:stretch>
            <a:fillRect/>
          </a:stretch>
        </p:blipFill>
        <p:spPr>
          <a:xfrm>
            <a:off x="1636718" y="1905000"/>
            <a:ext cx="5870563" cy="3065229"/>
          </a:xfrm>
          <a:prstGeom prst="rect">
            <a:avLst/>
          </a:prstGeom>
        </p:spPr>
      </p:pic>
      <p:grpSp>
        <p:nvGrpSpPr>
          <p:cNvPr id="429" name="SMARTInkShape-Group132">
            <a:extLst>
              <a:ext uri="{FF2B5EF4-FFF2-40B4-BE49-F238E27FC236}">
                <a16:creationId xmlns:a16="http://schemas.microsoft.com/office/drawing/2014/main" id="{840D9C00-4AE0-DD23-3D9B-44FCA8E1825A}"/>
              </a:ext>
            </a:extLst>
          </p:cNvPr>
          <p:cNvGrpSpPr/>
          <p:nvPr/>
        </p:nvGrpSpPr>
        <p:grpSpPr>
          <a:xfrm>
            <a:off x="323850" y="1171575"/>
            <a:ext cx="1113102" cy="285751"/>
            <a:chOff x="323850" y="1171575"/>
            <a:chExt cx="1113102" cy="285751"/>
          </a:xfrm>
        </p:grpSpPr>
        <p:sp>
          <p:nvSpPr>
            <p:cNvPr id="420" name="SMARTInkShape-626">
              <a:extLst>
                <a:ext uri="{FF2B5EF4-FFF2-40B4-BE49-F238E27FC236}">
                  <a16:creationId xmlns:a16="http://schemas.microsoft.com/office/drawing/2014/main" id="{1FA1CBD9-470B-5265-52FF-B101E503CC89}"/>
                </a:ext>
              </a:extLst>
            </p:cNvPr>
            <p:cNvSpPr/>
            <p:nvPr>
              <p:custDataLst>
                <p:tags r:id="rId168"/>
              </p:custDataLst>
            </p:nvPr>
          </p:nvSpPr>
          <p:spPr>
            <a:xfrm>
              <a:off x="1339954" y="1171575"/>
              <a:ext cx="96998" cy="251448"/>
            </a:xfrm>
            <a:custGeom>
              <a:avLst/>
              <a:gdLst/>
              <a:ahLst/>
              <a:cxnLst/>
              <a:rect l="0" t="0" r="0" b="0"/>
              <a:pathLst>
                <a:path w="96998" h="251448">
                  <a:moveTo>
                    <a:pt x="69746" y="180975"/>
                  </a:moveTo>
                  <a:lnTo>
                    <a:pt x="69746" y="180975"/>
                  </a:lnTo>
                  <a:lnTo>
                    <a:pt x="74803" y="180975"/>
                  </a:lnTo>
                  <a:lnTo>
                    <a:pt x="76292" y="179917"/>
                  </a:lnTo>
                  <a:lnTo>
                    <a:pt x="77285" y="178153"/>
                  </a:lnTo>
                  <a:lnTo>
                    <a:pt x="77947" y="175918"/>
                  </a:lnTo>
                  <a:lnTo>
                    <a:pt x="77330" y="173371"/>
                  </a:lnTo>
                  <a:lnTo>
                    <a:pt x="70954" y="163641"/>
                  </a:lnTo>
                  <a:lnTo>
                    <a:pt x="67461" y="162688"/>
                  </a:lnTo>
                  <a:lnTo>
                    <a:pt x="51538" y="162076"/>
                  </a:lnTo>
                  <a:lnTo>
                    <a:pt x="34130" y="167026"/>
                  </a:lnTo>
                  <a:lnTo>
                    <a:pt x="15566" y="180252"/>
                  </a:lnTo>
                  <a:lnTo>
                    <a:pt x="1717" y="202633"/>
                  </a:lnTo>
                  <a:lnTo>
                    <a:pt x="0" y="217412"/>
                  </a:lnTo>
                  <a:lnTo>
                    <a:pt x="2764" y="229978"/>
                  </a:lnTo>
                  <a:lnTo>
                    <a:pt x="7521" y="239090"/>
                  </a:lnTo>
                  <a:lnTo>
                    <a:pt x="21205" y="250170"/>
                  </a:lnTo>
                  <a:lnTo>
                    <a:pt x="25744" y="251447"/>
                  </a:lnTo>
                  <a:lnTo>
                    <a:pt x="29828" y="251239"/>
                  </a:lnTo>
                  <a:lnTo>
                    <a:pt x="33609" y="250043"/>
                  </a:lnTo>
                  <a:lnTo>
                    <a:pt x="49043" y="238246"/>
                  </a:lnTo>
                  <a:lnTo>
                    <a:pt x="67022" y="206176"/>
                  </a:lnTo>
                  <a:lnTo>
                    <a:pt x="76649" y="175242"/>
                  </a:lnTo>
                  <a:lnTo>
                    <a:pt x="85197" y="127771"/>
                  </a:lnTo>
                  <a:lnTo>
                    <a:pt x="88085" y="83917"/>
                  </a:lnTo>
                  <a:lnTo>
                    <a:pt x="88655" y="41780"/>
                  </a:lnTo>
                  <a:lnTo>
                    <a:pt x="88790" y="5851"/>
                  </a:lnTo>
                  <a:lnTo>
                    <a:pt x="89851" y="3901"/>
                  </a:lnTo>
                  <a:lnTo>
                    <a:pt x="91616" y="2601"/>
                  </a:lnTo>
                  <a:lnTo>
                    <a:pt x="96997" y="514"/>
                  </a:lnTo>
                  <a:lnTo>
                    <a:pt x="887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627">
              <a:extLst>
                <a:ext uri="{FF2B5EF4-FFF2-40B4-BE49-F238E27FC236}">
                  <a16:creationId xmlns:a16="http://schemas.microsoft.com/office/drawing/2014/main" id="{A549B84F-8E6C-253B-CBD4-E6C349656159}"/>
                </a:ext>
              </a:extLst>
            </p:cNvPr>
            <p:cNvSpPr/>
            <p:nvPr>
              <p:custDataLst>
                <p:tags r:id="rId169"/>
              </p:custDataLst>
            </p:nvPr>
          </p:nvSpPr>
          <p:spPr>
            <a:xfrm>
              <a:off x="1191796" y="1316606"/>
              <a:ext cx="103005" cy="111945"/>
            </a:xfrm>
            <a:custGeom>
              <a:avLst/>
              <a:gdLst/>
              <a:ahLst/>
              <a:cxnLst/>
              <a:rect l="0" t="0" r="0" b="0"/>
              <a:pathLst>
                <a:path w="103005" h="111945">
                  <a:moveTo>
                    <a:pt x="27404" y="54994"/>
                  </a:moveTo>
                  <a:lnTo>
                    <a:pt x="27404" y="54994"/>
                  </a:lnTo>
                  <a:lnTo>
                    <a:pt x="61140" y="53936"/>
                  </a:lnTo>
                  <a:lnTo>
                    <a:pt x="77734" y="47390"/>
                  </a:lnTo>
                  <a:lnTo>
                    <a:pt x="101580" y="28251"/>
                  </a:lnTo>
                  <a:lnTo>
                    <a:pt x="103004" y="16849"/>
                  </a:lnTo>
                  <a:lnTo>
                    <a:pt x="100515" y="8760"/>
                  </a:lnTo>
                  <a:lnTo>
                    <a:pt x="98370" y="5121"/>
                  </a:lnTo>
                  <a:lnTo>
                    <a:pt x="94823" y="2696"/>
                  </a:lnTo>
                  <a:lnTo>
                    <a:pt x="85237" y="0"/>
                  </a:lnTo>
                  <a:lnTo>
                    <a:pt x="51322" y="6234"/>
                  </a:lnTo>
                  <a:lnTo>
                    <a:pt x="12165" y="41985"/>
                  </a:lnTo>
                  <a:lnTo>
                    <a:pt x="4756" y="60501"/>
                  </a:lnTo>
                  <a:lnTo>
                    <a:pt x="0" y="91712"/>
                  </a:lnTo>
                  <a:lnTo>
                    <a:pt x="2172" y="100594"/>
                  </a:lnTo>
                  <a:lnTo>
                    <a:pt x="4232" y="104444"/>
                  </a:lnTo>
                  <a:lnTo>
                    <a:pt x="6665" y="107011"/>
                  </a:lnTo>
                  <a:lnTo>
                    <a:pt x="12189" y="109862"/>
                  </a:lnTo>
                  <a:lnTo>
                    <a:pt x="30637" y="111944"/>
                  </a:lnTo>
                  <a:lnTo>
                    <a:pt x="65504" y="102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628">
              <a:extLst>
                <a:ext uri="{FF2B5EF4-FFF2-40B4-BE49-F238E27FC236}">
                  <a16:creationId xmlns:a16="http://schemas.microsoft.com/office/drawing/2014/main" id="{37CB56E5-9183-E901-7C39-B48D92B2A13E}"/>
                </a:ext>
              </a:extLst>
            </p:cNvPr>
            <p:cNvSpPr/>
            <p:nvPr>
              <p:custDataLst>
                <p:tags r:id="rId170"/>
              </p:custDataLst>
            </p:nvPr>
          </p:nvSpPr>
          <p:spPr>
            <a:xfrm>
              <a:off x="1028700" y="1238758"/>
              <a:ext cx="96301" cy="199518"/>
            </a:xfrm>
            <a:custGeom>
              <a:avLst/>
              <a:gdLst/>
              <a:ahLst/>
              <a:cxnLst/>
              <a:rect l="0" t="0" r="0" b="0"/>
              <a:pathLst>
                <a:path w="96301" h="199518">
                  <a:moveTo>
                    <a:pt x="0" y="18542"/>
                  </a:moveTo>
                  <a:lnTo>
                    <a:pt x="0" y="18542"/>
                  </a:lnTo>
                  <a:lnTo>
                    <a:pt x="0" y="0"/>
                  </a:lnTo>
                  <a:lnTo>
                    <a:pt x="0" y="4699"/>
                  </a:lnTo>
                  <a:lnTo>
                    <a:pt x="8201" y="40209"/>
                  </a:lnTo>
                  <a:lnTo>
                    <a:pt x="9264" y="81697"/>
                  </a:lnTo>
                  <a:lnTo>
                    <a:pt x="9490" y="124317"/>
                  </a:lnTo>
                  <a:lnTo>
                    <a:pt x="9520" y="163535"/>
                  </a:lnTo>
                  <a:lnTo>
                    <a:pt x="9524" y="185450"/>
                  </a:lnTo>
                  <a:lnTo>
                    <a:pt x="9525" y="183387"/>
                  </a:lnTo>
                  <a:lnTo>
                    <a:pt x="10583" y="182414"/>
                  </a:lnTo>
                  <a:lnTo>
                    <a:pt x="14582" y="181332"/>
                  </a:lnTo>
                  <a:lnTo>
                    <a:pt x="16071" y="178927"/>
                  </a:lnTo>
                  <a:lnTo>
                    <a:pt x="20284" y="165429"/>
                  </a:lnTo>
                  <a:lnTo>
                    <a:pt x="44920" y="130520"/>
                  </a:lnTo>
                  <a:lnTo>
                    <a:pt x="82104" y="106306"/>
                  </a:lnTo>
                  <a:lnTo>
                    <a:pt x="84370" y="106685"/>
                  </a:lnTo>
                  <a:lnTo>
                    <a:pt x="89709" y="109928"/>
                  </a:lnTo>
                  <a:lnTo>
                    <a:pt x="91556" y="112274"/>
                  </a:lnTo>
                  <a:lnTo>
                    <a:pt x="93608" y="117703"/>
                  </a:lnTo>
                  <a:lnTo>
                    <a:pt x="95186" y="164516"/>
                  </a:lnTo>
                  <a:lnTo>
                    <a:pt x="95238" y="190016"/>
                  </a:lnTo>
                  <a:lnTo>
                    <a:pt x="96300" y="193183"/>
                  </a:lnTo>
                  <a:lnTo>
                    <a:pt x="95250" y="199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629">
              <a:extLst>
                <a:ext uri="{FF2B5EF4-FFF2-40B4-BE49-F238E27FC236}">
                  <a16:creationId xmlns:a16="http://schemas.microsoft.com/office/drawing/2014/main" id="{493DA885-59F8-F243-59DE-92DF350499A3}"/>
                </a:ext>
              </a:extLst>
            </p:cNvPr>
            <p:cNvSpPr/>
            <p:nvPr>
              <p:custDataLst>
                <p:tags r:id="rId171"/>
              </p:custDataLst>
            </p:nvPr>
          </p:nvSpPr>
          <p:spPr>
            <a:xfrm>
              <a:off x="873370" y="1343025"/>
              <a:ext cx="145806" cy="92755"/>
            </a:xfrm>
            <a:custGeom>
              <a:avLst/>
              <a:gdLst/>
              <a:ahLst/>
              <a:cxnLst/>
              <a:rect l="0" t="0" r="0" b="0"/>
              <a:pathLst>
                <a:path w="145806" h="92755">
                  <a:moveTo>
                    <a:pt x="98180" y="0"/>
                  </a:moveTo>
                  <a:lnTo>
                    <a:pt x="98180" y="0"/>
                  </a:lnTo>
                  <a:lnTo>
                    <a:pt x="71174" y="1058"/>
                  </a:lnTo>
                  <a:lnTo>
                    <a:pt x="49256" y="8663"/>
                  </a:lnTo>
                  <a:lnTo>
                    <a:pt x="15877" y="35648"/>
                  </a:lnTo>
                  <a:lnTo>
                    <a:pt x="1710" y="59246"/>
                  </a:lnTo>
                  <a:lnTo>
                    <a:pt x="0" y="65955"/>
                  </a:lnTo>
                  <a:lnTo>
                    <a:pt x="922" y="76233"/>
                  </a:lnTo>
                  <a:lnTo>
                    <a:pt x="7391" y="87969"/>
                  </a:lnTo>
                  <a:lnTo>
                    <a:pt x="18671" y="92014"/>
                  </a:lnTo>
                  <a:lnTo>
                    <a:pt x="35326" y="92754"/>
                  </a:lnTo>
                  <a:lnTo>
                    <a:pt x="77690" y="84605"/>
                  </a:lnTo>
                  <a:lnTo>
                    <a:pt x="124449" y="69703"/>
                  </a:lnTo>
                  <a:lnTo>
                    <a:pt x="14580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630">
              <a:extLst>
                <a:ext uri="{FF2B5EF4-FFF2-40B4-BE49-F238E27FC236}">
                  <a16:creationId xmlns:a16="http://schemas.microsoft.com/office/drawing/2014/main" id="{C37D0CBA-C5B5-266A-A719-BE39CCA773CF}"/>
                </a:ext>
              </a:extLst>
            </p:cNvPr>
            <p:cNvSpPr/>
            <p:nvPr>
              <p:custDataLst>
                <p:tags r:id="rId172"/>
              </p:custDataLst>
            </p:nvPr>
          </p:nvSpPr>
          <p:spPr>
            <a:xfrm>
              <a:off x="714375" y="1323975"/>
              <a:ext cx="142876" cy="28576"/>
            </a:xfrm>
            <a:custGeom>
              <a:avLst/>
              <a:gdLst/>
              <a:ahLst/>
              <a:cxnLst/>
              <a:rect l="0" t="0" r="0" b="0"/>
              <a:pathLst>
                <a:path w="142876" h="28576">
                  <a:moveTo>
                    <a:pt x="0" y="28575"/>
                  </a:moveTo>
                  <a:lnTo>
                    <a:pt x="0" y="28575"/>
                  </a:lnTo>
                  <a:lnTo>
                    <a:pt x="8663" y="20971"/>
                  </a:lnTo>
                  <a:lnTo>
                    <a:pt x="23851" y="13387"/>
                  </a:lnTo>
                  <a:lnTo>
                    <a:pt x="68072" y="3318"/>
                  </a:lnTo>
                  <a:lnTo>
                    <a:pt x="107873" y="65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631">
              <a:extLst>
                <a:ext uri="{FF2B5EF4-FFF2-40B4-BE49-F238E27FC236}">
                  <a16:creationId xmlns:a16="http://schemas.microsoft.com/office/drawing/2014/main" id="{E1177A2A-9238-5064-DA44-871C87AA5F13}"/>
                </a:ext>
              </a:extLst>
            </p:cNvPr>
            <p:cNvSpPr/>
            <p:nvPr>
              <p:custDataLst>
                <p:tags r:id="rId173"/>
              </p:custDataLst>
            </p:nvPr>
          </p:nvSpPr>
          <p:spPr>
            <a:xfrm>
              <a:off x="737462" y="1238642"/>
              <a:ext cx="100739" cy="208562"/>
            </a:xfrm>
            <a:custGeom>
              <a:avLst/>
              <a:gdLst/>
              <a:ahLst/>
              <a:cxnLst/>
              <a:rect l="0" t="0" r="0" b="0"/>
              <a:pathLst>
                <a:path w="100739" h="208562">
                  <a:moveTo>
                    <a:pt x="5488" y="9133"/>
                  </a:moveTo>
                  <a:lnTo>
                    <a:pt x="5488" y="9133"/>
                  </a:lnTo>
                  <a:lnTo>
                    <a:pt x="5488" y="0"/>
                  </a:lnTo>
                  <a:lnTo>
                    <a:pt x="5488" y="46685"/>
                  </a:lnTo>
                  <a:lnTo>
                    <a:pt x="5488" y="92868"/>
                  </a:lnTo>
                  <a:lnTo>
                    <a:pt x="4430" y="133623"/>
                  </a:lnTo>
                  <a:lnTo>
                    <a:pt x="0" y="165846"/>
                  </a:lnTo>
                  <a:lnTo>
                    <a:pt x="5212" y="202357"/>
                  </a:lnTo>
                  <a:lnTo>
                    <a:pt x="7421" y="204624"/>
                  </a:lnTo>
                  <a:lnTo>
                    <a:pt x="15519" y="207143"/>
                  </a:lnTo>
                  <a:lnTo>
                    <a:pt x="26922" y="208561"/>
                  </a:lnTo>
                  <a:lnTo>
                    <a:pt x="67176" y="199422"/>
                  </a:lnTo>
                  <a:lnTo>
                    <a:pt x="79035" y="193338"/>
                  </a:lnTo>
                  <a:lnTo>
                    <a:pt x="100738"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632">
              <a:extLst>
                <a:ext uri="{FF2B5EF4-FFF2-40B4-BE49-F238E27FC236}">
                  <a16:creationId xmlns:a16="http://schemas.microsoft.com/office/drawing/2014/main" id="{23218412-5AFD-0079-63C7-4187B0CFFA7A}"/>
                </a:ext>
              </a:extLst>
            </p:cNvPr>
            <p:cNvSpPr/>
            <p:nvPr>
              <p:custDataLst>
                <p:tags r:id="rId174"/>
              </p:custDataLst>
            </p:nvPr>
          </p:nvSpPr>
          <p:spPr>
            <a:xfrm>
              <a:off x="573887" y="1305320"/>
              <a:ext cx="169064" cy="129369"/>
            </a:xfrm>
            <a:custGeom>
              <a:avLst/>
              <a:gdLst/>
              <a:ahLst/>
              <a:cxnLst/>
              <a:rect l="0" t="0" r="0" b="0"/>
              <a:pathLst>
                <a:path w="169064" h="129369">
                  <a:moveTo>
                    <a:pt x="83338" y="37705"/>
                  </a:moveTo>
                  <a:lnTo>
                    <a:pt x="83338" y="37705"/>
                  </a:lnTo>
                  <a:lnTo>
                    <a:pt x="83338" y="20095"/>
                  </a:lnTo>
                  <a:lnTo>
                    <a:pt x="82280" y="19615"/>
                  </a:lnTo>
                  <a:lnTo>
                    <a:pt x="78281" y="19082"/>
                  </a:lnTo>
                  <a:lnTo>
                    <a:pt x="76792" y="17881"/>
                  </a:lnTo>
                  <a:lnTo>
                    <a:pt x="74205" y="10492"/>
                  </a:lnTo>
                  <a:lnTo>
                    <a:pt x="71165" y="9735"/>
                  </a:lnTo>
                  <a:lnTo>
                    <a:pt x="65646" y="9250"/>
                  </a:lnTo>
                  <a:lnTo>
                    <a:pt x="55191" y="0"/>
                  </a:lnTo>
                  <a:lnTo>
                    <a:pt x="18581" y="31080"/>
                  </a:lnTo>
                  <a:lnTo>
                    <a:pt x="7706" y="50912"/>
                  </a:lnTo>
                  <a:lnTo>
                    <a:pt x="604" y="74074"/>
                  </a:lnTo>
                  <a:lnTo>
                    <a:pt x="0" y="87736"/>
                  </a:lnTo>
                  <a:lnTo>
                    <a:pt x="3260" y="100863"/>
                  </a:lnTo>
                  <a:lnTo>
                    <a:pt x="16102" y="120154"/>
                  </a:lnTo>
                  <a:lnTo>
                    <a:pt x="24528" y="127266"/>
                  </a:lnTo>
                  <a:lnTo>
                    <a:pt x="28256" y="129162"/>
                  </a:lnTo>
                  <a:lnTo>
                    <a:pt x="31800" y="129368"/>
                  </a:lnTo>
                  <a:lnTo>
                    <a:pt x="38560" y="126775"/>
                  </a:lnTo>
                  <a:lnTo>
                    <a:pt x="57909" y="110466"/>
                  </a:lnTo>
                  <a:lnTo>
                    <a:pt x="61453" y="101441"/>
                  </a:lnTo>
                  <a:lnTo>
                    <a:pt x="64086" y="91432"/>
                  </a:lnTo>
                  <a:lnTo>
                    <a:pt x="82815" y="57739"/>
                  </a:lnTo>
                  <a:lnTo>
                    <a:pt x="83269" y="67246"/>
                  </a:lnTo>
                  <a:lnTo>
                    <a:pt x="83292" y="70099"/>
                  </a:lnTo>
                  <a:lnTo>
                    <a:pt x="77841" y="89887"/>
                  </a:lnTo>
                  <a:lnTo>
                    <a:pt x="82405" y="115380"/>
                  </a:lnTo>
                  <a:lnTo>
                    <a:pt x="83774" y="118064"/>
                  </a:lnTo>
                  <a:lnTo>
                    <a:pt x="85746" y="119852"/>
                  </a:lnTo>
                  <a:lnTo>
                    <a:pt x="90758" y="121840"/>
                  </a:lnTo>
                  <a:lnTo>
                    <a:pt x="96514" y="122723"/>
                  </a:lnTo>
                  <a:lnTo>
                    <a:pt x="102599" y="120294"/>
                  </a:lnTo>
                  <a:lnTo>
                    <a:pt x="126953" y="107142"/>
                  </a:lnTo>
                  <a:lnTo>
                    <a:pt x="169063" y="948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633">
              <a:extLst>
                <a:ext uri="{FF2B5EF4-FFF2-40B4-BE49-F238E27FC236}">
                  <a16:creationId xmlns:a16="http://schemas.microsoft.com/office/drawing/2014/main" id="{BE3AB801-980F-91A5-2474-982771B70FC0}"/>
                </a:ext>
              </a:extLst>
            </p:cNvPr>
            <p:cNvSpPr/>
            <p:nvPr>
              <p:custDataLst>
                <p:tags r:id="rId175"/>
              </p:custDataLst>
            </p:nvPr>
          </p:nvSpPr>
          <p:spPr>
            <a:xfrm>
              <a:off x="323850" y="1204545"/>
              <a:ext cx="190501" cy="243256"/>
            </a:xfrm>
            <a:custGeom>
              <a:avLst/>
              <a:gdLst/>
              <a:ahLst/>
              <a:cxnLst/>
              <a:rect l="0" t="0" r="0" b="0"/>
              <a:pathLst>
                <a:path w="190501" h="243256">
                  <a:moveTo>
                    <a:pt x="0" y="43230"/>
                  </a:moveTo>
                  <a:lnTo>
                    <a:pt x="0" y="43230"/>
                  </a:lnTo>
                  <a:lnTo>
                    <a:pt x="0" y="38173"/>
                  </a:lnTo>
                  <a:lnTo>
                    <a:pt x="1058" y="36684"/>
                  </a:lnTo>
                  <a:lnTo>
                    <a:pt x="2822" y="35691"/>
                  </a:lnTo>
                  <a:lnTo>
                    <a:pt x="9133" y="33821"/>
                  </a:lnTo>
                  <a:lnTo>
                    <a:pt x="9524" y="24215"/>
                  </a:lnTo>
                  <a:lnTo>
                    <a:pt x="9525" y="54772"/>
                  </a:lnTo>
                  <a:lnTo>
                    <a:pt x="19226" y="86730"/>
                  </a:lnTo>
                  <a:lnTo>
                    <a:pt x="35219" y="106647"/>
                  </a:lnTo>
                  <a:lnTo>
                    <a:pt x="47683" y="122236"/>
                  </a:lnTo>
                  <a:lnTo>
                    <a:pt x="55059" y="132319"/>
                  </a:lnTo>
                  <a:lnTo>
                    <a:pt x="65393" y="140328"/>
                  </a:lnTo>
                  <a:lnTo>
                    <a:pt x="79863" y="144593"/>
                  </a:lnTo>
                  <a:lnTo>
                    <a:pt x="94762" y="145430"/>
                  </a:lnTo>
                  <a:lnTo>
                    <a:pt x="104911" y="142275"/>
                  </a:lnTo>
                  <a:lnTo>
                    <a:pt x="112949" y="134522"/>
                  </a:lnTo>
                  <a:lnTo>
                    <a:pt x="129997" y="105151"/>
                  </a:lnTo>
                  <a:lnTo>
                    <a:pt x="149567" y="60852"/>
                  </a:lnTo>
                  <a:lnTo>
                    <a:pt x="154383" y="42807"/>
                  </a:lnTo>
                  <a:lnTo>
                    <a:pt x="160932" y="25574"/>
                  </a:lnTo>
                  <a:lnTo>
                    <a:pt x="161917" y="0"/>
                  </a:lnTo>
                  <a:lnTo>
                    <a:pt x="166981" y="41496"/>
                  </a:lnTo>
                  <a:lnTo>
                    <a:pt x="170126" y="76348"/>
                  </a:lnTo>
                  <a:lnTo>
                    <a:pt x="171058" y="118542"/>
                  </a:lnTo>
                  <a:lnTo>
                    <a:pt x="172431" y="158452"/>
                  </a:lnTo>
                  <a:lnTo>
                    <a:pt x="179641" y="205276"/>
                  </a:lnTo>
                  <a:lnTo>
                    <a:pt x="183204" y="218615"/>
                  </a:lnTo>
                  <a:lnTo>
                    <a:pt x="190500" y="243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634">
              <a:extLst>
                <a:ext uri="{FF2B5EF4-FFF2-40B4-BE49-F238E27FC236}">
                  <a16:creationId xmlns:a16="http://schemas.microsoft.com/office/drawing/2014/main" id="{20445B13-2E15-18FF-F1F0-DFE74E024835}"/>
                </a:ext>
              </a:extLst>
            </p:cNvPr>
            <p:cNvSpPr/>
            <p:nvPr>
              <p:custDataLst>
                <p:tags r:id="rId176"/>
              </p:custDataLst>
            </p:nvPr>
          </p:nvSpPr>
          <p:spPr>
            <a:xfrm>
              <a:off x="342900" y="1266826"/>
              <a:ext cx="38101" cy="190500"/>
            </a:xfrm>
            <a:custGeom>
              <a:avLst/>
              <a:gdLst/>
              <a:ahLst/>
              <a:cxnLst/>
              <a:rect l="0" t="0" r="0" b="0"/>
              <a:pathLst>
                <a:path w="38101" h="190500">
                  <a:moveTo>
                    <a:pt x="38100" y="9524"/>
                  </a:moveTo>
                  <a:lnTo>
                    <a:pt x="38100" y="9524"/>
                  </a:lnTo>
                  <a:lnTo>
                    <a:pt x="38100" y="2"/>
                  </a:lnTo>
                  <a:lnTo>
                    <a:pt x="33044" y="0"/>
                  </a:lnTo>
                  <a:lnTo>
                    <a:pt x="31554" y="1058"/>
                  </a:lnTo>
                  <a:lnTo>
                    <a:pt x="30561" y="2822"/>
                  </a:lnTo>
                  <a:lnTo>
                    <a:pt x="28967" y="13256"/>
                  </a:lnTo>
                  <a:lnTo>
                    <a:pt x="27594" y="26567"/>
                  </a:lnTo>
                  <a:lnTo>
                    <a:pt x="21052" y="48482"/>
                  </a:lnTo>
                  <a:lnTo>
                    <a:pt x="16821" y="66928"/>
                  </a:lnTo>
                  <a:lnTo>
                    <a:pt x="11687" y="85799"/>
                  </a:lnTo>
                  <a:lnTo>
                    <a:pt x="6893" y="123831"/>
                  </a:lnTo>
                  <a:lnTo>
                    <a:pt x="1362" y="144169"/>
                  </a:lnTo>
                  <a:lnTo>
                    <a:pt x="0" y="19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7" name="SMARTInkShape-Group133">
            <a:extLst>
              <a:ext uri="{FF2B5EF4-FFF2-40B4-BE49-F238E27FC236}">
                <a16:creationId xmlns:a16="http://schemas.microsoft.com/office/drawing/2014/main" id="{DF7BA0D0-B945-2CCF-DD55-29D51DF70E22}"/>
              </a:ext>
            </a:extLst>
          </p:cNvPr>
          <p:cNvGrpSpPr/>
          <p:nvPr/>
        </p:nvGrpSpPr>
        <p:grpSpPr>
          <a:xfrm>
            <a:off x="1733550" y="1181100"/>
            <a:ext cx="662452" cy="409576"/>
            <a:chOff x="1733550" y="1181100"/>
            <a:chExt cx="662452" cy="409576"/>
          </a:xfrm>
        </p:grpSpPr>
        <p:sp>
          <p:nvSpPr>
            <p:cNvPr id="430" name="SMARTInkShape-635">
              <a:extLst>
                <a:ext uri="{FF2B5EF4-FFF2-40B4-BE49-F238E27FC236}">
                  <a16:creationId xmlns:a16="http://schemas.microsoft.com/office/drawing/2014/main" id="{277EB627-3195-FC9E-0884-DA9A4A148C40}"/>
                </a:ext>
              </a:extLst>
            </p:cNvPr>
            <p:cNvSpPr/>
            <p:nvPr>
              <p:custDataLst>
                <p:tags r:id="rId161"/>
              </p:custDataLst>
            </p:nvPr>
          </p:nvSpPr>
          <p:spPr>
            <a:xfrm>
              <a:off x="2257425" y="1242626"/>
              <a:ext cx="138577" cy="142365"/>
            </a:xfrm>
            <a:custGeom>
              <a:avLst/>
              <a:gdLst/>
              <a:ahLst/>
              <a:cxnLst/>
              <a:rect l="0" t="0" r="0" b="0"/>
              <a:pathLst>
                <a:path w="138577" h="142365">
                  <a:moveTo>
                    <a:pt x="123825" y="24199"/>
                  </a:moveTo>
                  <a:lnTo>
                    <a:pt x="123825" y="24199"/>
                  </a:lnTo>
                  <a:lnTo>
                    <a:pt x="128881" y="24199"/>
                  </a:lnTo>
                  <a:lnTo>
                    <a:pt x="130371" y="23141"/>
                  </a:lnTo>
                  <a:lnTo>
                    <a:pt x="131364" y="21377"/>
                  </a:lnTo>
                  <a:lnTo>
                    <a:pt x="132026" y="19142"/>
                  </a:lnTo>
                  <a:lnTo>
                    <a:pt x="138014" y="10942"/>
                  </a:lnTo>
                  <a:lnTo>
                    <a:pt x="138576" y="9011"/>
                  </a:lnTo>
                  <a:lnTo>
                    <a:pt x="137892" y="7724"/>
                  </a:lnTo>
                  <a:lnTo>
                    <a:pt x="131874" y="3090"/>
                  </a:lnTo>
                  <a:lnTo>
                    <a:pt x="129191" y="601"/>
                  </a:lnTo>
                  <a:lnTo>
                    <a:pt x="125286" y="0"/>
                  </a:lnTo>
                  <a:lnTo>
                    <a:pt x="80722" y="12294"/>
                  </a:lnTo>
                  <a:lnTo>
                    <a:pt x="71860" y="14674"/>
                  </a:lnTo>
                  <a:lnTo>
                    <a:pt x="57547" y="24826"/>
                  </a:lnTo>
                  <a:lnTo>
                    <a:pt x="49585" y="31966"/>
                  </a:lnTo>
                  <a:lnTo>
                    <a:pt x="43149" y="43316"/>
                  </a:lnTo>
                  <a:lnTo>
                    <a:pt x="42525" y="47527"/>
                  </a:lnTo>
                  <a:lnTo>
                    <a:pt x="44653" y="55028"/>
                  </a:lnTo>
                  <a:lnTo>
                    <a:pt x="51801" y="65201"/>
                  </a:lnTo>
                  <a:lnTo>
                    <a:pt x="92714" y="93685"/>
                  </a:lnTo>
                  <a:lnTo>
                    <a:pt x="96735" y="99098"/>
                  </a:lnTo>
                  <a:lnTo>
                    <a:pt x="98357" y="103765"/>
                  </a:lnTo>
                  <a:lnTo>
                    <a:pt x="98379" y="107935"/>
                  </a:lnTo>
                  <a:lnTo>
                    <a:pt x="95868" y="122231"/>
                  </a:lnTo>
                  <a:lnTo>
                    <a:pt x="93545" y="125537"/>
                  </a:lnTo>
                  <a:lnTo>
                    <a:pt x="85320" y="132032"/>
                  </a:lnTo>
                  <a:lnTo>
                    <a:pt x="63733" y="141640"/>
                  </a:lnTo>
                  <a:lnTo>
                    <a:pt x="49140" y="142364"/>
                  </a:lnTo>
                  <a:lnTo>
                    <a:pt x="13131" y="137592"/>
                  </a:lnTo>
                  <a:lnTo>
                    <a:pt x="0" y="128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636">
              <a:extLst>
                <a:ext uri="{FF2B5EF4-FFF2-40B4-BE49-F238E27FC236}">
                  <a16:creationId xmlns:a16="http://schemas.microsoft.com/office/drawing/2014/main" id="{7C676A9A-E034-E2F8-DFFE-476A3819A567}"/>
                </a:ext>
              </a:extLst>
            </p:cNvPr>
            <p:cNvSpPr/>
            <p:nvPr>
              <p:custDataLst>
                <p:tags r:id="rId162"/>
              </p:custDataLst>
            </p:nvPr>
          </p:nvSpPr>
          <p:spPr>
            <a:xfrm>
              <a:off x="2152650" y="1276903"/>
              <a:ext cx="152401" cy="111051"/>
            </a:xfrm>
            <a:custGeom>
              <a:avLst/>
              <a:gdLst/>
              <a:ahLst/>
              <a:cxnLst/>
              <a:rect l="0" t="0" r="0" b="0"/>
              <a:pathLst>
                <a:path w="152401" h="111051">
                  <a:moveTo>
                    <a:pt x="0" y="37547"/>
                  </a:moveTo>
                  <a:lnTo>
                    <a:pt x="0" y="37547"/>
                  </a:lnTo>
                  <a:lnTo>
                    <a:pt x="36233" y="1314"/>
                  </a:lnTo>
                  <a:lnTo>
                    <a:pt x="40092" y="277"/>
                  </a:lnTo>
                  <a:lnTo>
                    <a:pt x="42604" y="0"/>
                  </a:lnTo>
                  <a:lnTo>
                    <a:pt x="45336" y="1933"/>
                  </a:lnTo>
                  <a:lnTo>
                    <a:pt x="51193" y="9724"/>
                  </a:lnTo>
                  <a:lnTo>
                    <a:pt x="60441" y="31067"/>
                  </a:lnTo>
                  <a:lnTo>
                    <a:pt x="65443" y="72211"/>
                  </a:lnTo>
                  <a:lnTo>
                    <a:pt x="65252" y="94855"/>
                  </a:lnTo>
                  <a:lnTo>
                    <a:pt x="61457" y="104645"/>
                  </a:lnTo>
                  <a:lnTo>
                    <a:pt x="58963" y="107679"/>
                  </a:lnTo>
                  <a:lnTo>
                    <a:pt x="53369" y="111050"/>
                  </a:lnTo>
                  <a:lnTo>
                    <a:pt x="44534" y="109726"/>
                  </a:lnTo>
                  <a:lnTo>
                    <a:pt x="39214" y="107891"/>
                  </a:lnTo>
                  <a:lnTo>
                    <a:pt x="35668" y="104552"/>
                  </a:lnTo>
                  <a:lnTo>
                    <a:pt x="31727" y="95196"/>
                  </a:lnTo>
                  <a:lnTo>
                    <a:pt x="29509" y="72973"/>
                  </a:lnTo>
                  <a:lnTo>
                    <a:pt x="33909" y="51336"/>
                  </a:lnTo>
                  <a:lnTo>
                    <a:pt x="41914" y="36576"/>
                  </a:lnTo>
                  <a:lnTo>
                    <a:pt x="66159" y="25500"/>
                  </a:lnTo>
                  <a:lnTo>
                    <a:pt x="111410" y="11880"/>
                  </a:lnTo>
                  <a:lnTo>
                    <a:pt x="152400" y="8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637">
              <a:extLst>
                <a:ext uri="{FF2B5EF4-FFF2-40B4-BE49-F238E27FC236}">
                  <a16:creationId xmlns:a16="http://schemas.microsoft.com/office/drawing/2014/main" id="{1B761D22-3172-3990-ACDF-B1F0BCB9C240}"/>
                </a:ext>
              </a:extLst>
            </p:cNvPr>
            <p:cNvSpPr/>
            <p:nvPr>
              <p:custDataLst>
                <p:tags r:id="rId163"/>
              </p:custDataLst>
            </p:nvPr>
          </p:nvSpPr>
          <p:spPr>
            <a:xfrm>
              <a:off x="2085975" y="1181100"/>
              <a:ext cx="9526" cy="38101"/>
            </a:xfrm>
            <a:custGeom>
              <a:avLst/>
              <a:gdLst/>
              <a:ahLst/>
              <a:cxnLst/>
              <a:rect l="0" t="0" r="0" b="0"/>
              <a:pathLst>
                <a:path w="9526" h="38101">
                  <a:moveTo>
                    <a:pt x="0" y="38100"/>
                  </a:moveTo>
                  <a:lnTo>
                    <a:pt x="0" y="38100"/>
                  </a:lnTo>
                  <a:lnTo>
                    <a:pt x="5057" y="33044"/>
                  </a:lnTo>
                  <a:lnTo>
                    <a:pt x="7539" y="2491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638">
              <a:extLst>
                <a:ext uri="{FF2B5EF4-FFF2-40B4-BE49-F238E27FC236}">
                  <a16:creationId xmlns:a16="http://schemas.microsoft.com/office/drawing/2014/main" id="{FC1EC5B0-3BA8-D6C8-0390-28A370096489}"/>
                </a:ext>
              </a:extLst>
            </p:cNvPr>
            <p:cNvSpPr/>
            <p:nvPr>
              <p:custDataLst>
                <p:tags r:id="rId164"/>
              </p:custDataLst>
            </p:nvPr>
          </p:nvSpPr>
          <p:spPr>
            <a:xfrm>
              <a:off x="2114550" y="1286267"/>
              <a:ext cx="9134" cy="94859"/>
            </a:xfrm>
            <a:custGeom>
              <a:avLst/>
              <a:gdLst/>
              <a:ahLst/>
              <a:cxnLst/>
              <a:rect l="0" t="0" r="0" b="0"/>
              <a:pathLst>
                <a:path w="9134" h="94859">
                  <a:moveTo>
                    <a:pt x="0" y="9133"/>
                  </a:moveTo>
                  <a:lnTo>
                    <a:pt x="0" y="9133"/>
                  </a:lnTo>
                  <a:lnTo>
                    <a:pt x="9133" y="0"/>
                  </a:lnTo>
                  <a:lnTo>
                    <a:pt x="2902" y="15952"/>
                  </a:lnTo>
                  <a:lnTo>
                    <a:pt x="255" y="59278"/>
                  </a:lnTo>
                  <a:lnTo>
                    <a:pt x="0" y="94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639">
              <a:extLst>
                <a:ext uri="{FF2B5EF4-FFF2-40B4-BE49-F238E27FC236}">
                  <a16:creationId xmlns:a16="http://schemas.microsoft.com/office/drawing/2014/main" id="{62354B34-019B-F8F4-4825-3A668B784C6C}"/>
                </a:ext>
              </a:extLst>
            </p:cNvPr>
            <p:cNvSpPr/>
            <p:nvPr>
              <p:custDataLst>
                <p:tags r:id="rId165"/>
              </p:custDataLst>
            </p:nvPr>
          </p:nvSpPr>
          <p:spPr>
            <a:xfrm>
              <a:off x="1872996" y="1257846"/>
              <a:ext cx="184405" cy="122653"/>
            </a:xfrm>
            <a:custGeom>
              <a:avLst/>
              <a:gdLst/>
              <a:ahLst/>
              <a:cxnLst/>
              <a:rect l="0" t="0" r="0" b="0"/>
              <a:pathLst>
                <a:path w="184405" h="122653">
                  <a:moveTo>
                    <a:pt x="98679" y="66129"/>
                  </a:moveTo>
                  <a:lnTo>
                    <a:pt x="98679" y="66129"/>
                  </a:lnTo>
                  <a:lnTo>
                    <a:pt x="98679" y="61072"/>
                  </a:lnTo>
                  <a:lnTo>
                    <a:pt x="99737" y="59583"/>
                  </a:lnTo>
                  <a:lnTo>
                    <a:pt x="101501" y="58590"/>
                  </a:lnTo>
                  <a:lnTo>
                    <a:pt x="103736" y="57928"/>
                  </a:lnTo>
                  <a:lnTo>
                    <a:pt x="105225" y="56428"/>
                  </a:lnTo>
                  <a:lnTo>
                    <a:pt x="107812" y="48519"/>
                  </a:lnTo>
                  <a:lnTo>
                    <a:pt x="108194" y="32927"/>
                  </a:lnTo>
                  <a:lnTo>
                    <a:pt x="107139" y="31294"/>
                  </a:lnTo>
                  <a:lnTo>
                    <a:pt x="105377" y="30206"/>
                  </a:lnTo>
                  <a:lnTo>
                    <a:pt x="103144" y="29480"/>
                  </a:lnTo>
                  <a:lnTo>
                    <a:pt x="101656" y="27938"/>
                  </a:lnTo>
                  <a:lnTo>
                    <a:pt x="96445" y="17859"/>
                  </a:lnTo>
                  <a:lnTo>
                    <a:pt x="85538" y="5677"/>
                  </a:lnTo>
                  <a:lnTo>
                    <a:pt x="79433" y="2219"/>
                  </a:lnTo>
                  <a:lnTo>
                    <a:pt x="71075" y="683"/>
                  </a:lnTo>
                  <a:lnTo>
                    <a:pt x="56777" y="0"/>
                  </a:lnTo>
                  <a:lnTo>
                    <a:pt x="39839" y="8164"/>
                  </a:lnTo>
                  <a:lnTo>
                    <a:pt x="18098" y="27787"/>
                  </a:lnTo>
                  <a:lnTo>
                    <a:pt x="8890" y="42738"/>
                  </a:lnTo>
                  <a:lnTo>
                    <a:pt x="1270" y="63494"/>
                  </a:lnTo>
                  <a:lnTo>
                    <a:pt x="0" y="81186"/>
                  </a:lnTo>
                  <a:lnTo>
                    <a:pt x="2963" y="95046"/>
                  </a:lnTo>
                  <a:lnTo>
                    <a:pt x="7808" y="104734"/>
                  </a:lnTo>
                  <a:lnTo>
                    <a:pt x="28904" y="121163"/>
                  </a:lnTo>
                  <a:lnTo>
                    <a:pt x="36142" y="122652"/>
                  </a:lnTo>
                  <a:lnTo>
                    <a:pt x="44779" y="117356"/>
                  </a:lnTo>
                  <a:lnTo>
                    <a:pt x="66103" y="97295"/>
                  </a:lnTo>
                  <a:lnTo>
                    <a:pt x="96645" y="51667"/>
                  </a:lnTo>
                  <a:lnTo>
                    <a:pt x="103067" y="42768"/>
                  </a:lnTo>
                  <a:lnTo>
                    <a:pt x="108003" y="28666"/>
                  </a:lnTo>
                  <a:lnTo>
                    <a:pt x="108145" y="33274"/>
                  </a:lnTo>
                  <a:lnTo>
                    <a:pt x="99558" y="75284"/>
                  </a:lnTo>
                  <a:lnTo>
                    <a:pt x="98795" y="96994"/>
                  </a:lnTo>
                  <a:lnTo>
                    <a:pt x="101553" y="103836"/>
                  </a:lnTo>
                  <a:lnTo>
                    <a:pt x="103770" y="107142"/>
                  </a:lnTo>
                  <a:lnTo>
                    <a:pt x="114700" y="110815"/>
                  </a:lnTo>
                  <a:lnTo>
                    <a:pt x="142531" y="113174"/>
                  </a:lnTo>
                  <a:lnTo>
                    <a:pt x="184404" y="947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640">
              <a:extLst>
                <a:ext uri="{FF2B5EF4-FFF2-40B4-BE49-F238E27FC236}">
                  <a16:creationId xmlns:a16="http://schemas.microsoft.com/office/drawing/2014/main" id="{DFB523AD-6BCB-F7C3-77A1-959DA7DAE3C0}"/>
                </a:ext>
              </a:extLst>
            </p:cNvPr>
            <p:cNvSpPr/>
            <p:nvPr>
              <p:custDataLst>
                <p:tags r:id="rId166"/>
              </p:custDataLst>
            </p:nvPr>
          </p:nvSpPr>
          <p:spPr>
            <a:xfrm>
              <a:off x="1733550" y="1261707"/>
              <a:ext cx="113341" cy="103262"/>
            </a:xfrm>
            <a:custGeom>
              <a:avLst/>
              <a:gdLst/>
              <a:ahLst/>
              <a:cxnLst/>
              <a:rect l="0" t="0" r="0" b="0"/>
              <a:pathLst>
                <a:path w="113341" h="103262">
                  <a:moveTo>
                    <a:pt x="28575" y="71793"/>
                  </a:moveTo>
                  <a:lnTo>
                    <a:pt x="28575" y="71793"/>
                  </a:lnTo>
                  <a:lnTo>
                    <a:pt x="28575" y="38704"/>
                  </a:lnTo>
                  <a:lnTo>
                    <a:pt x="31397" y="33098"/>
                  </a:lnTo>
                  <a:lnTo>
                    <a:pt x="50965" y="11433"/>
                  </a:lnTo>
                  <a:lnTo>
                    <a:pt x="60046" y="7925"/>
                  </a:lnTo>
                  <a:lnTo>
                    <a:pt x="70079" y="5307"/>
                  </a:lnTo>
                  <a:lnTo>
                    <a:pt x="78066" y="616"/>
                  </a:lnTo>
                  <a:lnTo>
                    <a:pt x="81677" y="0"/>
                  </a:lnTo>
                  <a:lnTo>
                    <a:pt x="85143" y="648"/>
                  </a:lnTo>
                  <a:lnTo>
                    <a:pt x="88512" y="2138"/>
                  </a:lnTo>
                  <a:lnTo>
                    <a:pt x="103367" y="19404"/>
                  </a:lnTo>
                  <a:lnTo>
                    <a:pt x="109441" y="35809"/>
                  </a:lnTo>
                  <a:lnTo>
                    <a:pt x="113340" y="67155"/>
                  </a:lnTo>
                  <a:lnTo>
                    <a:pt x="108229" y="80667"/>
                  </a:lnTo>
                  <a:lnTo>
                    <a:pt x="98902" y="92671"/>
                  </a:lnTo>
                  <a:lnTo>
                    <a:pt x="87701" y="101533"/>
                  </a:lnTo>
                  <a:lnTo>
                    <a:pt x="80692" y="103261"/>
                  </a:lnTo>
                  <a:lnTo>
                    <a:pt x="34679" y="99703"/>
                  </a:lnTo>
                  <a:lnTo>
                    <a:pt x="0" y="90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641">
              <a:extLst>
                <a:ext uri="{FF2B5EF4-FFF2-40B4-BE49-F238E27FC236}">
                  <a16:creationId xmlns:a16="http://schemas.microsoft.com/office/drawing/2014/main" id="{E73CD0E6-272D-3164-4944-D44B0B272809}"/>
                </a:ext>
              </a:extLst>
            </p:cNvPr>
            <p:cNvSpPr/>
            <p:nvPr>
              <p:custDataLst>
                <p:tags r:id="rId167"/>
              </p:custDataLst>
            </p:nvPr>
          </p:nvSpPr>
          <p:spPr>
            <a:xfrm>
              <a:off x="1752600" y="1285910"/>
              <a:ext cx="28576" cy="304766"/>
            </a:xfrm>
            <a:custGeom>
              <a:avLst/>
              <a:gdLst/>
              <a:ahLst/>
              <a:cxnLst/>
              <a:rect l="0" t="0" r="0" b="0"/>
              <a:pathLst>
                <a:path w="28576" h="304766">
                  <a:moveTo>
                    <a:pt x="28575" y="9490"/>
                  </a:moveTo>
                  <a:lnTo>
                    <a:pt x="28575" y="9490"/>
                  </a:lnTo>
                  <a:lnTo>
                    <a:pt x="28575" y="0"/>
                  </a:lnTo>
                  <a:lnTo>
                    <a:pt x="28575" y="36596"/>
                  </a:lnTo>
                  <a:lnTo>
                    <a:pt x="28575" y="76318"/>
                  </a:lnTo>
                  <a:lnTo>
                    <a:pt x="23518" y="121601"/>
                  </a:lnTo>
                  <a:lnTo>
                    <a:pt x="20374" y="168532"/>
                  </a:lnTo>
                  <a:lnTo>
                    <a:pt x="12766" y="211101"/>
                  </a:lnTo>
                  <a:lnTo>
                    <a:pt x="10165" y="255258"/>
                  </a:lnTo>
                  <a:lnTo>
                    <a:pt x="0" y="304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5" name="SMARTInkShape-Group134">
            <a:extLst>
              <a:ext uri="{FF2B5EF4-FFF2-40B4-BE49-F238E27FC236}">
                <a16:creationId xmlns:a16="http://schemas.microsoft.com/office/drawing/2014/main" id="{DFAAAFF0-9386-8F78-FBAD-F003775CAF13}"/>
              </a:ext>
            </a:extLst>
          </p:cNvPr>
          <p:cNvGrpSpPr/>
          <p:nvPr/>
        </p:nvGrpSpPr>
        <p:grpSpPr>
          <a:xfrm>
            <a:off x="2590800" y="1123950"/>
            <a:ext cx="1276351" cy="282003"/>
            <a:chOff x="2590800" y="1123950"/>
            <a:chExt cx="1276351" cy="282003"/>
          </a:xfrm>
        </p:grpSpPr>
        <p:sp>
          <p:nvSpPr>
            <p:cNvPr id="438" name="SMARTInkShape-642">
              <a:extLst>
                <a:ext uri="{FF2B5EF4-FFF2-40B4-BE49-F238E27FC236}">
                  <a16:creationId xmlns:a16="http://schemas.microsoft.com/office/drawing/2014/main" id="{8FF972C4-52B9-EA2C-94B4-C0CE98410461}"/>
                </a:ext>
              </a:extLst>
            </p:cNvPr>
            <p:cNvSpPr/>
            <p:nvPr>
              <p:custDataLst>
                <p:tags r:id="rId154"/>
              </p:custDataLst>
            </p:nvPr>
          </p:nvSpPr>
          <p:spPr>
            <a:xfrm>
              <a:off x="3648075" y="1271606"/>
              <a:ext cx="219076" cy="128570"/>
            </a:xfrm>
            <a:custGeom>
              <a:avLst/>
              <a:gdLst/>
              <a:ahLst/>
              <a:cxnLst/>
              <a:rect l="0" t="0" r="0" b="0"/>
              <a:pathLst>
                <a:path w="219076" h="128570">
                  <a:moveTo>
                    <a:pt x="0" y="33319"/>
                  </a:moveTo>
                  <a:lnTo>
                    <a:pt x="0" y="33319"/>
                  </a:lnTo>
                  <a:lnTo>
                    <a:pt x="16247" y="18131"/>
                  </a:lnTo>
                  <a:lnTo>
                    <a:pt x="25510" y="15413"/>
                  </a:lnTo>
                  <a:lnTo>
                    <a:pt x="36233" y="14420"/>
                  </a:lnTo>
                  <a:lnTo>
                    <a:pt x="42603" y="24427"/>
                  </a:lnTo>
                  <a:lnTo>
                    <a:pt x="43219" y="28449"/>
                  </a:lnTo>
                  <a:lnTo>
                    <a:pt x="42571" y="32189"/>
                  </a:lnTo>
                  <a:lnTo>
                    <a:pt x="40087" y="40225"/>
                  </a:lnTo>
                  <a:lnTo>
                    <a:pt x="35670" y="62631"/>
                  </a:lnTo>
                  <a:lnTo>
                    <a:pt x="28451" y="79591"/>
                  </a:lnTo>
                  <a:lnTo>
                    <a:pt x="22306" y="87834"/>
                  </a:lnTo>
                  <a:lnTo>
                    <a:pt x="19178" y="99458"/>
                  </a:lnTo>
                  <a:lnTo>
                    <a:pt x="27738" y="90167"/>
                  </a:lnTo>
                  <a:lnTo>
                    <a:pt x="45892" y="59953"/>
                  </a:lnTo>
                  <a:lnTo>
                    <a:pt x="59983" y="28467"/>
                  </a:lnTo>
                  <a:lnTo>
                    <a:pt x="69345" y="17757"/>
                  </a:lnTo>
                  <a:lnTo>
                    <a:pt x="79504" y="10528"/>
                  </a:lnTo>
                  <a:lnTo>
                    <a:pt x="92968" y="5506"/>
                  </a:lnTo>
                  <a:lnTo>
                    <a:pt x="97058" y="7905"/>
                  </a:lnTo>
                  <a:lnTo>
                    <a:pt x="102403" y="13557"/>
                  </a:lnTo>
                  <a:lnTo>
                    <a:pt x="108307" y="23125"/>
                  </a:lnTo>
                  <a:lnTo>
                    <a:pt x="112525" y="40411"/>
                  </a:lnTo>
                  <a:lnTo>
                    <a:pt x="114279" y="86993"/>
                  </a:lnTo>
                  <a:lnTo>
                    <a:pt x="114299" y="90266"/>
                  </a:lnTo>
                  <a:lnTo>
                    <a:pt x="127557" y="55735"/>
                  </a:lnTo>
                  <a:lnTo>
                    <a:pt x="159357" y="17461"/>
                  </a:lnTo>
                  <a:lnTo>
                    <a:pt x="168897" y="10396"/>
                  </a:lnTo>
                  <a:lnTo>
                    <a:pt x="180219" y="3596"/>
                  </a:lnTo>
                  <a:lnTo>
                    <a:pt x="183646" y="804"/>
                  </a:lnTo>
                  <a:lnTo>
                    <a:pt x="185931" y="0"/>
                  </a:lnTo>
                  <a:lnTo>
                    <a:pt x="187454" y="523"/>
                  </a:lnTo>
                  <a:lnTo>
                    <a:pt x="196644" y="12851"/>
                  </a:lnTo>
                  <a:lnTo>
                    <a:pt x="199827" y="60197"/>
                  </a:lnTo>
                  <a:lnTo>
                    <a:pt x="200013" y="101188"/>
                  </a:lnTo>
                  <a:lnTo>
                    <a:pt x="202842" y="108639"/>
                  </a:lnTo>
                  <a:lnTo>
                    <a:pt x="206569" y="115478"/>
                  </a:lnTo>
                  <a:lnTo>
                    <a:pt x="208225" y="122045"/>
                  </a:lnTo>
                  <a:lnTo>
                    <a:pt x="209725" y="124220"/>
                  </a:lnTo>
                  <a:lnTo>
                    <a:pt x="219075" y="1285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643">
              <a:extLst>
                <a:ext uri="{FF2B5EF4-FFF2-40B4-BE49-F238E27FC236}">
                  <a16:creationId xmlns:a16="http://schemas.microsoft.com/office/drawing/2014/main" id="{7FE578D3-1089-AC1A-02E0-BCF792BE1A62}"/>
                </a:ext>
              </a:extLst>
            </p:cNvPr>
            <p:cNvSpPr/>
            <p:nvPr>
              <p:custDataLst>
                <p:tags r:id="rId155"/>
              </p:custDataLst>
            </p:nvPr>
          </p:nvSpPr>
          <p:spPr>
            <a:xfrm>
              <a:off x="3577379" y="1266825"/>
              <a:ext cx="60466" cy="110083"/>
            </a:xfrm>
            <a:custGeom>
              <a:avLst/>
              <a:gdLst/>
              <a:ahLst/>
              <a:cxnLst/>
              <a:rect l="0" t="0" r="0" b="0"/>
              <a:pathLst>
                <a:path w="60466" h="110083">
                  <a:moveTo>
                    <a:pt x="32596" y="66675"/>
                  </a:moveTo>
                  <a:lnTo>
                    <a:pt x="32596" y="66675"/>
                  </a:lnTo>
                  <a:lnTo>
                    <a:pt x="40797" y="66675"/>
                  </a:lnTo>
                  <a:lnTo>
                    <a:pt x="41238" y="65617"/>
                  </a:lnTo>
                  <a:lnTo>
                    <a:pt x="42111" y="44009"/>
                  </a:lnTo>
                  <a:lnTo>
                    <a:pt x="43172" y="42039"/>
                  </a:lnTo>
                  <a:lnTo>
                    <a:pt x="44938" y="40726"/>
                  </a:lnTo>
                  <a:lnTo>
                    <a:pt x="47174" y="39851"/>
                  </a:lnTo>
                  <a:lnTo>
                    <a:pt x="47607" y="38209"/>
                  </a:lnTo>
                  <a:lnTo>
                    <a:pt x="42742" y="28502"/>
                  </a:lnTo>
                  <a:lnTo>
                    <a:pt x="42397" y="23956"/>
                  </a:lnTo>
                  <a:lnTo>
                    <a:pt x="41247" y="22321"/>
                  </a:lnTo>
                  <a:lnTo>
                    <a:pt x="39421" y="21231"/>
                  </a:lnTo>
                  <a:lnTo>
                    <a:pt x="33944" y="19481"/>
                  </a:lnTo>
                  <a:lnTo>
                    <a:pt x="22882" y="19178"/>
                  </a:lnTo>
                  <a:lnTo>
                    <a:pt x="19770" y="20193"/>
                  </a:lnTo>
                  <a:lnTo>
                    <a:pt x="17696" y="21929"/>
                  </a:lnTo>
                  <a:lnTo>
                    <a:pt x="532" y="51556"/>
                  </a:lnTo>
                  <a:lnTo>
                    <a:pt x="0" y="68422"/>
                  </a:lnTo>
                  <a:lnTo>
                    <a:pt x="8284" y="100064"/>
                  </a:lnTo>
                  <a:lnTo>
                    <a:pt x="12154" y="104809"/>
                  </a:lnTo>
                  <a:lnTo>
                    <a:pt x="22099" y="110082"/>
                  </a:lnTo>
                  <a:lnTo>
                    <a:pt x="33575" y="109603"/>
                  </a:lnTo>
                  <a:lnTo>
                    <a:pt x="39599" y="107994"/>
                  </a:lnTo>
                  <a:lnTo>
                    <a:pt x="44673" y="103746"/>
                  </a:lnTo>
                  <a:lnTo>
                    <a:pt x="53133" y="90559"/>
                  </a:lnTo>
                  <a:lnTo>
                    <a:pt x="58789" y="65285"/>
                  </a:lnTo>
                  <a:lnTo>
                    <a:pt x="60465" y="37688"/>
                  </a:lnTo>
                  <a:lnTo>
                    <a:pt x="55213" y="21689"/>
                  </a:lnTo>
                  <a:lnTo>
                    <a:pt x="421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644">
              <a:extLst>
                <a:ext uri="{FF2B5EF4-FFF2-40B4-BE49-F238E27FC236}">
                  <a16:creationId xmlns:a16="http://schemas.microsoft.com/office/drawing/2014/main" id="{0BD76DF8-C5E2-1D4F-1436-11B0E2B47263}"/>
                </a:ext>
              </a:extLst>
            </p:cNvPr>
            <p:cNvSpPr/>
            <p:nvPr>
              <p:custDataLst>
                <p:tags r:id="rId156"/>
              </p:custDataLst>
            </p:nvPr>
          </p:nvSpPr>
          <p:spPr>
            <a:xfrm>
              <a:off x="3443755" y="1123950"/>
              <a:ext cx="89957" cy="261585"/>
            </a:xfrm>
            <a:custGeom>
              <a:avLst/>
              <a:gdLst/>
              <a:ahLst/>
              <a:cxnLst/>
              <a:rect l="0" t="0" r="0" b="0"/>
              <a:pathLst>
                <a:path w="89957" h="261585">
                  <a:moveTo>
                    <a:pt x="70970" y="200025"/>
                  </a:moveTo>
                  <a:lnTo>
                    <a:pt x="70970" y="200025"/>
                  </a:lnTo>
                  <a:lnTo>
                    <a:pt x="70970" y="186768"/>
                  </a:lnTo>
                  <a:lnTo>
                    <a:pt x="68148" y="180727"/>
                  </a:lnTo>
                  <a:lnTo>
                    <a:pt x="57713" y="168226"/>
                  </a:lnTo>
                  <a:lnTo>
                    <a:pt x="51672" y="164725"/>
                  </a:lnTo>
                  <a:lnTo>
                    <a:pt x="39172" y="162478"/>
                  </a:lnTo>
                  <a:lnTo>
                    <a:pt x="29681" y="162089"/>
                  </a:lnTo>
                  <a:lnTo>
                    <a:pt x="20516" y="167642"/>
                  </a:lnTo>
                  <a:lnTo>
                    <a:pt x="11504" y="176108"/>
                  </a:lnTo>
                  <a:lnTo>
                    <a:pt x="5373" y="188940"/>
                  </a:lnTo>
                  <a:lnTo>
                    <a:pt x="188" y="203565"/>
                  </a:lnTo>
                  <a:lnTo>
                    <a:pt x="0" y="217826"/>
                  </a:lnTo>
                  <a:lnTo>
                    <a:pt x="4502" y="232278"/>
                  </a:lnTo>
                  <a:lnTo>
                    <a:pt x="13560" y="249285"/>
                  </a:lnTo>
                  <a:lnTo>
                    <a:pt x="18938" y="255090"/>
                  </a:lnTo>
                  <a:lnTo>
                    <a:pt x="30559" y="261540"/>
                  </a:lnTo>
                  <a:lnTo>
                    <a:pt x="42779" y="261584"/>
                  </a:lnTo>
                  <a:lnTo>
                    <a:pt x="67871" y="252989"/>
                  </a:lnTo>
                  <a:lnTo>
                    <a:pt x="72079" y="246976"/>
                  </a:lnTo>
                  <a:lnTo>
                    <a:pt x="84444" y="205202"/>
                  </a:lnTo>
                  <a:lnTo>
                    <a:pt x="87541" y="174456"/>
                  </a:lnTo>
                  <a:lnTo>
                    <a:pt x="88918" y="136803"/>
                  </a:lnTo>
                  <a:lnTo>
                    <a:pt x="89694" y="92863"/>
                  </a:lnTo>
                  <a:lnTo>
                    <a:pt x="89956" y="46213"/>
                  </a:lnTo>
                  <a:lnTo>
                    <a:pt x="88934" y="24772"/>
                  </a:lnTo>
                  <a:lnTo>
                    <a:pt x="804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645">
              <a:extLst>
                <a:ext uri="{FF2B5EF4-FFF2-40B4-BE49-F238E27FC236}">
                  <a16:creationId xmlns:a16="http://schemas.microsoft.com/office/drawing/2014/main" id="{C988FCE6-E928-96A4-27B4-95CE6E2F0C0E}"/>
                </a:ext>
              </a:extLst>
            </p:cNvPr>
            <p:cNvSpPr/>
            <p:nvPr>
              <p:custDataLst>
                <p:tags r:id="rId157"/>
              </p:custDataLst>
            </p:nvPr>
          </p:nvSpPr>
          <p:spPr>
            <a:xfrm>
              <a:off x="3115669" y="1257730"/>
              <a:ext cx="246657" cy="123396"/>
            </a:xfrm>
            <a:custGeom>
              <a:avLst/>
              <a:gdLst/>
              <a:ahLst/>
              <a:cxnLst/>
              <a:rect l="0" t="0" r="0" b="0"/>
              <a:pathLst>
                <a:path w="246657" h="123396">
                  <a:moveTo>
                    <a:pt x="75206" y="56720"/>
                  </a:moveTo>
                  <a:lnTo>
                    <a:pt x="75206" y="56720"/>
                  </a:lnTo>
                  <a:lnTo>
                    <a:pt x="75206" y="51663"/>
                  </a:lnTo>
                  <a:lnTo>
                    <a:pt x="78028" y="46359"/>
                  </a:lnTo>
                  <a:lnTo>
                    <a:pt x="81752" y="40473"/>
                  </a:lnTo>
                  <a:lnTo>
                    <a:pt x="84696" y="28306"/>
                  </a:lnTo>
                  <a:lnTo>
                    <a:pt x="89777" y="28193"/>
                  </a:lnTo>
                  <a:lnTo>
                    <a:pt x="90212" y="27118"/>
                  </a:lnTo>
                  <a:lnTo>
                    <a:pt x="85352" y="18447"/>
                  </a:lnTo>
                  <a:lnTo>
                    <a:pt x="85007" y="13957"/>
                  </a:lnTo>
                  <a:lnTo>
                    <a:pt x="83856" y="12336"/>
                  </a:lnTo>
                  <a:lnTo>
                    <a:pt x="82031" y="11256"/>
                  </a:lnTo>
                  <a:lnTo>
                    <a:pt x="79756" y="10536"/>
                  </a:lnTo>
                  <a:lnTo>
                    <a:pt x="78239" y="8997"/>
                  </a:lnTo>
                  <a:lnTo>
                    <a:pt x="76554" y="4465"/>
                  </a:lnTo>
                  <a:lnTo>
                    <a:pt x="75046" y="2834"/>
                  </a:lnTo>
                  <a:lnTo>
                    <a:pt x="70549" y="1021"/>
                  </a:lnTo>
                  <a:lnTo>
                    <a:pt x="57010" y="0"/>
                  </a:lnTo>
                  <a:lnTo>
                    <a:pt x="39593" y="4754"/>
                  </a:lnTo>
                  <a:lnTo>
                    <a:pt x="30098" y="12810"/>
                  </a:lnTo>
                  <a:lnTo>
                    <a:pt x="6550" y="46822"/>
                  </a:lnTo>
                  <a:lnTo>
                    <a:pt x="2359" y="56907"/>
                  </a:lnTo>
                  <a:lnTo>
                    <a:pt x="0" y="73591"/>
                  </a:lnTo>
                  <a:lnTo>
                    <a:pt x="4357" y="91940"/>
                  </a:lnTo>
                  <a:lnTo>
                    <a:pt x="7865" y="96075"/>
                  </a:lnTo>
                  <a:lnTo>
                    <a:pt x="17407" y="100670"/>
                  </a:lnTo>
                  <a:lnTo>
                    <a:pt x="34888" y="104022"/>
                  </a:lnTo>
                  <a:lnTo>
                    <a:pt x="50819" y="96677"/>
                  </a:lnTo>
                  <a:lnTo>
                    <a:pt x="58370" y="91059"/>
                  </a:lnTo>
                  <a:lnTo>
                    <a:pt x="68571" y="76890"/>
                  </a:lnTo>
                  <a:lnTo>
                    <a:pt x="73240" y="64343"/>
                  </a:lnTo>
                  <a:lnTo>
                    <a:pt x="75191" y="38237"/>
                  </a:lnTo>
                  <a:lnTo>
                    <a:pt x="75204" y="50977"/>
                  </a:lnTo>
                  <a:lnTo>
                    <a:pt x="86964" y="95092"/>
                  </a:lnTo>
                  <a:lnTo>
                    <a:pt x="94918" y="111128"/>
                  </a:lnTo>
                  <a:lnTo>
                    <a:pt x="103262" y="122677"/>
                  </a:lnTo>
                  <a:lnTo>
                    <a:pt x="118939" y="97406"/>
                  </a:lnTo>
                  <a:lnTo>
                    <a:pt x="124885" y="77849"/>
                  </a:lnTo>
                  <a:lnTo>
                    <a:pt x="130880" y="68537"/>
                  </a:lnTo>
                  <a:lnTo>
                    <a:pt x="134522" y="67264"/>
                  </a:lnTo>
                  <a:lnTo>
                    <a:pt x="136975" y="66924"/>
                  </a:lnTo>
                  <a:lnTo>
                    <a:pt x="138611" y="65639"/>
                  </a:lnTo>
                  <a:lnTo>
                    <a:pt x="140428" y="61390"/>
                  </a:lnTo>
                  <a:lnTo>
                    <a:pt x="141970" y="59833"/>
                  </a:lnTo>
                  <a:lnTo>
                    <a:pt x="146507" y="58104"/>
                  </a:lnTo>
                  <a:lnTo>
                    <a:pt x="149198" y="58701"/>
                  </a:lnTo>
                  <a:lnTo>
                    <a:pt x="159177" y="65042"/>
                  </a:lnTo>
                  <a:lnTo>
                    <a:pt x="168239" y="91526"/>
                  </a:lnTo>
                  <a:lnTo>
                    <a:pt x="170370" y="117975"/>
                  </a:lnTo>
                  <a:lnTo>
                    <a:pt x="170453" y="103979"/>
                  </a:lnTo>
                  <a:lnTo>
                    <a:pt x="172571" y="99868"/>
                  </a:lnTo>
                  <a:lnTo>
                    <a:pt x="213172" y="57341"/>
                  </a:lnTo>
                  <a:lnTo>
                    <a:pt x="214808" y="53959"/>
                  </a:lnTo>
                  <a:lnTo>
                    <a:pt x="216957" y="51704"/>
                  </a:lnTo>
                  <a:lnTo>
                    <a:pt x="222168" y="49199"/>
                  </a:lnTo>
                  <a:lnTo>
                    <a:pt x="231052" y="47789"/>
                  </a:lnTo>
                  <a:lnTo>
                    <a:pt x="233078" y="48649"/>
                  </a:lnTo>
                  <a:lnTo>
                    <a:pt x="234429" y="50281"/>
                  </a:lnTo>
                  <a:lnTo>
                    <a:pt x="236989" y="54917"/>
                  </a:lnTo>
                  <a:lnTo>
                    <a:pt x="241654" y="60505"/>
                  </a:lnTo>
                  <a:lnTo>
                    <a:pt x="244433" y="69338"/>
                  </a:lnTo>
                  <a:lnTo>
                    <a:pt x="246618" y="116541"/>
                  </a:lnTo>
                  <a:lnTo>
                    <a:pt x="246656" y="123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646">
              <a:extLst>
                <a:ext uri="{FF2B5EF4-FFF2-40B4-BE49-F238E27FC236}">
                  <a16:creationId xmlns:a16="http://schemas.microsoft.com/office/drawing/2014/main" id="{B4FB2761-EFB6-1DDC-46D7-27AC24B726FB}"/>
                </a:ext>
              </a:extLst>
            </p:cNvPr>
            <p:cNvSpPr/>
            <p:nvPr>
              <p:custDataLst>
                <p:tags r:id="rId158"/>
              </p:custDataLst>
            </p:nvPr>
          </p:nvSpPr>
          <p:spPr>
            <a:xfrm>
              <a:off x="2876550" y="1266976"/>
              <a:ext cx="180976" cy="138977"/>
            </a:xfrm>
            <a:custGeom>
              <a:avLst/>
              <a:gdLst/>
              <a:ahLst/>
              <a:cxnLst/>
              <a:rect l="0" t="0" r="0" b="0"/>
              <a:pathLst>
                <a:path w="180976" h="138977">
                  <a:moveTo>
                    <a:pt x="0" y="18899"/>
                  </a:moveTo>
                  <a:lnTo>
                    <a:pt x="0" y="18899"/>
                  </a:lnTo>
                  <a:lnTo>
                    <a:pt x="0" y="13842"/>
                  </a:lnTo>
                  <a:lnTo>
                    <a:pt x="2822" y="8538"/>
                  </a:lnTo>
                  <a:lnTo>
                    <a:pt x="5056" y="5642"/>
                  </a:lnTo>
                  <a:lnTo>
                    <a:pt x="10361" y="2424"/>
                  </a:lnTo>
                  <a:lnTo>
                    <a:pt x="22390" y="357"/>
                  </a:lnTo>
                  <a:lnTo>
                    <a:pt x="36856" y="0"/>
                  </a:lnTo>
                  <a:lnTo>
                    <a:pt x="41504" y="2066"/>
                  </a:lnTo>
                  <a:lnTo>
                    <a:pt x="49491" y="10007"/>
                  </a:lnTo>
                  <a:lnTo>
                    <a:pt x="77936" y="55979"/>
                  </a:lnTo>
                  <a:lnTo>
                    <a:pt x="82263" y="67482"/>
                  </a:lnTo>
                  <a:lnTo>
                    <a:pt x="85522" y="107886"/>
                  </a:lnTo>
                  <a:lnTo>
                    <a:pt x="79990" y="122302"/>
                  </a:lnTo>
                  <a:lnTo>
                    <a:pt x="71535" y="133647"/>
                  </a:lnTo>
                  <a:lnTo>
                    <a:pt x="64249" y="138690"/>
                  </a:lnTo>
                  <a:lnTo>
                    <a:pt x="59766" y="138976"/>
                  </a:lnTo>
                  <a:lnTo>
                    <a:pt x="49141" y="136472"/>
                  </a:lnTo>
                  <a:lnTo>
                    <a:pt x="44402" y="131148"/>
                  </a:lnTo>
                  <a:lnTo>
                    <a:pt x="33735" y="105545"/>
                  </a:lnTo>
                  <a:lnTo>
                    <a:pt x="30868" y="90569"/>
                  </a:lnTo>
                  <a:lnTo>
                    <a:pt x="32416" y="76858"/>
                  </a:lnTo>
                  <a:lnTo>
                    <a:pt x="37690" y="63709"/>
                  </a:lnTo>
                  <a:lnTo>
                    <a:pt x="52560" y="45464"/>
                  </a:lnTo>
                  <a:lnTo>
                    <a:pt x="71430" y="32885"/>
                  </a:lnTo>
                  <a:lnTo>
                    <a:pt x="117696" y="13720"/>
                  </a:lnTo>
                  <a:lnTo>
                    <a:pt x="163085" y="9755"/>
                  </a:lnTo>
                  <a:lnTo>
                    <a:pt x="180975" y="9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647">
              <a:extLst>
                <a:ext uri="{FF2B5EF4-FFF2-40B4-BE49-F238E27FC236}">
                  <a16:creationId xmlns:a16="http://schemas.microsoft.com/office/drawing/2014/main" id="{2E2BD042-CFE3-7875-9EA8-79E066555DB1}"/>
                </a:ext>
              </a:extLst>
            </p:cNvPr>
            <p:cNvSpPr/>
            <p:nvPr>
              <p:custDataLst>
                <p:tags r:id="rId159"/>
              </p:custDataLst>
            </p:nvPr>
          </p:nvSpPr>
          <p:spPr>
            <a:xfrm>
              <a:off x="2619375" y="13335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648">
              <a:extLst>
                <a:ext uri="{FF2B5EF4-FFF2-40B4-BE49-F238E27FC236}">
                  <a16:creationId xmlns:a16="http://schemas.microsoft.com/office/drawing/2014/main" id="{F3A8FE8C-0029-4AD9-4DE9-62C3BCAB5EEA}"/>
                </a:ext>
              </a:extLst>
            </p:cNvPr>
            <p:cNvSpPr/>
            <p:nvPr>
              <p:custDataLst>
                <p:tags r:id="rId160"/>
              </p:custDataLst>
            </p:nvPr>
          </p:nvSpPr>
          <p:spPr>
            <a:xfrm>
              <a:off x="2590800" y="1257300"/>
              <a:ext cx="5489" cy="1"/>
            </a:xfrm>
            <a:custGeom>
              <a:avLst/>
              <a:gdLst/>
              <a:ahLst/>
              <a:cxnLst/>
              <a:rect l="0" t="0" r="0" b="0"/>
              <a:pathLst>
                <a:path w="5489" h="1">
                  <a:moveTo>
                    <a:pt x="0" y="0"/>
                  </a:moveTo>
                  <a:lnTo>
                    <a:pt x="0" y="0"/>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2" name="SMARTInkShape-Group135">
            <a:extLst>
              <a:ext uri="{FF2B5EF4-FFF2-40B4-BE49-F238E27FC236}">
                <a16:creationId xmlns:a16="http://schemas.microsoft.com/office/drawing/2014/main" id="{16EE4F40-575A-5043-59F2-2B2AC08AEFF8}"/>
              </a:ext>
            </a:extLst>
          </p:cNvPr>
          <p:cNvGrpSpPr/>
          <p:nvPr/>
        </p:nvGrpSpPr>
        <p:grpSpPr>
          <a:xfrm>
            <a:off x="4105275" y="1143509"/>
            <a:ext cx="895351" cy="351917"/>
            <a:chOff x="4105275" y="1143509"/>
            <a:chExt cx="895351" cy="351917"/>
          </a:xfrm>
        </p:grpSpPr>
        <p:sp>
          <p:nvSpPr>
            <p:cNvPr id="446" name="SMARTInkShape-649">
              <a:extLst>
                <a:ext uri="{FF2B5EF4-FFF2-40B4-BE49-F238E27FC236}">
                  <a16:creationId xmlns:a16="http://schemas.microsoft.com/office/drawing/2014/main" id="{BEF2D706-07B7-0F85-3CE1-64B38DB6E41D}"/>
                </a:ext>
              </a:extLst>
            </p:cNvPr>
            <p:cNvSpPr/>
            <p:nvPr>
              <p:custDataLst>
                <p:tags r:id="rId148"/>
              </p:custDataLst>
            </p:nvPr>
          </p:nvSpPr>
          <p:spPr>
            <a:xfrm>
              <a:off x="4858536" y="1213237"/>
              <a:ext cx="142090" cy="137856"/>
            </a:xfrm>
            <a:custGeom>
              <a:avLst/>
              <a:gdLst/>
              <a:ahLst/>
              <a:cxnLst/>
              <a:rect l="0" t="0" r="0" b="0"/>
              <a:pathLst>
                <a:path w="142090" h="137856">
                  <a:moveTo>
                    <a:pt x="27789" y="53588"/>
                  </a:moveTo>
                  <a:lnTo>
                    <a:pt x="27789" y="53588"/>
                  </a:lnTo>
                  <a:lnTo>
                    <a:pt x="22301" y="53588"/>
                  </a:lnTo>
                  <a:lnTo>
                    <a:pt x="24645" y="53588"/>
                  </a:lnTo>
                  <a:lnTo>
                    <a:pt x="48971" y="61789"/>
                  </a:lnTo>
                  <a:lnTo>
                    <a:pt x="64286" y="62721"/>
                  </a:lnTo>
                  <a:lnTo>
                    <a:pt x="82230" y="57940"/>
                  </a:lnTo>
                  <a:lnTo>
                    <a:pt x="122221" y="41999"/>
                  </a:lnTo>
                  <a:lnTo>
                    <a:pt x="125668" y="39512"/>
                  </a:lnTo>
                  <a:lnTo>
                    <a:pt x="127967" y="35737"/>
                  </a:lnTo>
                  <a:lnTo>
                    <a:pt x="130521" y="25899"/>
                  </a:lnTo>
                  <a:lnTo>
                    <a:pt x="128834" y="14471"/>
                  </a:lnTo>
                  <a:lnTo>
                    <a:pt x="126901" y="8460"/>
                  </a:lnTo>
                  <a:lnTo>
                    <a:pt x="123498" y="4452"/>
                  </a:lnTo>
                  <a:lnTo>
                    <a:pt x="114071" y="0"/>
                  </a:lnTo>
                  <a:lnTo>
                    <a:pt x="81694" y="2550"/>
                  </a:lnTo>
                  <a:lnTo>
                    <a:pt x="59155" y="12913"/>
                  </a:lnTo>
                  <a:lnTo>
                    <a:pt x="31437" y="36597"/>
                  </a:lnTo>
                  <a:lnTo>
                    <a:pt x="12641" y="63723"/>
                  </a:lnTo>
                  <a:lnTo>
                    <a:pt x="1867" y="91221"/>
                  </a:lnTo>
                  <a:lnTo>
                    <a:pt x="0" y="108365"/>
                  </a:lnTo>
                  <a:lnTo>
                    <a:pt x="2386" y="117797"/>
                  </a:lnTo>
                  <a:lnTo>
                    <a:pt x="4502" y="121794"/>
                  </a:lnTo>
                  <a:lnTo>
                    <a:pt x="17597" y="132476"/>
                  </a:lnTo>
                  <a:lnTo>
                    <a:pt x="39938" y="137287"/>
                  </a:lnTo>
                  <a:lnTo>
                    <a:pt x="75933" y="137855"/>
                  </a:lnTo>
                  <a:lnTo>
                    <a:pt x="123106" y="126003"/>
                  </a:lnTo>
                  <a:lnTo>
                    <a:pt x="142089" y="12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650">
              <a:extLst>
                <a:ext uri="{FF2B5EF4-FFF2-40B4-BE49-F238E27FC236}">
                  <a16:creationId xmlns:a16="http://schemas.microsoft.com/office/drawing/2014/main" id="{B6B0AF58-12E7-B70A-65BC-9CC2505D2F19}"/>
                </a:ext>
              </a:extLst>
            </p:cNvPr>
            <p:cNvSpPr/>
            <p:nvPr>
              <p:custDataLst>
                <p:tags r:id="rId149"/>
              </p:custDataLst>
            </p:nvPr>
          </p:nvSpPr>
          <p:spPr>
            <a:xfrm>
              <a:off x="4810125" y="1143509"/>
              <a:ext cx="19022" cy="218567"/>
            </a:xfrm>
            <a:custGeom>
              <a:avLst/>
              <a:gdLst/>
              <a:ahLst/>
              <a:cxnLst/>
              <a:rect l="0" t="0" r="0" b="0"/>
              <a:pathLst>
                <a:path w="19022" h="218567">
                  <a:moveTo>
                    <a:pt x="0" y="18541"/>
                  </a:moveTo>
                  <a:lnTo>
                    <a:pt x="0" y="18541"/>
                  </a:lnTo>
                  <a:lnTo>
                    <a:pt x="18542" y="0"/>
                  </a:lnTo>
                  <a:lnTo>
                    <a:pt x="19021" y="46164"/>
                  </a:lnTo>
                  <a:lnTo>
                    <a:pt x="16222" y="85028"/>
                  </a:lnTo>
                  <a:lnTo>
                    <a:pt x="5792" y="128335"/>
                  </a:lnTo>
                  <a:lnTo>
                    <a:pt x="1144" y="170051"/>
                  </a:lnTo>
                  <a:lnTo>
                    <a:pt x="0" y="218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651">
              <a:extLst>
                <a:ext uri="{FF2B5EF4-FFF2-40B4-BE49-F238E27FC236}">
                  <a16:creationId xmlns:a16="http://schemas.microsoft.com/office/drawing/2014/main" id="{152917FD-FEE3-B184-5833-381391F8B8B4}"/>
                </a:ext>
              </a:extLst>
            </p:cNvPr>
            <p:cNvSpPr/>
            <p:nvPr>
              <p:custDataLst>
                <p:tags r:id="rId150"/>
              </p:custDataLst>
            </p:nvPr>
          </p:nvSpPr>
          <p:spPr>
            <a:xfrm>
              <a:off x="4667250" y="1257868"/>
              <a:ext cx="113341" cy="75633"/>
            </a:xfrm>
            <a:custGeom>
              <a:avLst/>
              <a:gdLst/>
              <a:ahLst/>
              <a:cxnLst/>
              <a:rect l="0" t="0" r="0" b="0"/>
              <a:pathLst>
                <a:path w="113341" h="75633">
                  <a:moveTo>
                    <a:pt x="28575" y="75632"/>
                  </a:moveTo>
                  <a:lnTo>
                    <a:pt x="28575" y="75632"/>
                  </a:lnTo>
                  <a:lnTo>
                    <a:pt x="28575" y="54174"/>
                  </a:lnTo>
                  <a:lnTo>
                    <a:pt x="33631" y="39053"/>
                  </a:lnTo>
                  <a:lnTo>
                    <a:pt x="44822" y="22584"/>
                  </a:lnTo>
                  <a:lnTo>
                    <a:pt x="55144" y="12407"/>
                  </a:lnTo>
                  <a:lnTo>
                    <a:pt x="70079" y="3747"/>
                  </a:lnTo>
                  <a:lnTo>
                    <a:pt x="85143" y="284"/>
                  </a:lnTo>
                  <a:lnTo>
                    <a:pt x="88512" y="0"/>
                  </a:lnTo>
                  <a:lnTo>
                    <a:pt x="97899" y="5329"/>
                  </a:lnTo>
                  <a:lnTo>
                    <a:pt x="103366" y="9713"/>
                  </a:lnTo>
                  <a:lnTo>
                    <a:pt x="109441" y="20229"/>
                  </a:lnTo>
                  <a:lnTo>
                    <a:pt x="113340" y="44227"/>
                  </a:lnTo>
                  <a:lnTo>
                    <a:pt x="111543" y="49404"/>
                  </a:lnTo>
                  <a:lnTo>
                    <a:pt x="92757" y="68755"/>
                  </a:lnTo>
                  <a:lnTo>
                    <a:pt x="83206" y="72576"/>
                  </a:lnTo>
                  <a:lnTo>
                    <a:pt x="46184" y="75453"/>
                  </a:lnTo>
                  <a:lnTo>
                    <a:pt x="38870" y="72730"/>
                  </a:lnTo>
                  <a:lnTo>
                    <a:pt x="35439" y="70523"/>
                  </a:lnTo>
                  <a:lnTo>
                    <a:pt x="0" y="661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652">
              <a:extLst>
                <a:ext uri="{FF2B5EF4-FFF2-40B4-BE49-F238E27FC236}">
                  <a16:creationId xmlns:a16="http://schemas.microsoft.com/office/drawing/2014/main" id="{B8C09D13-859B-5BBD-35C4-9E2A9FB75732}"/>
                </a:ext>
              </a:extLst>
            </p:cNvPr>
            <p:cNvSpPr/>
            <p:nvPr>
              <p:custDataLst>
                <p:tags r:id="rId151"/>
              </p:custDataLst>
            </p:nvPr>
          </p:nvSpPr>
          <p:spPr>
            <a:xfrm>
              <a:off x="4657725" y="1315774"/>
              <a:ext cx="27136" cy="179652"/>
            </a:xfrm>
            <a:custGeom>
              <a:avLst/>
              <a:gdLst/>
              <a:ahLst/>
              <a:cxnLst/>
              <a:rect l="0" t="0" r="0" b="0"/>
              <a:pathLst>
                <a:path w="27136" h="179652">
                  <a:moveTo>
                    <a:pt x="9525" y="8201"/>
                  </a:moveTo>
                  <a:lnTo>
                    <a:pt x="9525" y="8201"/>
                  </a:lnTo>
                  <a:lnTo>
                    <a:pt x="17726" y="0"/>
                  </a:lnTo>
                  <a:lnTo>
                    <a:pt x="19226" y="617"/>
                  </a:lnTo>
                  <a:lnTo>
                    <a:pt x="23714" y="4125"/>
                  </a:lnTo>
                  <a:lnTo>
                    <a:pt x="26415" y="12034"/>
                  </a:lnTo>
                  <a:lnTo>
                    <a:pt x="27135" y="17106"/>
                  </a:lnTo>
                  <a:lnTo>
                    <a:pt x="20248" y="62988"/>
                  </a:lnTo>
                  <a:lnTo>
                    <a:pt x="16385" y="100409"/>
                  </a:lnTo>
                  <a:lnTo>
                    <a:pt x="10428" y="144130"/>
                  </a:lnTo>
                  <a:lnTo>
                    <a:pt x="8734" y="167715"/>
                  </a:lnTo>
                  <a:lnTo>
                    <a:pt x="0"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653">
              <a:extLst>
                <a:ext uri="{FF2B5EF4-FFF2-40B4-BE49-F238E27FC236}">
                  <a16:creationId xmlns:a16="http://schemas.microsoft.com/office/drawing/2014/main" id="{1CDFC8B3-4DE9-A231-3302-AD8CAF30B51B}"/>
                </a:ext>
              </a:extLst>
            </p:cNvPr>
            <p:cNvSpPr/>
            <p:nvPr>
              <p:custDataLst>
                <p:tags r:id="rId152"/>
              </p:custDataLst>
            </p:nvPr>
          </p:nvSpPr>
          <p:spPr>
            <a:xfrm>
              <a:off x="4269600" y="1268303"/>
              <a:ext cx="340501" cy="131150"/>
            </a:xfrm>
            <a:custGeom>
              <a:avLst/>
              <a:gdLst/>
              <a:ahLst/>
              <a:cxnLst/>
              <a:rect l="0" t="0" r="0" b="0"/>
              <a:pathLst>
                <a:path w="340501" h="131150">
                  <a:moveTo>
                    <a:pt x="83325" y="46147"/>
                  </a:moveTo>
                  <a:lnTo>
                    <a:pt x="83325" y="46147"/>
                  </a:lnTo>
                  <a:lnTo>
                    <a:pt x="83325" y="37946"/>
                  </a:lnTo>
                  <a:lnTo>
                    <a:pt x="84383" y="37505"/>
                  </a:lnTo>
                  <a:lnTo>
                    <a:pt x="91526" y="36738"/>
                  </a:lnTo>
                  <a:lnTo>
                    <a:pt x="92262" y="33852"/>
                  </a:lnTo>
                  <a:lnTo>
                    <a:pt x="92816" y="22436"/>
                  </a:lnTo>
                  <a:lnTo>
                    <a:pt x="90013" y="16911"/>
                  </a:lnTo>
                  <a:lnTo>
                    <a:pt x="87782" y="13957"/>
                  </a:lnTo>
                  <a:lnTo>
                    <a:pt x="82484" y="10674"/>
                  </a:lnTo>
                  <a:lnTo>
                    <a:pt x="52850" y="0"/>
                  </a:lnTo>
                  <a:lnTo>
                    <a:pt x="42969" y="2001"/>
                  </a:lnTo>
                  <a:lnTo>
                    <a:pt x="37372" y="4016"/>
                  </a:lnTo>
                  <a:lnTo>
                    <a:pt x="5700" y="37352"/>
                  </a:lnTo>
                  <a:lnTo>
                    <a:pt x="1200" y="47883"/>
                  </a:lnTo>
                  <a:lnTo>
                    <a:pt x="0" y="53654"/>
                  </a:lnTo>
                  <a:lnTo>
                    <a:pt x="1489" y="65711"/>
                  </a:lnTo>
                  <a:lnTo>
                    <a:pt x="5679" y="77067"/>
                  </a:lnTo>
                  <a:lnTo>
                    <a:pt x="14997" y="91363"/>
                  </a:lnTo>
                  <a:lnTo>
                    <a:pt x="26273" y="93058"/>
                  </a:lnTo>
                  <a:lnTo>
                    <a:pt x="34332" y="90633"/>
                  </a:lnTo>
                  <a:lnTo>
                    <a:pt x="54630" y="74446"/>
                  </a:lnTo>
                  <a:lnTo>
                    <a:pt x="59989" y="68250"/>
                  </a:lnTo>
                  <a:lnTo>
                    <a:pt x="73669" y="36903"/>
                  </a:lnTo>
                  <a:lnTo>
                    <a:pt x="68705" y="51875"/>
                  </a:lnTo>
                  <a:lnTo>
                    <a:pt x="69067" y="64921"/>
                  </a:lnTo>
                  <a:lnTo>
                    <a:pt x="75293" y="96911"/>
                  </a:lnTo>
                  <a:lnTo>
                    <a:pt x="95176" y="123636"/>
                  </a:lnTo>
                  <a:lnTo>
                    <a:pt x="101998" y="128211"/>
                  </a:lnTo>
                  <a:lnTo>
                    <a:pt x="111788" y="130787"/>
                  </a:lnTo>
                  <a:lnTo>
                    <a:pt x="115001" y="131149"/>
                  </a:lnTo>
                  <a:lnTo>
                    <a:pt x="129634" y="126601"/>
                  </a:lnTo>
                  <a:lnTo>
                    <a:pt x="142319" y="118551"/>
                  </a:lnTo>
                  <a:lnTo>
                    <a:pt x="146586" y="112546"/>
                  </a:lnTo>
                  <a:lnTo>
                    <a:pt x="157239" y="83386"/>
                  </a:lnTo>
                  <a:lnTo>
                    <a:pt x="159567" y="72223"/>
                  </a:lnTo>
                  <a:lnTo>
                    <a:pt x="166864" y="56433"/>
                  </a:lnTo>
                  <a:lnTo>
                    <a:pt x="169137" y="49660"/>
                  </a:lnTo>
                  <a:lnTo>
                    <a:pt x="173675" y="43122"/>
                  </a:lnTo>
                  <a:lnTo>
                    <a:pt x="179219" y="39511"/>
                  </a:lnTo>
                  <a:lnTo>
                    <a:pt x="191403" y="37193"/>
                  </a:lnTo>
                  <a:lnTo>
                    <a:pt x="197681" y="39698"/>
                  </a:lnTo>
                  <a:lnTo>
                    <a:pt x="200837" y="41848"/>
                  </a:lnTo>
                  <a:lnTo>
                    <a:pt x="202941" y="44339"/>
                  </a:lnTo>
                  <a:lnTo>
                    <a:pt x="205280" y="49929"/>
                  </a:lnTo>
                  <a:lnTo>
                    <a:pt x="216672" y="93755"/>
                  </a:lnTo>
                  <a:lnTo>
                    <a:pt x="241563" y="69940"/>
                  </a:lnTo>
                  <a:lnTo>
                    <a:pt x="254760" y="65202"/>
                  </a:lnTo>
                  <a:lnTo>
                    <a:pt x="263907" y="65197"/>
                  </a:lnTo>
                  <a:lnTo>
                    <a:pt x="265281" y="73860"/>
                  </a:lnTo>
                  <a:lnTo>
                    <a:pt x="273430" y="101072"/>
                  </a:lnTo>
                  <a:lnTo>
                    <a:pt x="273791" y="111303"/>
                  </a:lnTo>
                  <a:lnTo>
                    <a:pt x="273815" y="107315"/>
                  </a:lnTo>
                  <a:lnTo>
                    <a:pt x="276642" y="102261"/>
                  </a:lnTo>
                  <a:lnTo>
                    <a:pt x="305623" y="66473"/>
                  </a:lnTo>
                  <a:lnTo>
                    <a:pt x="311739" y="51259"/>
                  </a:lnTo>
                  <a:lnTo>
                    <a:pt x="313917" y="49555"/>
                  </a:lnTo>
                  <a:lnTo>
                    <a:pt x="316428" y="48419"/>
                  </a:lnTo>
                  <a:lnTo>
                    <a:pt x="318103" y="46604"/>
                  </a:lnTo>
                  <a:lnTo>
                    <a:pt x="319962" y="41764"/>
                  </a:lnTo>
                  <a:lnTo>
                    <a:pt x="321516" y="41108"/>
                  </a:lnTo>
                  <a:lnTo>
                    <a:pt x="323610" y="41729"/>
                  </a:lnTo>
                  <a:lnTo>
                    <a:pt x="326065" y="43202"/>
                  </a:lnTo>
                  <a:lnTo>
                    <a:pt x="327702" y="45242"/>
                  </a:lnTo>
                  <a:lnTo>
                    <a:pt x="337234" y="69826"/>
                  </a:lnTo>
                  <a:lnTo>
                    <a:pt x="340500" y="112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654">
              <a:extLst>
                <a:ext uri="{FF2B5EF4-FFF2-40B4-BE49-F238E27FC236}">
                  <a16:creationId xmlns:a16="http://schemas.microsoft.com/office/drawing/2014/main" id="{DCAF0BB2-AD22-6476-E183-2909A3FBEBBD}"/>
                </a:ext>
              </a:extLst>
            </p:cNvPr>
            <p:cNvSpPr/>
            <p:nvPr>
              <p:custDataLst>
                <p:tags r:id="rId153"/>
              </p:custDataLst>
            </p:nvPr>
          </p:nvSpPr>
          <p:spPr>
            <a:xfrm>
              <a:off x="4105275" y="1238758"/>
              <a:ext cx="133316" cy="151335"/>
            </a:xfrm>
            <a:custGeom>
              <a:avLst/>
              <a:gdLst/>
              <a:ahLst/>
              <a:cxnLst/>
              <a:rect l="0" t="0" r="0" b="0"/>
              <a:pathLst>
                <a:path w="133316" h="151335">
                  <a:moveTo>
                    <a:pt x="114300" y="18542"/>
                  </a:moveTo>
                  <a:lnTo>
                    <a:pt x="114300" y="18542"/>
                  </a:lnTo>
                  <a:lnTo>
                    <a:pt x="133315" y="18542"/>
                  </a:lnTo>
                  <a:lnTo>
                    <a:pt x="120090" y="5285"/>
                  </a:lnTo>
                  <a:lnTo>
                    <a:pt x="108406" y="2067"/>
                  </a:lnTo>
                  <a:lnTo>
                    <a:pt x="80092" y="0"/>
                  </a:lnTo>
                  <a:lnTo>
                    <a:pt x="55481" y="9756"/>
                  </a:lnTo>
                  <a:lnTo>
                    <a:pt x="26368" y="31028"/>
                  </a:lnTo>
                  <a:lnTo>
                    <a:pt x="24987" y="34274"/>
                  </a:lnTo>
                  <a:lnTo>
                    <a:pt x="25125" y="37497"/>
                  </a:lnTo>
                  <a:lnTo>
                    <a:pt x="27553" y="47089"/>
                  </a:lnTo>
                  <a:lnTo>
                    <a:pt x="27894" y="50273"/>
                  </a:lnTo>
                  <a:lnTo>
                    <a:pt x="29179" y="52396"/>
                  </a:lnTo>
                  <a:lnTo>
                    <a:pt x="31095" y="53812"/>
                  </a:lnTo>
                  <a:lnTo>
                    <a:pt x="75807" y="79324"/>
                  </a:lnTo>
                  <a:lnTo>
                    <a:pt x="97537" y="97559"/>
                  </a:lnTo>
                  <a:lnTo>
                    <a:pt x="101559" y="104108"/>
                  </a:lnTo>
                  <a:lnTo>
                    <a:pt x="104140" y="116936"/>
                  </a:lnTo>
                  <a:lnTo>
                    <a:pt x="101671" y="123303"/>
                  </a:lnTo>
                  <a:lnTo>
                    <a:pt x="99530" y="126483"/>
                  </a:lnTo>
                  <a:lnTo>
                    <a:pt x="86405" y="136014"/>
                  </a:lnTo>
                  <a:lnTo>
                    <a:pt x="41744" y="149069"/>
                  </a:lnTo>
                  <a:lnTo>
                    <a:pt x="13420" y="151334"/>
                  </a:lnTo>
                  <a:lnTo>
                    <a:pt x="8946" y="150462"/>
                  </a:lnTo>
                  <a:lnTo>
                    <a:pt x="0" y="142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3" name="SMARTInkShape-655">
            <a:extLst>
              <a:ext uri="{FF2B5EF4-FFF2-40B4-BE49-F238E27FC236}">
                <a16:creationId xmlns:a16="http://schemas.microsoft.com/office/drawing/2014/main" id="{4F27B80C-15CA-9EF3-13B4-339D72989806}"/>
              </a:ext>
            </a:extLst>
          </p:cNvPr>
          <p:cNvSpPr/>
          <p:nvPr>
            <p:custDataLst>
              <p:tags r:id="rId1"/>
            </p:custDataLst>
          </p:nvPr>
        </p:nvSpPr>
        <p:spPr>
          <a:xfrm>
            <a:off x="5116898" y="1343035"/>
            <a:ext cx="72617" cy="147272"/>
          </a:xfrm>
          <a:custGeom>
            <a:avLst/>
            <a:gdLst/>
            <a:ahLst/>
            <a:cxnLst/>
            <a:rect l="0" t="0" r="0" b="0"/>
            <a:pathLst>
              <a:path w="72617" h="147272">
                <a:moveTo>
                  <a:pt x="17077" y="9515"/>
                </a:moveTo>
                <a:lnTo>
                  <a:pt x="17077" y="9515"/>
                </a:lnTo>
                <a:lnTo>
                  <a:pt x="17077" y="1314"/>
                </a:lnTo>
                <a:lnTo>
                  <a:pt x="35894" y="0"/>
                </a:lnTo>
                <a:lnTo>
                  <a:pt x="36058" y="5050"/>
                </a:lnTo>
                <a:lnTo>
                  <a:pt x="37139" y="6538"/>
                </a:lnTo>
                <a:lnTo>
                  <a:pt x="41164" y="8192"/>
                </a:lnTo>
                <a:lnTo>
                  <a:pt x="41601" y="9691"/>
                </a:lnTo>
                <a:lnTo>
                  <a:pt x="39265" y="14180"/>
                </a:lnTo>
                <a:lnTo>
                  <a:pt x="26944" y="22656"/>
                </a:lnTo>
                <a:lnTo>
                  <a:pt x="22596" y="23568"/>
                </a:lnTo>
                <a:lnTo>
                  <a:pt x="18640" y="23117"/>
                </a:lnTo>
                <a:lnTo>
                  <a:pt x="8015" y="20248"/>
                </a:lnTo>
                <a:lnTo>
                  <a:pt x="4686" y="19845"/>
                </a:lnTo>
                <a:lnTo>
                  <a:pt x="2466" y="18519"/>
                </a:lnTo>
                <a:lnTo>
                  <a:pt x="987" y="16576"/>
                </a:lnTo>
                <a:lnTo>
                  <a:pt x="0" y="14222"/>
                </a:lnTo>
                <a:lnTo>
                  <a:pt x="1459" y="11595"/>
                </a:lnTo>
                <a:lnTo>
                  <a:pt x="16859" y="142"/>
                </a:lnTo>
                <a:lnTo>
                  <a:pt x="27126" y="5092"/>
                </a:lnTo>
                <a:lnTo>
                  <a:pt x="34949" y="16016"/>
                </a:lnTo>
                <a:lnTo>
                  <a:pt x="48125" y="37194"/>
                </a:lnTo>
                <a:lnTo>
                  <a:pt x="53651" y="43843"/>
                </a:lnTo>
                <a:lnTo>
                  <a:pt x="59790" y="59697"/>
                </a:lnTo>
                <a:lnTo>
                  <a:pt x="72616" y="105651"/>
                </a:lnTo>
                <a:lnTo>
                  <a:pt x="69978" y="110647"/>
                </a:lnTo>
                <a:lnTo>
                  <a:pt x="53212" y="125675"/>
                </a:lnTo>
                <a:lnTo>
                  <a:pt x="30161" y="140271"/>
                </a:lnTo>
                <a:lnTo>
                  <a:pt x="23598" y="146298"/>
                </a:lnTo>
                <a:lnTo>
                  <a:pt x="21424" y="147271"/>
                </a:lnTo>
                <a:lnTo>
                  <a:pt x="17077" y="14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0" name="SMARTInkShape-Group137">
            <a:extLst>
              <a:ext uri="{FF2B5EF4-FFF2-40B4-BE49-F238E27FC236}">
                <a16:creationId xmlns:a16="http://schemas.microsoft.com/office/drawing/2014/main" id="{2DA89976-8A90-2DCB-FCFA-7C9D5D6EC670}"/>
              </a:ext>
            </a:extLst>
          </p:cNvPr>
          <p:cNvGrpSpPr/>
          <p:nvPr/>
        </p:nvGrpSpPr>
        <p:grpSpPr>
          <a:xfrm>
            <a:off x="5495925" y="1116815"/>
            <a:ext cx="2227377" cy="369086"/>
            <a:chOff x="5495925" y="1116815"/>
            <a:chExt cx="2227377" cy="369086"/>
          </a:xfrm>
        </p:grpSpPr>
        <p:sp>
          <p:nvSpPr>
            <p:cNvPr id="454" name="SMARTInkShape-656">
              <a:extLst>
                <a:ext uri="{FF2B5EF4-FFF2-40B4-BE49-F238E27FC236}">
                  <a16:creationId xmlns:a16="http://schemas.microsoft.com/office/drawing/2014/main" id="{3F71BDE0-A622-ED66-ABCE-45978DE060C2}"/>
                </a:ext>
              </a:extLst>
            </p:cNvPr>
            <p:cNvSpPr/>
            <p:nvPr>
              <p:custDataLst>
                <p:tags r:id="rId132"/>
              </p:custDataLst>
            </p:nvPr>
          </p:nvSpPr>
          <p:spPr>
            <a:xfrm>
              <a:off x="7562850" y="1228725"/>
              <a:ext cx="160452" cy="150440"/>
            </a:xfrm>
            <a:custGeom>
              <a:avLst/>
              <a:gdLst/>
              <a:ahLst/>
              <a:cxnLst/>
              <a:rect l="0" t="0" r="0" b="0"/>
              <a:pathLst>
                <a:path w="160452" h="150440">
                  <a:moveTo>
                    <a:pt x="133350" y="0"/>
                  </a:moveTo>
                  <a:lnTo>
                    <a:pt x="133350" y="0"/>
                  </a:lnTo>
                  <a:lnTo>
                    <a:pt x="160451" y="0"/>
                  </a:lnTo>
                  <a:lnTo>
                    <a:pt x="128785" y="1058"/>
                  </a:lnTo>
                  <a:lnTo>
                    <a:pt x="97635" y="9133"/>
                  </a:lnTo>
                  <a:lnTo>
                    <a:pt x="77978" y="26848"/>
                  </a:lnTo>
                  <a:lnTo>
                    <a:pt x="76990" y="30630"/>
                  </a:lnTo>
                  <a:lnTo>
                    <a:pt x="76726" y="33120"/>
                  </a:lnTo>
                  <a:lnTo>
                    <a:pt x="77609" y="34780"/>
                  </a:lnTo>
                  <a:lnTo>
                    <a:pt x="79256" y="35887"/>
                  </a:lnTo>
                  <a:lnTo>
                    <a:pt x="81413" y="36625"/>
                  </a:lnTo>
                  <a:lnTo>
                    <a:pt x="82850" y="39233"/>
                  </a:lnTo>
                  <a:lnTo>
                    <a:pt x="84447" y="47776"/>
                  </a:lnTo>
                  <a:lnTo>
                    <a:pt x="86989" y="51959"/>
                  </a:lnTo>
                  <a:lnTo>
                    <a:pt x="113909" y="78904"/>
                  </a:lnTo>
                  <a:lnTo>
                    <a:pt x="117215" y="84353"/>
                  </a:lnTo>
                  <a:lnTo>
                    <a:pt x="121866" y="107191"/>
                  </a:lnTo>
                  <a:lnTo>
                    <a:pt x="120132" y="119254"/>
                  </a:lnTo>
                  <a:lnTo>
                    <a:pt x="113206" y="131996"/>
                  </a:lnTo>
                  <a:lnTo>
                    <a:pt x="110396" y="135622"/>
                  </a:lnTo>
                  <a:lnTo>
                    <a:pt x="91271" y="145783"/>
                  </a:lnTo>
                  <a:lnTo>
                    <a:pt x="70552" y="150439"/>
                  </a:lnTo>
                  <a:lnTo>
                    <a:pt x="24403" y="143643"/>
                  </a:lnTo>
                  <a:lnTo>
                    <a:pt x="6637" y="142976"/>
                  </a:lnTo>
                  <a:lnTo>
                    <a:pt x="4424" y="141884"/>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657">
              <a:extLst>
                <a:ext uri="{FF2B5EF4-FFF2-40B4-BE49-F238E27FC236}">
                  <a16:creationId xmlns:a16="http://schemas.microsoft.com/office/drawing/2014/main" id="{E5C7A00F-0734-DB81-92A9-30ED98B58E14}"/>
                </a:ext>
              </a:extLst>
            </p:cNvPr>
            <p:cNvSpPr/>
            <p:nvPr>
              <p:custDataLst>
                <p:tags r:id="rId133"/>
              </p:custDataLst>
            </p:nvPr>
          </p:nvSpPr>
          <p:spPr>
            <a:xfrm>
              <a:off x="7448550" y="1233131"/>
              <a:ext cx="161926" cy="122364"/>
            </a:xfrm>
            <a:custGeom>
              <a:avLst/>
              <a:gdLst/>
              <a:ahLst/>
              <a:cxnLst/>
              <a:rect l="0" t="0" r="0" b="0"/>
              <a:pathLst>
                <a:path w="161926" h="122364">
                  <a:moveTo>
                    <a:pt x="0" y="43219"/>
                  </a:moveTo>
                  <a:lnTo>
                    <a:pt x="0" y="43219"/>
                  </a:lnTo>
                  <a:lnTo>
                    <a:pt x="15188" y="26972"/>
                  </a:lnTo>
                  <a:lnTo>
                    <a:pt x="17334" y="20829"/>
                  </a:lnTo>
                  <a:lnTo>
                    <a:pt x="23931" y="14571"/>
                  </a:lnTo>
                  <a:lnTo>
                    <a:pt x="32862" y="9320"/>
                  </a:lnTo>
                  <a:lnTo>
                    <a:pt x="40358" y="6986"/>
                  </a:lnTo>
                  <a:lnTo>
                    <a:pt x="42780" y="5305"/>
                  </a:lnTo>
                  <a:lnTo>
                    <a:pt x="44395" y="3126"/>
                  </a:lnTo>
                  <a:lnTo>
                    <a:pt x="45472" y="616"/>
                  </a:lnTo>
                  <a:lnTo>
                    <a:pt x="47248" y="0"/>
                  </a:lnTo>
                  <a:lnTo>
                    <a:pt x="49491" y="648"/>
                  </a:lnTo>
                  <a:lnTo>
                    <a:pt x="52044" y="2138"/>
                  </a:lnTo>
                  <a:lnTo>
                    <a:pt x="60693" y="14349"/>
                  </a:lnTo>
                  <a:lnTo>
                    <a:pt x="64903" y="31372"/>
                  </a:lnTo>
                  <a:lnTo>
                    <a:pt x="65267" y="69179"/>
                  </a:lnTo>
                  <a:lnTo>
                    <a:pt x="58428" y="105957"/>
                  </a:lnTo>
                  <a:lnTo>
                    <a:pt x="55886" y="111502"/>
                  </a:lnTo>
                  <a:lnTo>
                    <a:pt x="47416" y="120487"/>
                  </a:lnTo>
                  <a:lnTo>
                    <a:pt x="44310" y="122248"/>
                  </a:lnTo>
                  <a:lnTo>
                    <a:pt x="42240" y="122363"/>
                  </a:lnTo>
                  <a:lnTo>
                    <a:pt x="33861" y="114944"/>
                  </a:lnTo>
                  <a:lnTo>
                    <a:pt x="30924" y="106494"/>
                  </a:lnTo>
                  <a:lnTo>
                    <a:pt x="30142" y="101277"/>
                  </a:lnTo>
                  <a:lnTo>
                    <a:pt x="32093" y="92659"/>
                  </a:lnTo>
                  <a:lnTo>
                    <a:pt x="41964" y="79035"/>
                  </a:lnTo>
                  <a:lnTo>
                    <a:pt x="47026" y="73446"/>
                  </a:lnTo>
                  <a:lnTo>
                    <a:pt x="94121" y="49993"/>
                  </a:lnTo>
                  <a:lnTo>
                    <a:pt x="138556" y="22355"/>
                  </a:lnTo>
                  <a:lnTo>
                    <a:pt x="161925" y="51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658">
              <a:extLst>
                <a:ext uri="{FF2B5EF4-FFF2-40B4-BE49-F238E27FC236}">
                  <a16:creationId xmlns:a16="http://schemas.microsoft.com/office/drawing/2014/main" id="{DAED46B7-7030-292A-6D2C-2B1304B9CCBB}"/>
                </a:ext>
              </a:extLst>
            </p:cNvPr>
            <p:cNvSpPr/>
            <p:nvPr>
              <p:custDataLst>
                <p:tags r:id="rId134"/>
              </p:custDataLst>
            </p:nvPr>
          </p:nvSpPr>
          <p:spPr>
            <a:xfrm>
              <a:off x="7410450" y="1171575"/>
              <a:ext cx="9526" cy="38101"/>
            </a:xfrm>
            <a:custGeom>
              <a:avLst/>
              <a:gdLst/>
              <a:ahLst/>
              <a:cxnLst/>
              <a:rect l="0" t="0" r="0" b="0"/>
              <a:pathLst>
                <a:path w="9526" h="38101">
                  <a:moveTo>
                    <a:pt x="0" y="38100"/>
                  </a:moveTo>
                  <a:lnTo>
                    <a:pt x="0" y="38100"/>
                  </a:lnTo>
                  <a:lnTo>
                    <a:pt x="0" y="2989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659">
              <a:extLst>
                <a:ext uri="{FF2B5EF4-FFF2-40B4-BE49-F238E27FC236}">
                  <a16:creationId xmlns:a16="http://schemas.microsoft.com/office/drawing/2014/main" id="{FC4081F6-88E0-251F-AC33-D84DB18C50B2}"/>
                </a:ext>
              </a:extLst>
            </p:cNvPr>
            <p:cNvSpPr/>
            <p:nvPr>
              <p:custDataLst>
                <p:tags r:id="rId135"/>
              </p:custDataLst>
            </p:nvPr>
          </p:nvSpPr>
          <p:spPr>
            <a:xfrm>
              <a:off x="7381875" y="1257300"/>
              <a:ext cx="5489" cy="76201"/>
            </a:xfrm>
            <a:custGeom>
              <a:avLst/>
              <a:gdLst/>
              <a:ahLst/>
              <a:cxnLst/>
              <a:rect l="0" t="0" r="0" b="0"/>
              <a:pathLst>
                <a:path w="5489" h="76201">
                  <a:moveTo>
                    <a:pt x="0" y="0"/>
                  </a:moveTo>
                  <a:lnTo>
                    <a:pt x="0" y="0"/>
                  </a:lnTo>
                  <a:lnTo>
                    <a:pt x="5056" y="5057"/>
                  </a:lnTo>
                  <a:lnTo>
                    <a:pt x="5488" y="7604"/>
                  </a:lnTo>
                  <a:lnTo>
                    <a:pt x="4717" y="10361"/>
                  </a:lnTo>
                  <a:lnTo>
                    <a:pt x="3145" y="13257"/>
                  </a:lnTo>
                  <a:lnTo>
                    <a:pt x="82" y="59555"/>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660">
              <a:extLst>
                <a:ext uri="{FF2B5EF4-FFF2-40B4-BE49-F238E27FC236}">
                  <a16:creationId xmlns:a16="http://schemas.microsoft.com/office/drawing/2014/main" id="{54336B41-6043-741F-5820-9E4916A2978E}"/>
                </a:ext>
              </a:extLst>
            </p:cNvPr>
            <p:cNvSpPr/>
            <p:nvPr>
              <p:custDataLst>
                <p:tags r:id="rId136"/>
              </p:custDataLst>
            </p:nvPr>
          </p:nvSpPr>
          <p:spPr>
            <a:xfrm>
              <a:off x="7172630" y="1247821"/>
              <a:ext cx="161621" cy="118075"/>
            </a:xfrm>
            <a:custGeom>
              <a:avLst/>
              <a:gdLst/>
              <a:ahLst/>
              <a:cxnLst/>
              <a:rect l="0" t="0" r="0" b="0"/>
              <a:pathLst>
                <a:path w="161621" h="118075">
                  <a:moveTo>
                    <a:pt x="85420" y="38054"/>
                  </a:moveTo>
                  <a:lnTo>
                    <a:pt x="85420" y="38054"/>
                  </a:lnTo>
                  <a:lnTo>
                    <a:pt x="93621" y="38054"/>
                  </a:lnTo>
                  <a:lnTo>
                    <a:pt x="94063" y="36996"/>
                  </a:lnTo>
                  <a:lnTo>
                    <a:pt x="94945" y="474"/>
                  </a:lnTo>
                  <a:lnTo>
                    <a:pt x="81688" y="0"/>
                  </a:lnTo>
                  <a:lnTo>
                    <a:pt x="67499" y="5024"/>
                  </a:lnTo>
                  <a:lnTo>
                    <a:pt x="28120" y="30546"/>
                  </a:lnTo>
                  <a:lnTo>
                    <a:pt x="11411" y="45942"/>
                  </a:lnTo>
                  <a:lnTo>
                    <a:pt x="4902" y="57788"/>
                  </a:lnTo>
                  <a:lnTo>
                    <a:pt x="152" y="84903"/>
                  </a:lnTo>
                  <a:lnTo>
                    <a:pt x="0" y="88337"/>
                  </a:lnTo>
                  <a:lnTo>
                    <a:pt x="2653" y="94974"/>
                  </a:lnTo>
                  <a:lnTo>
                    <a:pt x="7922" y="102802"/>
                  </a:lnTo>
                  <a:lnTo>
                    <a:pt x="11465" y="103873"/>
                  </a:lnTo>
                  <a:lnTo>
                    <a:pt x="22364" y="104560"/>
                  </a:lnTo>
                  <a:lnTo>
                    <a:pt x="54266" y="91457"/>
                  </a:lnTo>
                  <a:lnTo>
                    <a:pt x="63812" y="79780"/>
                  </a:lnTo>
                  <a:lnTo>
                    <a:pt x="81908" y="52486"/>
                  </a:lnTo>
                  <a:lnTo>
                    <a:pt x="94374" y="38679"/>
                  </a:lnTo>
                  <a:lnTo>
                    <a:pt x="94777" y="43296"/>
                  </a:lnTo>
                  <a:lnTo>
                    <a:pt x="92048" y="48498"/>
                  </a:lnTo>
                  <a:lnTo>
                    <a:pt x="87307" y="56454"/>
                  </a:lnTo>
                  <a:lnTo>
                    <a:pt x="78462" y="84610"/>
                  </a:lnTo>
                  <a:lnTo>
                    <a:pt x="76402" y="105811"/>
                  </a:lnTo>
                  <a:lnTo>
                    <a:pt x="78350" y="109684"/>
                  </a:lnTo>
                  <a:lnTo>
                    <a:pt x="86158" y="116809"/>
                  </a:lnTo>
                  <a:lnTo>
                    <a:pt x="91204" y="118074"/>
                  </a:lnTo>
                  <a:lnTo>
                    <a:pt x="136021" y="111748"/>
                  </a:lnTo>
                  <a:lnTo>
                    <a:pt x="150243" y="106790"/>
                  </a:lnTo>
                  <a:lnTo>
                    <a:pt x="161620" y="95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661">
              <a:extLst>
                <a:ext uri="{FF2B5EF4-FFF2-40B4-BE49-F238E27FC236}">
                  <a16:creationId xmlns:a16="http://schemas.microsoft.com/office/drawing/2014/main" id="{CB69AE08-9937-EC42-3367-45DAAA615617}"/>
                </a:ext>
              </a:extLst>
            </p:cNvPr>
            <p:cNvSpPr/>
            <p:nvPr>
              <p:custDataLst>
                <p:tags r:id="rId137"/>
              </p:custDataLst>
            </p:nvPr>
          </p:nvSpPr>
          <p:spPr>
            <a:xfrm>
              <a:off x="7000875" y="1211597"/>
              <a:ext cx="137558" cy="121904"/>
            </a:xfrm>
            <a:custGeom>
              <a:avLst/>
              <a:gdLst/>
              <a:ahLst/>
              <a:cxnLst/>
              <a:rect l="0" t="0" r="0" b="0"/>
              <a:pathLst>
                <a:path w="137558" h="121904">
                  <a:moveTo>
                    <a:pt x="9525" y="64753"/>
                  </a:moveTo>
                  <a:lnTo>
                    <a:pt x="9525" y="64753"/>
                  </a:lnTo>
                  <a:lnTo>
                    <a:pt x="9525" y="54640"/>
                  </a:lnTo>
                  <a:lnTo>
                    <a:pt x="15170" y="44031"/>
                  </a:lnTo>
                  <a:lnTo>
                    <a:pt x="22617" y="33318"/>
                  </a:lnTo>
                  <a:lnTo>
                    <a:pt x="25927" y="25029"/>
                  </a:lnTo>
                  <a:lnTo>
                    <a:pt x="33042" y="17817"/>
                  </a:lnTo>
                  <a:lnTo>
                    <a:pt x="54857" y="4564"/>
                  </a:lnTo>
                  <a:lnTo>
                    <a:pt x="78343" y="0"/>
                  </a:lnTo>
                  <a:lnTo>
                    <a:pt x="100354" y="3704"/>
                  </a:lnTo>
                  <a:lnTo>
                    <a:pt x="113747" y="14337"/>
                  </a:lnTo>
                  <a:lnTo>
                    <a:pt x="127542" y="32529"/>
                  </a:lnTo>
                  <a:lnTo>
                    <a:pt x="137260" y="58270"/>
                  </a:lnTo>
                  <a:lnTo>
                    <a:pt x="137557" y="75630"/>
                  </a:lnTo>
                  <a:lnTo>
                    <a:pt x="136154" y="84704"/>
                  </a:lnTo>
                  <a:lnTo>
                    <a:pt x="132044" y="91812"/>
                  </a:lnTo>
                  <a:lnTo>
                    <a:pt x="119011" y="102532"/>
                  </a:lnTo>
                  <a:lnTo>
                    <a:pt x="85833" y="116979"/>
                  </a:lnTo>
                  <a:lnTo>
                    <a:pt x="38292" y="121615"/>
                  </a:lnTo>
                  <a:lnTo>
                    <a:pt x="0" y="1219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SMARTInkShape-662">
              <a:extLst>
                <a:ext uri="{FF2B5EF4-FFF2-40B4-BE49-F238E27FC236}">
                  <a16:creationId xmlns:a16="http://schemas.microsoft.com/office/drawing/2014/main" id="{F61E06A7-AC64-4EE8-9C82-B5E9967F31CC}"/>
                </a:ext>
              </a:extLst>
            </p:cNvPr>
            <p:cNvSpPr/>
            <p:nvPr>
              <p:custDataLst>
                <p:tags r:id="rId138"/>
              </p:custDataLst>
            </p:nvPr>
          </p:nvSpPr>
          <p:spPr>
            <a:xfrm>
              <a:off x="7010400" y="1219200"/>
              <a:ext cx="37840" cy="266701"/>
            </a:xfrm>
            <a:custGeom>
              <a:avLst/>
              <a:gdLst/>
              <a:ahLst/>
              <a:cxnLst/>
              <a:rect l="0" t="0" r="0" b="0"/>
              <a:pathLst>
                <a:path w="37840" h="266701">
                  <a:moveTo>
                    <a:pt x="28575" y="0"/>
                  </a:moveTo>
                  <a:lnTo>
                    <a:pt x="28575" y="0"/>
                  </a:lnTo>
                  <a:lnTo>
                    <a:pt x="33631" y="5057"/>
                  </a:lnTo>
                  <a:lnTo>
                    <a:pt x="36113" y="10361"/>
                  </a:lnTo>
                  <a:lnTo>
                    <a:pt x="37839" y="48323"/>
                  </a:lnTo>
                  <a:lnTo>
                    <a:pt x="36964" y="83698"/>
                  </a:lnTo>
                  <a:lnTo>
                    <a:pt x="27724" y="130754"/>
                  </a:lnTo>
                  <a:lnTo>
                    <a:pt x="20762" y="175994"/>
                  </a:lnTo>
                  <a:lnTo>
                    <a:pt x="11785" y="218091"/>
                  </a:lnTo>
                  <a:lnTo>
                    <a:pt x="0"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663">
              <a:extLst>
                <a:ext uri="{FF2B5EF4-FFF2-40B4-BE49-F238E27FC236}">
                  <a16:creationId xmlns:a16="http://schemas.microsoft.com/office/drawing/2014/main" id="{767CECC0-9D5C-65DA-EC49-707D36DB5F9E}"/>
                </a:ext>
              </a:extLst>
            </p:cNvPr>
            <p:cNvSpPr/>
            <p:nvPr>
              <p:custDataLst>
                <p:tags r:id="rId139"/>
              </p:custDataLst>
            </p:nvPr>
          </p:nvSpPr>
          <p:spPr>
            <a:xfrm>
              <a:off x="6619875" y="1238250"/>
              <a:ext cx="171451" cy="76201"/>
            </a:xfrm>
            <a:custGeom>
              <a:avLst/>
              <a:gdLst/>
              <a:ahLst/>
              <a:cxnLst/>
              <a:rect l="0" t="0" r="0" b="0"/>
              <a:pathLst>
                <a:path w="171451" h="76201">
                  <a:moveTo>
                    <a:pt x="0" y="76200"/>
                  </a:moveTo>
                  <a:lnTo>
                    <a:pt x="0" y="76200"/>
                  </a:lnTo>
                  <a:lnTo>
                    <a:pt x="18314" y="57886"/>
                  </a:lnTo>
                  <a:lnTo>
                    <a:pt x="65846" y="38615"/>
                  </a:lnTo>
                  <a:lnTo>
                    <a:pt x="89360" y="28728"/>
                  </a:lnTo>
                  <a:lnTo>
                    <a:pt x="116899" y="1590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664">
              <a:extLst>
                <a:ext uri="{FF2B5EF4-FFF2-40B4-BE49-F238E27FC236}">
                  <a16:creationId xmlns:a16="http://schemas.microsoft.com/office/drawing/2014/main" id="{A652D0CC-B0CC-FDEF-45D3-694F47CD27F2}"/>
                </a:ext>
              </a:extLst>
            </p:cNvPr>
            <p:cNvSpPr/>
            <p:nvPr>
              <p:custDataLst>
                <p:tags r:id="rId140"/>
              </p:custDataLst>
            </p:nvPr>
          </p:nvSpPr>
          <p:spPr>
            <a:xfrm>
              <a:off x="6650217" y="1116815"/>
              <a:ext cx="93450" cy="321461"/>
            </a:xfrm>
            <a:custGeom>
              <a:avLst/>
              <a:gdLst/>
              <a:ahLst/>
              <a:cxnLst/>
              <a:rect l="0" t="0" r="0" b="0"/>
              <a:pathLst>
                <a:path w="93450" h="321461">
                  <a:moveTo>
                    <a:pt x="83958" y="102385"/>
                  </a:moveTo>
                  <a:lnTo>
                    <a:pt x="83958" y="102385"/>
                  </a:lnTo>
                  <a:lnTo>
                    <a:pt x="91496" y="84485"/>
                  </a:lnTo>
                  <a:lnTo>
                    <a:pt x="93449" y="51605"/>
                  </a:lnTo>
                  <a:lnTo>
                    <a:pt x="81722" y="9710"/>
                  </a:lnTo>
                  <a:lnTo>
                    <a:pt x="75873" y="0"/>
                  </a:lnTo>
                  <a:lnTo>
                    <a:pt x="74335" y="262"/>
                  </a:lnTo>
                  <a:lnTo>
                    <a:pt x="69803" y="3375"/>
                  </a:lnTo>
                  <a:lnTo>
                    <a:pt x="56246" y="21190"/>
                  </a:lnTo>
                  <a:lnTo>
                    <a:pt x="40306" y="62201"/>
                  </a:lnTo>
                  <a:lnTo>
                    <a:pt x="26965" y="101973"/>
                  </a:lnTo>
                  <a:lnTo>
                    <a:pt x="19195" y="140404"/>
                  </a:lnTo>
                  <a:lnTo>
                    <a:pt x="12793" y="179149"/>
                  </a:lnTo>
                  <a:lnTo>
                    <a:pt x="4193" y="224143"/>
                  </a:lnTo>
                  <a:lnTo>
                    <a:pt x="0" y="265932"/>
                  </a:lnTo>
                  <a:lnTo>
                    <a:pt x="1841" y="283728"/>
                  </a:lnTo>
                  <a:lnTo>
                    <a:pt x="6979" y="307554"/>
                  </a:lnTo>
                  <a:lnTo>
                    <a:pt x="7758" y="321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665">
              <a:extLst>
                <a:ext uri="{FF2B5EF4-FFF2-40B4-BE49-F238E27FC236}">
                  <a16:creationId xmlns:a16="http://schemas.microsoft.com/office/drawing/2014/main" id="{03CE8719-6EB1-1A0D-9A50-64F7A1DEB0CE}"/>
                </a:ext>
              </a:extLst>
            </p:cNvPr>
            <p:cNvSpPr/>
            <p:nvPr>
              <p:custDataLst>
                <p:tags r:id="rId141"/>
              </p:custDataLst>
            </p:nvPr>
          </p:nvSpPr>
          <p:spPr>
            <a:xfrm>
              <a:off x="6555749" y="1248212"/>
              <a:ext cx="58143" cy="95138"/>
            </a:xfrm>
            <a:custGeom>
              <a:avLst/>
              <a:gdLst/>
              <a:ahLst/>
              <a:cxnLst/>
              <a:rect l="0" t="0" r="0" b="0"/>
              <a:pathLst>
                <a:path w="58143" h="95138">
                  <a:moveTo>
                    <a:pt x="45076" y="28138"/>
                  </a:moveTo>
                  <a:lnTo>
                    <a:pt x="45076" y="28138"/>
                  </a:lnTo>
                  <a:lnTo>
                    <a:pt x="45076" y="10804"/>
                  </a:lnTo>
                  <a:lnTo>
                    <a:pt x="36876" y="1038"/>
                  </a:lnTo>
                  <a:lnTo>
                    <a:pt x="33318" y="218"/>
                  </a:lnTo>
                  <a:lnTo>
                    <a:pt x="30887" y="0"/>
                  </a:lnTo>
                  <a:lnTo>
                    <a:pt x="17354" y="4749"/>
                  </a:lnTo>
                  <a:lnTo>
                    <a:pt x="8766" y="12804"/>
                  </a:lnTo>
                  <a:lnTo>
                    <a:pt x="4994" y="17915"/>
                  </a:lnTo>
                  <a:lnTo>
                    <a:pt x="804" y="32061"/>
                  </a:lnTo>
                  <a:lnTo>
                    <a:pt x="0" y="48932"/>
                  </a:lnTo>
                  <a:lnTo>
                    <a:pt x="8107" y="82810"/>
                  </a:lnTo>
                  <a:lnTo>
                    <a:pt x="10905" y="89986"/>
                  </a:lnTo>
                  <a:lnTo>
                    <a:pt x="15945" y="93712"/>
                  </a:lnTo>
                  <a:lnTo>
                    <a:pt x="22480" y="95137"/>
                  </a:lnTo>
                  <a:lnTo>
                    <a:pt x="36092" y="93899"/>
                  </a:lnTo>
                  <a:lnTo>
                    <a:pt x="45669" y="89821"/>
                  </a:lnTo>
                  <a:lnTo>
                    <a:pt x="53453" y="78836"/>
                  </a:lnTo>
                  <a:lnTo>
                    <a:pt x="57011" y="71461"/>
                  </a:lnTo>
                  <a:lnTo>
                    <a:pt x="58142" y="57623"/>
                  </a:lnTo>
                  <a:lnTo>
                    <a:pt x="45076" y="9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SMARTInkShape-666">
              <a:extLst>
                <a:ext uri="{FF2B5EF4-FFF2-40B4-BE49-F238E27FC236}">
                  <a16:creationId xmlns:a16="http://schemas.microsoft.com/office/drawing/2014/main" id="{FB5585B7-61CA-128B-40B6-D85941D40073}"/>
                </a:ext>
              </a:extLst>
            </p:cNvPr>
            <p:cNvSpPr/>
            <p:nvPr>
              <p:custDataLst>
                <p:tags r:id="rId142"/>
              </p:custDataLst>
            </p:nvPr>
          </p:nvSpPr>
          <p:spPr>
            <a:xfrm>
              <a:off x="6467475" y="1333500"/>
              <a:ext cx="19051" cy="9134"/>
            </a:xfrm>
            <a:custGeom>
              <a:avLst/>
              <a:gdLst/>
              <a:ahLst/>
              <a:cxnLst/>
              <a:rect l="0" t="0" r="0" b="0"/>
              <a:pathLst>
                <a:path w="19051" h="9134">
                  <a:moveTo>
                    <a:pt x="0" y="0"/>
                  </a:moveTo>
                  <a:lnTo>
                    <a:pt x="0" y="0"/>
                  </a:lnTo>
                  <a:lnTo>
                    <a:pt x="9132" y="913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SMARTInkShape-667">
              <a:extLst>
                <a:ext uri="{FF2B5EF4-FFF2-40B4-BE49-F238E27FC236}">
                  <a16:creationId xmlns:a16="http://schemas.microsoft.com/office/drawing/2014/main" id="{2A99AF84-2608-698D-E35D-C7E5291453CF}"/>
                </a:ext>
              </a:extLst>
            </p:cNvPr>
            <p:cNvSpPr/>
            <p:nvPr>
              <p:custDataLst>
                <p:tags r:id="rId143"/>
              </p:custDataLst>
            </p:nvPr>
          </p:nvSpPr>
          <p:spPr>
            <a:xfrm>
              <a:off x="6320766" y="1228725"/>
              <a:ext cx="60019" cy="130409"/>
            </a:xfrm>
            <a:custGeom>
              <a:avLst/>
              <a:gdLst/>
              <a:ahLst/>
              <a:cxnLst/>
              <a:rect l="0" t="0" r="0" b="0"/>
              <a:pathLst>
                <a:path w="60019" h="130409">
                  <a:moveTo>
                    <a:pt x="51459" y="57150"/>
                  </a:moveTo>
                  <a:lnTo>
                    <a:pt x="51459" y="57150"/>
                  </a:lnTo>
                  <a:lnTo>
                    <a:pt x="51459" y="47037"/>
                  </a:lnTo>
                  <a:lnTo>
                    <a:pt x="54281" y="39250"/>
                  </a:lnTo>
                  <a:lnTo>
                    <a:pt x="56515" y="35692"/>
                  </a:lnTo>
                  <a:lnTo>
                    <a:pt x="56947" y="33319"/>
                  </a:lnTo>
                  <a:lnTo>
                    <a:pt x="56175" y="31738"/>
                  </a:lnTo>
                  <a:lnTo>
                    <a:pt x="54603" y="30684"/>
                  </a:lnTo>
                  <a:lnTo>
                    <a:pt x="53555" y="28922"/>
                  </a:lnTo>
                  <a:lnTo>
                    <a:pt x="51735" y="20559"/>
                  </a:lnTo>
                  <a:lnTo>
                    <a:pt x="50585" y="20056"/>
                  </a:lnTo>
                  <a:lnTo>
                    <a:pt x="46484" y="19497"/>
                  </a:lnTo>
                  <a:lnTo>
                    <a:pt x="33170" y="24239"/>
                  </a:lnTo>
                  <a:lnTo>
                    <a:pt x="24633" y="32292"/>
                  </a:lnTo>
                  <a:lnTo>
                    <a:pt x="7240" y="61873"/>
                  </a:lnTo>
                  <a:lnTo>
                    <a:pt x="761" y="78299"/>
                  </a:lnTo>
                  <a:lnTo>
                    <a:pt x="0" y="96183"/>
                  </a:lnTo>
                  <a:lnTo>
                    <a:pt x="3188" y="112598"/>
                  </a:lnTo>
                  <a:lnTo>
                    <a:pt x="8133" y="123421"/>
                  </a:lnTo>
                  <a:lnTo>
                    <a:pt x="11992" y="126731"/>
                  </a:lnTo>
                  <a:lnTo>
                    <a:pt x="21924" y="130408"/>
                  </a:lnTo>
                  <a:lnTo>
                    <a:pt x="44472" y="127422"/>
                  </a:lnTo>
                  <a:lnTo>
                    <a:pt x="49976" y="124106"/>
                  </a:lnTo>
                  <a:lnTo>
                    <a:pt x="53645" y="119779"/>
                  </a:lnTo>
                  <a:lnTo>
                    <a:pt x="56092" y="114778"/>
                  </a:lnTo>
                  <a:lnTo>
                    <a:pt x="60018" y="76334"/>
                  </a:lnTo>
                  <a:lnTo>
                    <a:pt x="57971" y="33619"/>
                  </a:lnTo>
                  <a:lnTo>
                    <a:pt x="55800" y="25588"/>
                  </a:lnTo>
                  <a:lnTo>
                    <a:pt x="52236" y="20233"/>
                  </a:lnTo>
                  <a:lnTo>
                    <a:pt x="47744" y="16664"/>
                  </a:lnTo>
                  <a:lnTo>
                    <a:pt x="228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668">
              <a:extLst>
                <a:ext uri="{FF2B5EF4-FFF2-40B4-BE49-F238E27FC236}">
                  <a16:creationId xmlns:a16="http://schemas.microsoft.com/office/drawing/2014/main" id="{E35F2962-D485-388C-8034-C2BF42AF96BC}"/>
                </a:ext>
              </a:extLst>
            </p:cNvPr>
            <p:cNvSpPr/>
            <p:nvPr>
              <p:custDataLst>
                <p:tags r:id="rId144"/>
              </p:custDataLst>
            </p:nvPr>
          </p:nvSpPr>
          <p:spPr>
            <a:xfrm>
              <a:off x="6105525" y="1238367"/>
              <a:ext cx="147361" cy="123709"/>
            </a:xfrm>
            <a:custGeom>
              <a:avLst/>
              <a:gdLst/>
              <a:ahLst/>
              <a:cxnLst/>
              <a:rect l="0" t="0" r="0" b="0"/>
              <a:pathLst>
                <a:path w="147361" h="123709">
                  <a:moveTo>
                    <a:pt x="0" y="18933"/>
                  </a:moveTo>
                  <a:lnTo>
                    <a:pt x="0" y="18933"/>
                  </a:lnTo>
                  <a:lnTo>
                    <a:pt x="8201" y="10732"/>
                  </a:lnTo>
                  <a:lnTo>
                    <a:pt x="17610" y="9524"/>
                  </a:lnTo>
                  <a:lnTo>
                    <a:pt x="28145" y="278"/>
                  </a:lnTo>
                  <a:lnTo>
                    <a:pt x="33505" y="0"/>
                  </a:lnTo>
                  <a:lnTo>
                    <a:pt x="38880" y="8402"/>
                  </a:lnTo>
                  <a:lnTo>
                    <a:pt x="45033" y="28160"/>
                  </a:lnTo>
                  <a:lnTo>
                    <a:pt x="47397" y="69354"/>
                  </a:lnTo>
                  <a:lnTo>
                    <a:pt x="47580" y="95097"/>
                  </a:lnTo>
                  <a:lnTo>
                    <a:pt x="44783" y="103231"/>
                  </a:lnTo>
                  <a:lnTo>
                    <a:pt x="38491" y="113542"/>
                  </a:lnTo>
                  <a:lnTo>
                    <a:pt x="43272" y="108937"/>
                  </a:lnTo>
                  <a:lnTo>
                    <a:pt x="45691" y="100915"/>
                  </a:lnTo>
                  <a:lnTo>
                    <a:pt x="46335" y="95813"/>
                  </a:lnTo>
                  <a:lnTo>
                    <a:pt x="52696" y="84499"/>
                  </a:lnTo>
                  <a:lnTo>
                    <a:pt x="95970" y="37366"/>
                  </a:lnTo>
                  <a:lnTo>
                    <a:pt x="107212" y="27125"/>
                  </a:lnTo>
                  <a:lnTo>
                    <a:pt x="115736" y="22574"/>
                  </a:lnTo>
                  <a:lnTo>
                    <a:pt x="126485" y="20012"/>
                  </a:lnTo>
                  <a:lnTo>
                    <a:pt x="129832" y="20711"/>
                  </a:lnTo>
                  <a:lnTo>
                    <a:pt x="136372" y="24309"/>
                  </a:lnTo>
                  <a:lnTo>
                    <a:pt x="139984" y="35081"/>
                  </a:lnTo>
                  <a:lnTo>
                    <a:pt x="144841" y="56173"/>
                  </a:lnTo>
                  <a:lnTo>
                    <a:pt x="147360" y="62810"/>
                  </a:lnTo>
                  <a:lnTo>
                    <a:pt x="147338" y="75828"/>
                  </a:lnTo>
                  <a:lnTo>
                    <a:pt x="143137" y="110405"/>
                  </a:lnTo>
                  <a:lnTo>
                    <a:pt x="133350"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669">
              <a:extLst>
                <a:ext uri="{FF2B5EF4-FFF2-40B4-BE49-F238E27FC236}">
                  <a16:creationId xmlns:a16="http://schemas.microsoft.com/office/drawing/2014/main" id="{021C85E5-48B5-D6F6-DC2F-751AB453024A}"/>
                </a:ext>
              </a:extLst>
            </p:cNvPr>
            <p:cNvSpPr/>
            <p:nvPr>
              <p:custDataLst>
                <p:tags r:id="rId145"/>
              </p:custDataLst>
            </p:nvPr>
          </p:nvSpPr>
          <p:spPr>
            <a:xfrm>
              <a:off x="5934075" y="13239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670">
              <a:extLst>
                <a:ext uri="{FF2B5EF4-FFF2-40B4-BE49-F238E27FC236}">
                  <a16:creationId xmlns:a16="http://schemas.microsoft.com/office/drawing/2014/main" id="{C81D222B-80E2-9A50-0A4E-0A8192E23B4E}"/>
                </a:ext>
              </a:extLst>
            </p:cNvPr>
            <p:cNvSpPr/>
            <p:nvPr>
              <p:custDataLst>
                <p:tags r:id="rId146"/>
              </p:custDataLst>
            </p:nvPr>
          </p:nvSpPr>
          <p:spPr>
            <a:xfrm>
              <a:off x="5915025" y="1247775"/>
              <a:ext cx="9526" cy="19051"/>
            </a:xfrm>
            <a:custGeom>
              <a:avLst/>
              <a:gdLst/>
              <a:ahLst/>
              <a:cxnLst/>
              <a:rect l="0" t="0" r="0" b="0"/>
              <a:pathLst>
                <a:path w="9526" h="19051">
                  <a:moveTo>
                    <a:pt x="0" y="19050"/>
                  </a:moveTo>
                  <a:lnTo>
                    <a:pt x="0" y="19050"/>
                  </a:lnTo>
                  <a:lnTo>
                    <a:pt x="0" y="13993"/>
                  </a:lnTo>
                  <a:lnTo>
                    <a:pt x="1058" y="12504"/>
                  </a:lnTo>
                  <a:lnTo>
                    <a:pt x="2822" y="11511"/>
                  </a:lnTo>
                  <a:lnTo>
                    <a:pt x="5056" y="10849"/>
                  </a:lnTo>
                  <a:lnTo>
                    <a:pt x="6545" y="93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671">
              <a:extLst>
                <a:ext uri="{FF2B5EF4-FFF2-40B4-BE49-F238E27FC236}">
                  <a16:creationId xmlns:a16="http://schemas.microsoft.com/office/drawing/2014/main" id="{1B737BD0-4049-A929-9328-4EBA7B070C63}"/>
                </a:ext>
              </a:extLst>
            </p:cNvPr>
            <p:cNvSpPr/>
            <p:nvPr>
              <p:custDataLst>
                <p:tags r:id="rId147"/>
              </p:custDataLst>
            </p:nvPr>
          </p:nvSpPr>
          <p:spPr>
            <a:xfrm>
              <a:off x="5495925" y="1238250"/>
              <a:ext cx="171451" cy="141753"/>
            </a:xfrm>
            <a:custGeom>
              <a:avLst/>
              <a:gdLst/>
              <a:ahLst/>
              <a:cxnLst/>
              <a:rect l="0" t="0" r="0" b="0"/>
              <a:pathLst>
                <a:path w="171451" h="141753">
                  <a:moveTo>
                    <a:pt x="0" y="0"/>
                  </a:moveTo>
                  <a:lnTo>
                    <a:pt x="0" y="0"/>
                  </a:lnTo>
                  <a:lnTo>
                    <a:pt x="14189" y="0"/>
                  </a:lnTo>
                  <a:lnTo>
                    <a:pt x="19712" y="2822"/>
                  </a:lnTo>
                  <a:lnTo>
                    <a:pt x="22666" y="5057"/>
                  </a:lnTo>
                  <a:lnTo>
                    <a:pt x="25950" y="10361"/>
                  </a:lnTo>
                  <a:lnTo>
                    <a:pt x="38173" y="54359"/>
                  </a:lnTo>
                  <a:lnTo>
                    <a:pt x="46656" y="97762"/>
                  </a:lnTo>
                  <a:lnTo>
                    <a:pt x="47614" y="141752"/>
                  </a:lnTo>
                  <a:lnTo>
                    <a:pt x="47622" y="132429"/>
                  </a:lnTo>
                  <a:lnTo>
                    <a:pt x="50445" y="124827"/>
                  </a:lnTo>
                  <a:lnTo>
                    <a:pt x="63872" y="92873"/>
                  </a:lnTo>
                  <a:lnTo>
                    <a:pt x="74194" y="68088"/>
                  </a:lnTo>
                  <a:lnTo>
                    <a:pt x="107015" y="31015"/>
                  </a:lnTo>
                  <a:lnTo>
                    <a:pt x="139243" y="11549"/>
                  </a:lnTo>
                  <a:lnTo>
                    <a:pt x="140453" y="11933"/>
                  </a:lnTo>
                  <a:lnTo>
                    <a:pt x="141261" y="13247"/>
                  </a:lnTo>
                  <a:lnTo>
                    <a:pt x="141799" y="15181"/>
                  </a:lnTo>
                  <a:lnTo>
                    <a:pt x="155754" y="26948"/>
                  </a:lnTo>
                  <a:lnTo>
                    <a:pt x="159183" y="37024"/>
                  </a:lnTo>
                  <a:lnTo>
                    <a:pt x="161684" y="78266"/>
                  </a:lnTo>
                  <a:lnTo>
                    <a:pt x="162935" y="104987"/>
                  </a:lnTo>
                  <a:lnTo>
                    <a:pt x="164716" y="108091"/>
                  </a:lnTo>
                  <a:lnTo>
                    <a:pt x="166959" y="110161"/>
                  </a:lnTo>
                  <a:lnTo>
                    <a:pt x="169455" y="115283"/>
                  </a:lnTo>
                  <a:lnTo>
                    <a:pt x="17145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4" name="SMARTInkShape-Group138">
            <a:extLst>
              <a:ext uri="{FF2B5EF4-FFF2-40B4-BE49-F238E27FC236}">
                <a16:creationId xmlns:a16="http://schemas.microsoft.com/office/drawing/2014/main" id="{E70F956C-5E4F-C1CB-8666-27DD5BBE7D60}"/>
              </a:ext>
            </a:extLst>
          </p:cNvPr>
          <p:cNvGrpSpPr/>
          <p:nvPr/>
        </p:nvGrpSpPr>
        <p:grpSpPr>
          <a:xfrm>
            <a:off x="7600950" y="2886085"/>
            <a:ext cx="990601" cy="1942801"/>
            <a:chOff x="7600950" y="2886085"/>
            <a:chExt cx="990601" cy="1942801"/>
          </a:xfrm>
        </p:grpSpPr>
        <p:sp>
          <p:nvSpPr>
            <p:cNvPr id="471" name="SMARTInkShape-672">
              <a:extLst>
                <a:ext uri="{FF2B5EF4-FFF2-40B4-BE49-F238E27FC236}">
                  <a16:creationId xmlns:a16="http://schemas.microsoft.com/office/drawing/2014/main" id="{4A1A2D5A-336B-A855-F5FE-3AD71AEAE67F}"/>
                </a:ext>
              </a:extLst>
            </p:cNvPr>
            <p:cNvSpPr/>
            <p:nvPr>
              <p:custDataLst>
                <p:tags r:id="rId119"/>
              </p:custDataLst>
            </p:nvPr>
          </p:nvSpPr>
          <p:spPr>
            <a:xfrm>
              <a:off x="8591550" y="34480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673">
              <a:extLst>
                <a:ext uri="{FF2B5EF4-FFF2-40B4-BE49-F238E27FC236}">
                  <a16:creationId xmlns:a16="http://schemas.microsoft.com/office/drawing/2014/main" id="{30A2F7AA-1D4C-74D6-93D9-9E86FC03A647}"/>
                </a:ext>
              </a:extLst>
            </p:cNvPr>
            <p:cNvSpPr/>
            <p:nvPr>
              <p:custDataLst>
                <p:tags r:id="rId120"/>
              </p:custDataLst>
            </p:nvPr>
          </p:nvSpPr>
          <p:spPr>
            <a:xfrm>
              <a:off x="8353425" y="3371850"/>
              <a:ext cx="114301" cy="15514"/>
            </a:xfrm>
            <a:custGeom>
              <a:avLst/>
              <a:gdLst/>
              <a:ahLst/>
              <a:cxnLst/>
              <a:rect l="0" t="0" r="0" b="0"/>
              <a:pathLst>
                <a:path w="114301" h="15514">
                  <a:moveTo>
                    <a:pt x="0" y="9525"/>
                  </a:moveTo>
                  <a:lnTo>
                    <a:pt x="0" y="9525"/>
                  </a:lnTo>
                  <a:lnTo>
                    <a:pt x="0" y="15013"/>
                  </a:lnTo>
                  <a:lnTo>
                    <a:pt x="0" y="12669"/>
                  </a:lnTo>
                  <a:lnTo>
                    <a:pt x="2116" y="12680"/>
                  </a:lnTo>
                  <a:lnTo>
                    <a:pt x="10112" y="15513"/>
                  </a:lnTo>
                  <a:lnTo>
                    <a:pt x="20722" y="14656"/>
                  </a:lnTo>
                  <a:lnTo>
                    <a:pt x="44779" y="10539"/>
                  </a:lnTo>
                  <a:lnTo>
                    <a:pt x="86604" y="683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674">
              <a:extLst>
                <a:ext uri="{FF2B5EF4-FFF2-40B4-BE49-F238E27FC236}">
                  <a16:creationId xmlns:a16="http://schemas.microsoft.com/office/drawing/2014/main" id="{CEAD2BE5-C8E0-5DBC-70E0-B866F269A1A0}"/>
                </a:ext>
              </a:extLst>
            </p:cNvPr>
            <p:cNvSpPr/>
            <p:nvPr>
              <p:custDataLst>
                <p:tags r:id="rId121"/>
              </p:custDataLst>
            </p:nvPr>
          </p:nvSpPr>
          <p:spPr>
            <a:xfrm>
              <a:off x="8362950" y="3162595"/>
              <a:ext cx="161916" cy="371181"/>
            </a:xfrm>
            <a:custGeom>
              <a:avLst/>
              <a:gdLst/>
              <a:ahLst/>
              <a:cxnLst/>
              <a:rect l="0" t="0" r="0" b="0"/>
              <a:pathLst>
                <a:path w="161916" h="371181">
                  <a:moveTo>
                    <a:pt x="152400" y="104480"/>
                  </a:moveTo>
                  <a:lnTo>
                    <a:pt x="152400" y="104480"/>
                  </a:lnTo>
                  <a:lnTo>
                    <a:pt x="160602" y="96279"/>
                  </a:lnTo>
                  <a:lnTo>
                    <a:pt x="161534" y="90291"/>
                  </a:lnTo>
                  <a:lnTo>
                    <a:pt x="161915" y="58110"/>
                  </a:lnTo>
                  <a:lnTo>
                    <a:pt x="156866" y="40411"/>
                  </a:lnTo>
                  <a:lnTo>
                    <a:pt x="133893" y="699"/>
                  </a:lnTo>
                  <a:lnTo>
                    <a:pt x="128455" y="0"/>
                  </a:lnTo>
                  <a:lnTo>
                    <a:pt x="115084" y="9905"/>
                  </a:lnTo>
                  <a:lnTo>
                    <a:pt x="102774" y="26246"/>
                  </a:lnTo>
                  <a:lnTo>
                    <a:pt x="81528" y="73543"/>
                  </a:lnTo>
                  <a:lnTo>
                    <a:pt x="64256" y="118362"/>
                  </a:lnTo>
                  <a:lnTo>
                    <a:pt x="53024" y="163038"/>
                  </a:lnTo>
                  <a:lnTo>
                    <a:pt x="45869" y="207652"/>
                  </a:lnTo>
                  <a:lnTo>
                    <a:pt x="31519" y="251181"/>
                  </a:lnTo>
                  <a:lnTo>
                    <a:pt x="19004" y="296363"/>
                  </a:lnTo>
                  <a:lnTo>
                    <a:pt x="6341" y="340997"/>
                  </a:lnTo>
                  <a:lnTo>
                    <a:pt x="0" y="371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675">
              <a:extLst>
                <a:ext uri="{FF2B5EF4-FFF2-40B4-BE49-F238E27FC236}">
                  <a16:creationId xmlns:a16="http://schemas.microsoft.com/office/drawing/2014/main" id="{775FDC70-C7DF-1F83-BCA4-BE150FE7CE16}"/>
                </a:ext>
              </a:extLst>
            </p:cNvPr>
            <p:cNvSpPr/>
            <p:nvPr>
              <p:custDataLst>
                <p:tags r:id="rId122"/>
              </p:custDataLst>
            </p:nvPr>
          </p:nvSpPr>
          <p:spPr>
            <a:xfrm>
              <a:off x="8258175" y="3343275"/>
              <a:ext cx="123826" cy="47626"/>
            </a:xfrm>
            <a:custGeom>
              <a:avLst/>
              <a:gdLst/>
              <a:ahLst/>
              <a:cxnLst/>
              <a:rect l="0" t="0" r="0" b="0"/>
              <a:pathLst>
                <a:path w="123826" h="47626">
                  <a:moveTo>
                    <a:pt x="0" y="47625"/>
                  </a:moveTo>
                  <a:lnTo>
                    <a:pt x="0" y="47625"/>
                  </a:lnTo>
                  <a:lnTo>
                    <a:pt x="0" y="42568"/>
                  </a:lnTo>
                  <a:lnTo>
                    <a:pt x="5644" y="37264"/>
                  </a:lnTo>
                  <a:lnTo>
                    <a:pt x="14149" y="32437"/>
                  </a:lnTo>
                  <a:lnTo>
                    <a:pt x="24889" y="28661"/>
                  </a:lnTo>
                  <a:lnTo>
                    <a:pt x="37949" y="21310"/>
                  </a:lnTo>
                  <a:lnTo>
                    <a:pt x="79889" y="1069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676">
              <a:extLst>
                <a:ext uri="{FF2B5EF4-FFF2-40B4-BE49-F238E27FC236}">
                  <a16:creationId xmlns:a16="http://schemas.microsoft.com/office/drawing/2014/main" id="{3A85B2D9-D37E-1F58-990F-08A568522164}"/>
                </a:ext>
              </a:extLst>
            </p:cNvPr>
            <p:cNvSpPr/>
            <p:nvPr>
              <p:custDataLst>
                <p:tags r:id="rId123"/>
              </p:custDataLst>
            </p:nvPr>
          </p:nvSpPr>
          <p:spPr>
            <a:xfrm>
              <a:off x="8267700" y="3164144"/>
              <a:ext cx="123826" cy="341057"/>
            </a:xfrm>
            <a:custGeom>
              <a:avLst/>
              <a:gdLst/>
              <a:ahLst/>
              <a:cxnLst/>
              <a:rect l="0" t="0" r="0" b="0"/>
              <a:pathLst>
                <a:path w="123826" h="341057">
                  <a:moveTo>
                    <a:pt x="123825" y="83881"/>
                  </a:moveTo>
                  <a:lnTo>
                    <a:pt x="123825" y="83881"/>
                  </a:lnTo>
                  <a:lnTo>
                    <a:pt x="123825" y="38133"/>
                  </a:lnTo>
                  <a:lnTo>
                    <a:pt x="115623" y="28219"/>
                  </a:lnTo>
                  <a:lnTo>
                    <a:pt x="113502" y="19420"/>
                  </a:lnTo>
                  <a:lnTo>
                    <a:pt x="101078" y="4379"/>
                  </a:lnTo>
                  <a:lnTo>
                    <a:pt x="95017" y="922"/>
                  </a:lnTo>
                  <a:lnTo>
                    <a:pt x="91920" y="0"/>
                  </a:lnTo>
                  <a:lnTo>
                    <a:pt x="88797" y="444"/>
                  </a:lnTo>
                  <a:lnTo>
                    <a:pt x="82504" y="3759"/>
                  </a:lnTo>
                  <a:lnTo>
                    <a:pt x="56308" y="48609"/>
                  </a:lnTo>
                  <a:lnTo>
                    <a:pt x="36640" y="92083"/>
                  </a:lnTo>
                  <a:lnTo>
                    <a:pt x="19276" y="138962"/>
                  </a:lnTo>
                  <a:lnTo>
                    <a:pt x="9592" y="181340"/>
                  </a:lnTo>
                  <a:lnTo>
                    <a:pt x="1895" y="227898"/>
                  </a:lnTo>
                  <a:lnTo>
                    <a:pt x="562" y="265782"/>
                  </a:lnTo>
                  <a:lnTo>
                    <a:pt x="112" y="309724"/>
                  </a:lnTo>
                  <a:lnTo>
                    <a:pt x="0" y="341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677">
              <a:extLst>
                <a:ext uri="{FF2B5EF4-FFF2-40B4-BE49-F238E27FC236}">
                  <a16:creationId xmlns:a16="http://schemas.microsoft.com/office/drawing/2014/main" id="{8387EB76-F258-EE35-EB8D-BD1F63B6149D}"/>
                </a:ext>
              </a:extLst>
            </p:cNvPr>
            <p:cNvSpPr/>
            <p:nvPr>
              <p:custDataLst>
                <p:tags r:id="rId124"/>
              </p:custDataLst>
            </p:nvPr>
          </p:nvSpPr>
          <p:spPr>
            <a:xfrm>
              <a:off x="8201025" y="3267075"/>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678">
              <a:extLst>
                <a:ext uri="{FF2B5EF4-FFF2-40B4-BE49-F238E27FC236}">
                  <a16:creationId xmlns:a16="http://schemas.microsoft.com/office/drawing/2014/main" id="{1C897FA3-1242-67F2-C98C-0265D6640224}"/>
                </a:ext>
              </a:extLst>
            </p:cNvPr>
            <p:cNvSpPr/>
            <p:nvPr>
              <p:custDataLst>
                <p:tags r:id="rId125"/>
              </p:custDataLst>
            </p:nvPr>
          </p:nvSpPr>
          <p:spPr>
            <a:xfrm>
              <a:off x="8172450" y="3335190"/>
              <a:ext cx="9516" cy="112861"/>
            </a:xfrm>
            <a:custGeom>
              <a:avLst/>
              <a:gdLst/>
              <a:ahLst/>
              <a:cxnLst/>
              <a:rect l="0" t="0" r="0" b="0"/>
              <a:pathLst>
                <a:path w="9516" h="112861">
                  <a:moveTo>
                    <a:pt x="0" y="17610"/>
                  </a:moveTo>
                  <a:lnTo>
                    <a:pt x="0" y="17610"/>
                  </a:lnTo>
                  <a:lnTo>
                    <a:pt x="0" y="12553"/>
                  </a:lnTo>
                  <a:lnTo>
                    <a:pt x="1058" y="11064"/>
                  </a:lnTo>
                  <a:lnTo>
                    <a:pt x="2822" y="10071"/>
                  </a:lnTo>
                  <a:lnTo>
                    <a:pt x="5056" y="9409"/>
                  </a:lnTo>
                  <a:lnTo>
                    <a:pt x="6547" y="7909"/>
                  </a:lnTo>
                  <a:lnTo>
                    <a:pt x="9134" y="0"/>
                  </a:lnTo>
                  <a:lnTo>
                    <a:pt x="9515" y="34245"/>
                  </a:lnTo>
                  <a:lnTo>
                    <a:pt x="882" y="80076"/>
                  </a:lnTo>
                  <a:lnTo>
                    <a:pt x="0" y="112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679">
              <a:extLst>
                <a:ext uri="{FF2B5EF4-FFF2-40B4-BE49-F238E27FC236}">
                  <a16:creationId xmlns:a16="http://schemas.microsoft.com/office/drawing/2014/main" id="{25941FDE-88C4-8F23-96A3-3196BC426745}"/>
                </a:ext>
              </a:extLst>
            </p:cNvPr>
            <p:cNvSpPr/>
            <p:nvPr>
              <p:custDataLst>
                <p:tags r:id="rId126"/>
              </p:custDataLst>
            </p:nvPr>
          </p:nvSpPr>
          <p:spPr>
            <a:xfrm>
              <a:off x="7957168" y="3141179"/>
              <a:ext cx="120033" cy="265397"/>
            </a:xfrm>
            <a:custGeom>
              <a:avLst/>
              <a:gdLst/>
              <a:ahLst/>
              <a:cxnLst/>
              <a:rect l="0" t="0" r="0" b="0"/>
              <a:pathLst>
                <a:path w="120033" h="265397">
                  <a:moveTo>
                    <a:pt x="120032" y="192571"/>
                  </a:moveTo>
                  <a:lnTo>
                    <a:pt x="120032" y="192571"/>
                  </a:lnTo>
                  <a:lnTo>
                    <a:pt x="120032" y="184370"/>
                  </a:lnTo>
                  <a:lnTo>
                    <a:pt x="106775" y="169905"/>
                  </a:lnTo>
                  <a:lnTo>
                    <a:pt x="85860" y="157559"/>
                  </a:lnTo>
                  <a:lnTo>
                    <a:pt x="69919" y="151258"/>
                  </a:lnTo>
                  <a:lnTo>
                    <a:pt x="55072" y="150573"/>
                  </a:lnTo>
                  <a:lnTo>
                    <a:pt x="28296" y="158757"/>
                  </a:lnTo>
                  <a:lnTo>
                    <a:pt x="9007" y="172557"/>
                  </a:lnTo>
                  <a:lnTo>
                    <a:pt x="1897" y="181206"/>
                  </a:lnTo>
                  <a:lnTo>
                    <a:pt x="0" y="184994"/>
                  </a:lnTo>
                  <a:lnTo>
                    <a:pt x="714" y="194848"/>
                  </a:lnTo>
                  <a:lnTo>
                    <a:pt x="9798" y="223477"/>
                  </a:lnTo>
                  <a:lnTo>
                    <a:pt x="18475" y="235588"/>
                  </a:lnTo>
                  <a:lnTo>
                    <a:pt x="50818" y="263559"/>
                  </a:lnTo>
                  <a:lnTo>
                    <a:pt x="54839" y="265296"/>
                  </a:lnTo>
                  <a:lnTo>
                    <a:pt x="58579" y="265396"/>
                  </a:lnTo>
                  <a:lnTo>
                    <a:pt x="65555" y="262685"/>
                  </a:lnTo>
                  <a:lnTo>
                    <a:pt x="80489" y="250152"/>
                  </a:lnTo>
                  <a:lnTo>
                    <a:pt x="86583" y="236154"/>
                  </a:lnTo>
                  <a:lnTo>
                    <a:pt x="92834" y="201957"/>
                  </a:lnTo>
                  <a:lnTo>
                    <a:pt x="98567" y="157252"/>
                  </a:lnTo>
                  <a:lnTo>
                    <a:pt x="103090" y="111551"/>
                  </a:lnTo>
                  <a:lnTo>
                    <a:pt x="107210" y="78245"/>
                  </a:lnTo>
                  <a:lnTo>
                    <a:pt x="108472" y="37811"/>
                  </a:lnTo>
                  <a:lnTo>
                    <a:pt x="101780" y="0"/>
                  </a:lnTo>
                  <a:lnTo>
                    <a:pt x="100982" y="20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680">
              <a:extLst>
                <a:ext uri="{FF2B5EF4-FFF2-40B4-BE49-F238E27FC236}">
                  <a16:creationId xmlns:a16="http://schemas.microsoft.com/office/drawing/2014/main" id="{2421F85E-0FA9-B1B3-8EA9-63491CC45DAD}"/>
                </a:ext>
              </a:extLst>
            </p:cNvPr>
            <p:cNvSpPr/>
            <p:nvPr>
              <p:custDataLst>
                <p:tags r:id="rId127"/>
              </p:custDataLst>
            </p:nvPr>
          </p:nvSpPr>
          <p:spPr>
            <a:xfrm>
              <a:off x="8401050" y="3038475"/>
              <a:ext cx="19051" cy="1"/>
            </a:xfrm>
            <a:custGeom>
              <a:avLst/>
              <a:gdLst/>
              <a:ahLst/>
              <a:cxnLst/>
              <a:rect l="0" t="0" r="0" b="0"/>
              <a:pathLst>
                <a:path w="19051" h="1">
                  <a:moveTo>
                    <a:pt x="19050" y="0"/>
                  </a:moveTo>
                  <a:lnTo>
                    <a:pt x="190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681">
              <a:extLst>
                <a:ext uri="{FF2B5EF4-FFF2-40B4-BE49-F238E27FC236}">
                  <a16:creationId xmlns:a16="http://schemas.microsoft.com/office/drawing/2014/main" id="{E24D894B-960D-D2D4-8FF1-26A2E8BE0AD3}"/>
                </a:ext>
              </a:extLst>
            </p:cNvPr>
            <p:cNvSpPr/>
            <p:nvPr>
              <p:custDataLst>
                <p:tags r:id="rId128"/>
              </p:custDataLst>
            </p:nvPr>
          </p:nvSpPr>
          <p:spPr>
            <a:xfrm>
              <a:off x="8165208" y="2891098"/>
              <a:ext cx="140593" cy="297290"/>
            </a:xfrm>
            <a:custGeom>
              <a:avLst/>
              <a:gdLst/>
              <a:ahLst/>
              <a:cxnLst/>
              <a:rect l="0" t="0" r="0" b="0"/>
              <a:pathLst>
                <a:path w="140593" h="297290">
                  <a:moveTo>
                    <a:pt x="73917" y="71177"/>
                  </a:moveTo>
                  <a:lnTo>
                    <a:pt x="73917" y="71177"/>
                  </a:lnTo>
                  <a:lnTo>
                    <a:pt x="78973" y="66121"/>
                  </a:lnTo>
                  <a:lnTo>
                    <a:pt x="81456" y="60816"/>
                  </a:lnTo>
                  <a:lnTo>
                    <a:pt x="83437" y="31038"/>
                  </a:lnTo>
                  <a:lnTo>
                    <a:pt x="83438" y="28543"/>
                  </a:lnTo>
                  <a:lnTo>
                    <a:pt x="80619" y="22948"/>
                  </a:lnTo>
                  <a:lnTo>
                    <a:pt x="69252" y="9493"/>
                  </a:lnTo>
                  <a:lnTo>
                    <a:pt x="55719" y="925"/>
                  </a:lnTo>
                  <a:lnTo>
                    <a:pt x="51201" y="0"/>
                  </a:lnTo>
                  <a:lnTo>
                    <a:pt x="47132" y="443"/>
                  </a:lnTo>
                  <a:lnTo>
                    <a:pt x="36347" y="3299"/>
                  </a:lnTo>
                  <a:lnTo>
                    <a:pt x="32995" y="3700"/>
                  </a:lnTo>
                  <a:lnTo>
                    <a:pt x="23626" y="12612"/>
                  </a:lnTo>
                  <a:lnTo>
                    <a:pt x="5422" y="39147"/>
                  </a:lnTo>
                  <a:lnTo>
                    <a:pt x="0" y="58394"/>
                  </a:lnTo>
                  <a:lnTo>
                    <a:pt x="1355" y="63713"/>
                  </a:lnTo>
                  <a:lnTo>
                    <a:pt x="8506" y="72446"/>
                  </a:lnTo>
                  <a:lnTo>
                    <a:pt x="15918" y="77033"/>
                  </a:lnTo>
                  <a:lnTo>
                    <a:pt x="19376" y="78256"/>
                  </a:lnTo>
                  <a:lnTo>
                    <a:pt x="28863" y="76793"/>
                  </a:lnTo>
                  <a:lnTo>
                    <a:pt x="39076" y="72614"/>
                  </a:lnTo>
                  <a:lnTo>
                    <a:pt x="47143" y="67230"/>
                  </a:lnTo>
                  <a:lnTo>
                    <a:pt x="57635" y="53192"/>
                  </a:lnTo>
                  <a:lnTo>
                    <a:pt x="71667" y="23717"/>
                  </a:lnTo>
                  <a:lnTo>
                    <a:pt x="72417" y="20487"/>
                  </a:lnTo>
                  <a:lnTo>
                    <a:pt x="73977" y="18334"/>
                  </a:lnTo>
                  <a:lnTo>
                    <a:pt x="76073" y="16898"/>
                  </a:lnTo>
                  <a:lnTo>
                    <a:pt x="81986" y="14594"/>
                  </a:lnTo>
                  <a:lnTo>
                    <a:pt x="88844" y="54158"/>
                  </a:lnTo>
                  <a:lnTo>
                    <a:pt x="84363" y="94963"/>
                  </a:lnTo>
                  <a:lnTo>
                    <a:pt x="83522" y="139592"/>
                  </a:lnTo>
                  <a:lnTo>
                    <a:pt x="76912" y="183900"/>
                  </a:lnTo>
                  <a:lnTo>
                    <a:pt x="74805" y="221934"/>
                  </a:lnTo>
                  <a:lnTo>
                    <a:pt x="74180" y="262013"/>
                  </a:lnTo>
                  <a:lnTo>
                    <a:pt x="73952" y="291381"/>
                  </a:lnTo>
                  <a:lnTo>
                    <a:pt x="72882" y="294179"/>
                  </a:lnTo>
                  <a:lnTo>
                    <a:pt x="71110" y="296045"/>
                  </a:lnTo>
                  <a:lnTo>
                    <a:pt x="68871" y="297289"/>
                  </a:lnTo>
                  <a:lnTo>
                    <a:pt x="66320" y="297060"/>
                  </a:lnTo>
                  <a:lnTo>
                    <a:pt x="60663" y="293984"/>
                  </a:lnTo>
                  <a:lnTo>
                    <a:pt x="57443" y="283444"/>
                  </a:lnTo>
                  <a:lnTo>
                    <a:pt x="47553" y="238149"/>
                  </a:lnTo>
                  <a:lnTo>
                    <a:pt x="46816" y="233292"/>
                  </a:lnTo>
                  <a:lnTo>
                    <a:pt x="58729" y="192859"/>
                  </a:lnTo>
                  <a:lnTo>
                    <a:pt x="74008" y="160278"/>
                  </a:lnTo>
                  <a:lnTo>
                    <a:pt x="96147" y="134875"/>
                  </a:lnTo>
                  <a:lnTo>
                    <a:pt x="110725" y="125211"/>
                  </a:lnTo>
                  <a:lnTo>
                    <a:pt x="140592" y="118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682">
              <a:extLst>
                <a:ext uri="{FF2B5EF4-FFF2-40B4-BE49-F238E27FC236}">
                  <a16:creationId xmlns:a16="http://schemas.microsoft.com/office/drawing/2014/main" id="{780CFB23-3C52-B296-508A-758ADF3A3EC2}"/>
                </a:ext>
              </a:extLst>
            </p:cNvPr>
            <p:cNvSpPr/>
            <p:nvPr>
              <p:custDataLst>
                <p:tags r:id="rId129"/>
              </p:custDataLst>
            </p:nvPr>
          </p:nvSpPr>
          <p:spPr>
            <a:xfrm>
              <a:off x="8020050" y="2933700"/>
              <a:ext cx="114301" cy="75794"/>
            </a:xfrm>
            <a:custGeom>
              <a:avLst/>
              <a:gdLst/>
              <a:ahLst/>
              <a:cxnLst/>
              <a:rect l="0" t="0" r="0" b="0"/>
              <a:pathLst>
                <a:path w="114301" h="75794">
                  <a:moveTo>
                    <a:pt x="0" y="9525"/>
                  </a:moveTo>
                  <a:lnTo>
                    <a:pt x="0" y="9525"/>
                  </a:lnTo>
                  <a:lnTo>
                    <a:pt x="9134" y="9525"/>
                  </a:lnTo>
                  <a:lnTo>
                    <a:pt x="9515" y="392"/>
                  </a:lnTo>
                  <a:lnTo>
                    <a:pt x="9521" y="5173"/>
                  </a:lnTo>
                  <a:lnTo>
                    <a:pt x="10582" y="6623"/>
                  </a:lnTo>
                  <a:lnTo>
                    <a:pt x="14581" y="8236"/>
                  </a:lnTo>
                  <a:lnTo>
                    <a:pt x="16070" y="9723"/>
                  </a:lnTo>
                  <a:lnTo>
                    <a:pt x="26414" y="36312"/>
                  </a:lnTo>
                  <a:lnTo>
                    <a:pt x="27134" y="40083"/>
                  </a:lnTo>
                  <a:lnTo>
                    <a:pt x="38260" y="60560"/>
                  </a:lnTo>
                  <a:lnTo>
                    <a:pt x="46285" y="69249"/>
                  </a:lnTo>
                  <a:lnTo>
                    <a:pt x="53380" y="73110"/>
                  </a:lnTo>
                  <a:lnTo>
                    <a:pt x="66557" y="75590"/>
                  </a:lnTo>
                  <a:lnTo>
                    <a:pt x="69772" y="75793"/>
                  </a:lnTo>
                  <a:lnTo>
                    <a:pt x="72973" y="73812"/>
                  </a:lnTo>
                  <a:lnTo>
                    <a:pt x="79352" y="65967"/>
                  </a:lnTo>
                  <a:lnTo>
                    <a:pt x="87641" y="3607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683">
              <a:extLst>
                <a:ext uri="{FF2B5EF4-FFF2-40B4-BE49-F238E27FC236}">
                  <a16:creationId xmlns:a16="http://schemas.microsoft.com/office/drawing/2014/main" id="{5E89B0A6-E347-6DD2-EC8C-06231CA75129}"/>
                </a:ext>
              </a:extLst>
            </p:cNvPr>
            <p:cNvSpPr/>
            <p:nvPr>
              <p:custDataLst>
                <p:tags r:id="rId130"/>
              </p:custDataLst>
            </p:nvPr>
          </p:nvSpPr>
          <p:spPr>
            <a:xfrm>
              <a:off x="7787279" y="2905244"/>
              <a:ext cx="213722" cy="117990"/>
            </a:xfrm>
            <a:custGeom>
              <a:avLst/>
              <a:gdLst/>
              <a:ahLst/>
              <a:cxnLst/>
              <a:rect l="0" t="0" r="0" b="0"/>
              <a:pathLst>
                <a:path w="213722" h="117990">
                  <a:moveTo>
                    <a:pt x="99421" y="47506"/>
                  </a:moveTo>
                  <a:lnTo>
                    <a:pt x="99421" y="47506"/>
                  </a:lnTo>
                  <a:lnTo>
                    <a:pt x="99421" y="42450"/>
                  </a:lnTo>
                  <a:lnTo>
                    <a:pt x="100479" y="40960"/>
                  </a:lnTo>
                  <a:lnTo>
                    <a:pt x="102243" y="39967"/>
                  </a:lnTo>
                  <a:lnTo>
                    <a:pt x="108555" y="38097"/>
                  </a:lnTo>
                  <a:lnTo>
                    <a:pt x="117112" y="29790"/>
                  </a:lnTo>
                  <a:lnTo>
                    <a:pt x="118436" y="19358"/>
                  </a:lnTo>
                  <a:lnTo>
                    <a:pt x="118467" y="10768"/>
                  </a:lnTo>
                  <a:lnTo>
                    <a:pt x="117411" y="10314"/>
                  </a:lnTo>
                  <a:lnTo>
                    <a:pt x="113414" y="9810"/>
                  </a:lnTo>
                  <a:lnTo>
                    <a:pt x="111924" y="8616"/>
                  </a:lnTo>
                  <a:lnTo>
                    <a:pt x="109337" y="1241"/>
                  </a:lnTo>
                  <a:lnTo>
                    <a:pt x="82465" y="0"/>
                  </a:lnTo>
                  <a:lnTo>
                    <a:pt x="64176" y="4973"/>
                  </a:lnTo>
                  <a:lnTo>
                    <a:pt x="25165" y="29544"/>
                  </a:lnTo>
                  <a:lnTo>
                    <a:pt x="13501" y="40581"/>
                  </a:lnTo>
                  <a:lnTo>
                    <a:pt x="5877" y="54861"/>
                  </a:lnTo>
                  <a:lnTo>
                    <a:pt x="343" y="69825"/>
                  </a:lnTo>
                  <a:lnTo>
                    <a:pt x="0" y="84237"/>
                  </a:lnTo>
                  <a:lnTo>
                    <a:pt x="3376" y="96639"/>
                  </a:lnTo>
                  <a:lnTo>
                    <a:pt x="8404" y="105679"/>
                  </a:lnTo>
                  <a:lnTo>
                    <a:pt x="22241" y="116719"/>
                  </a:lnTo>
                  <a:lnTo>
                    <a:pt x="27859" y="117989"/>
                  </a:lnTo>
                  <a:lnTo>
                    <a:pt x="39746" y="116579"/>
                  </a:lnTo>
                  <a:lnTo>
                    <a:pt x="58339" y="109835"/>
                  </a:lnTo>
                  <a:lnTo>
                    <a:pt x="68109" y="101313"/>
                  </a:lnTo>
                  <a:lnTo>
                    <a:pt x="104782" y="54784"/>
                  </a:lnTo>
                  <a:lnTo>
                    <a:pt x="117875" y="38699"/>
                  </a:lnTo>
                  <a:lnTo>
                    <a:pt x="118393" y="48437"/>
                  </a:lnTo>
                  <a:lnTo>
                    <a:pt x="119526" y="79488"/>
                  </a:lnTo>
                  <a:lnTo>
                    <a:pt x="123526" y="87473"/>
                  </a:lnTo>
                  <a:lnTo>
                    <a:pt x="126074" y="90026"/>
                  </a:lnTo>
                  <a:lnTo>
                    <a:pt x="131728" y="92862"/>
                  </a:lnTo>
                  <a:lnTo>
                    <a:pt x="145917" y="94459"/>
                  </a:lnTo>
                  <a:lnTo>
                    <a:pt x="154658" y="92010"/>
                  </a:lnTo>
                  <a:lnTo>
                    <a:pt x="182992" y="78629"/>
                  </a:lnTo>
                  <a:lnTo>
                    <a:pt x="213721" y="760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684">
              <a:extLst>
                <a:ext uri="{FF2B5EF4-FFF2-40B4-BE49-F238E27FC236}">
                  <a16:creationId xmlns:a16="http://schemas.microsoft.com/office/drawing/2014/main" id="{E9E848FF-1544-1AC9-BAB2-534F7A4CCD45}"/>
                </a:ext>
              </a:extLst>
            </p:cNvPr>
            <p:cNvSpPr/>
            <p:nvPr>
              <p:custDataLst>
                <p:tags r:id="rId131"/>
              </p:custDataLst>
            </p:nvPr>
          </p:nvSpPr>
          <p:spPr>
            <a:xfrm>
              <a:off x="7600950" y="2886085"/>
              <a:ext cx="199438" cy="1942801"/>
            </a:xfrm>
            <a:custGeom>
              <a:avLst/>
              <a:gdLst/>
              <a:ahLst/>
              <a:cxnLst/>
              <a:rect l="0" t="0" r="0" b="0"/>
              <a:pathLst>
                <a:path w="199438" h="1942801">
                  <a:moveTo>
                    <a:pt x="0" y="19040"/>
                  </a:moveTo>
                  <a:lnTo>
                    <a:pt x="0" y="19040"/>
                  </a:lnTo>
                  <a:lnTo>
                    <a:pt x="0" y="9907"/>
                  </a:lnTo>
                  <a:lnTo>
                    <a:pt x="8201" y="9550"/>
                  </a:lnTo>
                  <a:lnTo>
                    <a:pt x="30867" y="1317"/>
                  </a:lnTo>
                  <a:lnTo>
                    <a:pt x="61642" y="0"/>
                  </a:lnTo>
                  <a:lnTo>
                    <a:pt x="67261" y="2817"/>
                  </a:lnTo>
                  <a:lnTo>
                    <a:pt x="74435" y="8192"/>
                  </a:lnTo>
                  <a:lnTo>
                    <a:pt x="76909" y="23404"/>
                  </a:lnTo>
                  <a:lnTo>
                    <a:pt x="81101" y="30857"/>
                  </a:lnTo>
                  <a:lnTo>
                    <a:pt x="81583" y="35385"/>
                  </a:lnTo>
                  <a:lnTo>
                    <a:pt x="76812" y="76706"/>
                  </a:lnTo>
                  <a:lnTo>
                    <a:pt x="73499" y="107062"/>
                  </a:lnTo>
                  <a:lnTo>
                    <a:pt x="66515" y="152692"/>
                  </a:lnTo>
                  <a:lnTo>
                    <a:pt x="58593" y="194998"/>
                  </a:lnTo>
                  <a:lnTo>
                    <a:pt x="50888" y="237085"/>
                  </a:lnTo>
                  <a:lnTo>
                    <a:pt x="48592" y="273676"/>
                  </a:lnTo>
                  <a:lnTo>
                    <a:pt x="47816" y="318321"/>
                  </a:lnTo>
                  <a:lnTo>
                    <a:pt x="47663" y="363319"/>
                  </a:lnTo>
                  <a:lnTo>
                    <a:pt x="52693" y="402683"/>
                  </a:lnTo>
                  <a:lnTo>
                    <a:pt x="64932" y="445247"/>
                  </a:lnTo>
                  <a:lnTo>
                    <a:pt x="92682" y="486910"/>
                  </a:lnTo>
                  <a:lnTo>
                    <a:pt x="133372" y="532902"/>
                  </a:lnTo>
                  <a:lnTo>
                    <a:pt x="170752" y="561379"/>
                  </a:lnTo>
                  <a:lnTo>
                    <a:pt x="171243" y="556735"/>
                  </a:lnTo>
                  <a:lnTo>
                    <a:pt x="171389" y="548656"/>
                  </a:lnTo>
                  <a:lnTo>
                    <a:pt x="161935" y="504990"/>
                  </a:lnTo>
                  <a:lnTo>
                    <a:pt x="162983" y="531831"/>
                  </a:lnTo>
                  <a:lnTo>
                    <a:pt x="170126" y="572539"/>
                  </a:lnTo>
                  <a:lnTo>
                    <a:pt x="171276" y="619253"/>
                  </a:lnTo>
                  <a:lnTo>
                    <a:pt x="171416" y="662299"/>
                  </a:lnTo>
                  <a:lnTo>
                    <a:pt x="174268" y="706241"/>
                  </a:lnTo>
                  <a:lnTo>
                    <a:pt x="179650" y="748273"/>
                  </a:lnTo>
                  <a:lnTo>
                    <a:pt x="180714" y="795225"/>
                  </a:lnTo>
                  <a:lnTo>
                    <a:pt x="183746" y="832721"/>
                  </a:lnTo>
                  <a:lnTo>
                    <a:pt x="188498" y="873611"/>
                  </a:lnTo>
                  <a:lnTo>
                    <a:pt x="189907" y="917477"/>
                  </a:lnTo>
                  <a:lnTo>
                    <a:pt x="190324" y="953405"/>
                  </a:lnTo>
                  <a:lnTo>
                    <a:pt x="190448" y="993683"/>
                  </a:lnTo>
                  <a:lnTo>
                    <a:pt x="190490" y="1039532"/>
                  </a:lnTo>
                  <a:lnTo>
                    <a:pt x="190498" y="1084179"/>
                  </a:lnTo>
                  <a:lnTo>
                    <a:pt x="190500" y="1130942"/>
                  </a:lnTo>
                  <a:lnTo>
                    <a:pt x="190500" y="1173153"/>
                  </a:lnTo>
                  <a:lnTo>
                    <a:pt x="190500" y="1216394"/>
                  </a:lnTo>
                  <a:lnTo>
                    <a:pt x="190500" y="1251993"/>
                  </a:lnTo>
                  <a:lnTo>
                    <a:pt x="190500" y="1289352"/>
                  </a:lnTo>
                  <a:lnTo>
                    <a:pt x="190500" y="1327232"/>
                  </a:lnTo>
                  <a:lnTo>
                    <a:pt x="191558" y="1364866"/>
                  </a:lnTo>
                  <a:lnTo>
                    <a:pt x="198040" y="1410871"/>
                  </a:lnTo>
                  <a:lnTo>
                    <a:pt x="199437" y="1448140"/>
                  </a:lnTo>
                  <a:lnTo>
                    <a:pt x="197029" y="1480349"/>
                  </a:lnTo>
                  <a:lnTo>
                    <a:pt x="191789" y="1525365"/>
                  </a:lnTo>
                  <a:lnTo>
                    <a:pt x="185826" y="1564732"/>
                  </a:lnTo>
                  <a:lnTo>
                    <a:pt x="181933" y="1602868"/>
                  </a:lnTo>
                  <a:lnTo>
                    <a:pt x="178342" y="1646149"/>
                  </a:lnTo>
                  <a:lnTo>
                    <a:pt x="172812" y="1685586"/>
                  </a:lnTo>
                  <a:lnTo>
                    <a:pt x="164090" y="1730675"/>
                  </a:lnTo>
                  <a:lnTo>
                    <a:pt x="159745" y="1751741"/>
                  </a:lnTo>
                  <a:lnTo>
                    <a:pt x="154576" y="1774210"/>
                  </a:lnTo>
                  <a:lnTo>
                    <a:pt x="152687" y="1819603"/>
                  </a:lnTo>
                  <a:lnTo>
                    <a:pt x="152438" y="1861878"/>
                  </a:lnTo>
                  <a:lnTo>
                    <a:pt x="152404" y="1904798"/>
                  </a:lnTo>
                  <a:lnTo>
                    <a:pt x="149579" y="1913019"/>
                  </a:lnTo>
                  <a:lnTo>
                    <a:pt x="147344" y="1916693"/>
                  </a:lnTo>
                  <a:lnTo>
                    <a:pt x="142699" y="1935681"/>
                  </a:lnTo>
                  <a:lnTo>
                    <a:pt x="140642" y="1938150"/>
                  </a:lnTo>
                  <a:lnTo>
                    <a:pt x="133777" y="1942800"/>
                  </a:lnTo>
                  <a:lnTo>
                    <a:pt x="118225" y="1936487"/>
                  </a:lnTo>
                  <a:lnTo>
                    <a:pt x="88581" y="1928894"/>
                  </a:lnTo>
                  <a:lnTo>
                    <a:pt x="44999" y="1909977"/>
                  </a:lnTo>
                  <a:lnTo>
                    <a:pt x="35521" y="1907207"/>
                  </a:lnTo>
                  <a:lnTo>
                    <a:pt x="20014" y="1905120"/>
                  </a:lnTo>
                  <a:lnTo>
                    <a:pt x="28575" y="1895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7" name="SMARTInkShape-Group139">
            <a:extLst>
              <a:ext uri="{FF2B5EF4-FFF2-40B4-BE49-F238E27FC236}">
                <a16:creationId xmlns:a16="http://schemas.microsoft.com/office/drawing/2014/main" id="{65495F53-EA18-9675-D3D4-1E7C27D99DF5}"/>
              </a:ext>
            </a:extLst>
          </p:cNvPr>
          <p:cNvGrpSpPr/>
          <p:nvPr/>
        </p:nvGrpSpPr>
        <p:grpSpPr>
          <a:xfrm>
            <a:off x="6810375" y="5267325"/>
            <a:ext cx="247651" cy="314326"/>
            <a:chOff x="6810375" y="5267325"/>
            <a:chExt cx="247651" cy="314326"/>
          </a:xfrm>
        </p:grpSpPr>
        <p:sp>
          <p:nvSpPr>
            <p:cNvPr id="485" name="SMARTInkShape-685">
              <a:extLst>
                <a:ext uri="{FF2B5EF4-FFF2-40B4-BE49-F238E27FC236}">
                  <a16:creationId xmlns:a16="http://schemas.microsoft.com/office/drawing/2014/main" id="{C153A923-F91C-AB53-4813-F5C410AA000A}"/>
                </a:ext>
              </a:extLst>
            </p:cNvPr>
            <p:cNvSpPr/>
            <p:nvPr>
              <p:custDataLst>
                <p:tags r:id="rId117"/>
              </p:custDataLst>
            </p:nvPr>
          </p:nvSpPr>
          <p:spPr>
            <a:xfrm>
              <a:off x="6810375" y="5276850"/>
              <a:ext cx="238126" cy="304801"/>
            </a:xfrm>
            <a:custGeom>
              <a:avLst/>
              <a:gdLst/>
              <a:ahLst/>
              <a:cxnLst/>
              <a:rect l="0" t="0" r="0" b="0"/>
              <a:pathLst>
                <a:path w="238126" h="304801">
                  <a:moveTo>
                    <a:pt x="19050" y="0"/>
                  </a:moveTo>
                  <a:lnTo>
                    <a:pt x="19050" y="0"/>
                  </a:lnTo>
                  <a:lnTo>
                    <a:pt x="0" y="0"/>
                  </a:lnTo>
                  <a:lnTo>
                    <a:pt x="5056" y="0"/>
                  </a:lnTo>
                  <a:lnTo>
                    <a:pt x="6545" y="1058"/>
                  </a:lnTo>
                  <a:lnTo>
                    <a:pt x="7538" y="2822"/>
                  </a:lnTo>
                  <a:lnTo>
                    <a:pt x="8200" y="5056"/>
                  </a:lnTo>
                  <a:lnTo>
                    <a:pt x="19246" y="18314"/>
                  </a:lnTo>
                  <a:lnTo>
                    <a:pt x="63984" y="55011"/>
                  </a:lnTo>
                  <a:lnTo>
                    <a:pt x="87684" y="79289"/>
                  </a:lnTo>
                  <a:lnTo>
                    <a:pt x="112708" y="112123"/>
                  </a:lnTo>
                  <a:lnTo>
                    <a:pt x="123353" y="126002"/>
                  </a:lnTo>
                  <a:lnTo>
                    <a:pt x="140011" y="151755"/>
                  </a:lnTo>
                  <a:lnTo>
                    <a:pt x="142498" y="168190"/>
                  </a:lnTo>
                  <a:lnTo>
                    <a:pt x="142860" y="185471"/>
                  </a:lnTo>
                  <a:lnTo>
                    <a:pt x="140046" y="191086"/>
                  </a:lnTo>
                  <a:lnTo>
                    <a:pt x="105290" y="235566"/>
                  </a:lnTo>
                  <a:lnTo>
                    <a:pt x="97595" y="243337"/>
                  </a:lnTo>
                  <a:lnTo>
                    <a:pt x="64206" y="262367"/>
                  </a:lnTo>
                  <a:lnTo>
                    <a:pt x="55700" y="264774"/>
                  </a:lnTo>
                  <a:lnTo>
                    <a:pt x="53008" y="266475"/>
                  </a:lnTo>
                  <a:lnTo>
                    <a:pt x="51214" y="268666"/>
                  </a:lnTo>
                  <a:lnTo>
                    <a:pt x="50017" y="271185"/>
                  </a:lnTo>
                  <a:lnTo>
                    <a:pt x="48161" y="272866"/>
                  </a:lnTo>
                  <a:lnTo>
                    <a:pt x="37578" y="278383"/>
                  </a:lnTo>
                  <a:lnTo>
                    <a:pt x="31518" y="282476"/>
                  </a:lnTo>
                  <a:lnTo>
                    <a:pt x="22156" y="285838"/>
                  </a:lnTo>
                  <a:lnTo>
                    <a:pt x="10080" y="294845"/>
                  </a:lnTo>
                  <a:lnTo>
                    <a:pt x="36" y="295275"/>
                  </a:lnTo>
                  <a:lnTo>
                    <a:pt x="10123" y="300331"/>
                  </a:lnTo>
                  <a:lnTo>
                    <a:pt x="20727" y="299991"/>
                  </a:lnTo>
                  <a:lnTo>
                    <a:pt x="26518" y="298419"/>
                  </a:lnTo>
                  <a:lnTo>
                    <a:pt x="38597" y="299495"/>
                  </a:lnTo>
                  <a:lnTo>
                    <a:pt x="68655" y="303752"/>
                  </a:lnTo>
                  <a:lnTo>
                    <a:pt x="106225" y="304593"/>
                  </a:lnTo>
                  <a:lnTo>
                    <a:pt x="150492" y="304759"/>
                  </a:lnTo>
                  <a:lnTo>
                    <a:pt x="190123" y="304792"/>
                  </a:lnTo>
                  <a:lnTo>
                    <a:pt x="238125" y="304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686">
              <a:extLst>
                <a:ext uri="{FF2B5EF4-FFF2-40B4-BE49-F238E27FC236}">
                  <a16:creationId xmlns:a16="http://schemas.microsoft.com/office/drawing/2014/main" id="{72603736-1840-7F5D-0B98-DA6CF479613B}"/>
                </a:ext>
              </a:extLst>
            </p:cNvPr>
            <p:cNvSpPr/>
            <p:nvPr>
              <p:custDataLst>
                <p:tags r:id="rId118"/>
              </p:custDataLst>
            </p:nvPr>
          </p:nvSpPr>
          <p:spPr>
            <a:xfrm>
              <a:off x="6842988" y="5267325"/>
              <a:ext cx="215038" cy="18786"/>
            </a:xfrm>
            <a:custGeom>
              <a:avLst/>
              <a:gdLst/>
              <a:ahLst/>
              <a:cxnLst/>
              <a:rect l="0" t="0" r="0" b="0"/>
              <a:pathLst>
                <a:path w="215038" h="18786">
                  <a:moveTo>
                    <a:pt x="15012" y="9525"/>
                  </a:moveTo>
                  <a:lnTo>
                    <a:pt x="15012" y="9525"/>
                  </a:lnTo>
                  <a:lnTo>
                    <a:pt x="5521" y="9525"/>
                  </a:lnTo>
                  <a:lnTo>
                    <a:pt x="5487" y="3"/>
                  </a:lnTo>
                  <a:lnTo>
                    <a:pt x="5487" y="5057"/>
                  </a:lnTo>
                  <a:lnTo>
                    <a:pt x="4429" y="5488"/>
                  </a:lnTo>
                  <a:lnTo>
                    <a:pt x="431" y="3144"/>
                  </a:lnTo>
                  <a:lnTo>
                    <a:pt x="0" y="3155"/>
                  </a:lnTo>
                  <a:lnTo>
                    <a:pt x="2342" y="5988"/>
                  </a:lnTo>
                  <a:lnTo>
                    <a:pt x="6912" y="7953"/>
                  </a:lnTo>
                  <a:lnTo>
                    <a:pt x="46109" y="14490"/>
                  </a:lnTo>
                  <a:lnTo>
                    <a:pt x="84302" y="18149"/>
                  </a:lnTo>
                  <a:lnTo>
                    <a:pt x="124560" y="18785"/>
                  </a:lnTo>
                  <a:lnTo>
                    <a:pt x="162711" y="17913"/>
                  </a:lnTo>
                  <a:lnTo>
                    <a:pt x="192477" y="11422"/>
                  </a:lnTo>
                  <a:lnTo>
                    <a:pt x="21503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1" name="SMARTInkShape-Group140">
            <a:extLst>
              <a:ext uri="{FF2B5EF4-FFF2-40B4-BE49-F238E27FC236}">
                <a16:creationId xmlns:a16="http://schemas.microsoft.com/office/drawing/2014/main" id="{A306E5BA-A7B9-DB6C-C297-FB2933F40799}"/>
              </a:ext>
            </a:extLst>
          </p:cNvPr>
          <p:cNvGrpSpPr/>
          <p:nvPr/>
        </p:nvGrpSpPr>
        <p:grpSpPr>
          <a:xfrm>
            <a:off x="7334460" y="5305436"/>
            <a:ext cx="314116" cy="333221"/>
            <a:chOff x="7334460" y="5305436"/>
            <a:chExt cx="314116" cy="333221"/>
          </a:xfrm>
        </p:grpSpPr>
        <p:sp>
          <p:nvSpPr>
            <p:cNvPr id="488" name="SMARTInkShape-687">
              <a:extLst>
                <a:ext uri="{FF2B5EF4-FFF2-40B4-BE49-F238E27FC236}">
                  <a16:creationId xmlns:a16="http://schemas.microsoft.com/office/drawing/2014/main" id="{D8A93E4C-6012-555D-35BF-FFE5AC5CBBE7}"/>
                </a:ext>
              </a:extLst>
            </p:cNvPr>
            <p:cNvSpPr/>
            <p:nvPr>
              <p:custDataLst>
                <p:tags r:id="rId114"/>
              </p:custDataLst>
            </p:nvPr>
          </p:nvSpPr>
          <p:spPr>
            <a:xfrm>
              <a:off x="7600950" y="5486400"/>
              <a:ext cx="9526" cy="9526"/>
            </a:xfrm>
            <a:custGeom>
              <a:avLst/>
              <a:gdLst/>
              <a:ahLst/>
              <a:cxnLst/>
              <a:rect l="0" t="0" r="0" b="0"/>
              <a:pathLst>
                <a:path w="9526" h="9526">
                  <a:moveTo>
                    <a:pt x="9525" y="0"/>
                  </a:moveTo>
                  <a:lnTo>
                    <a:pt x="9525" y="0"/>
                  </a:lnTo>
                  <a:lnTo>
                    <a:pt x="4469" y="0"/>
                  </a:lnTo>
                  <a:lnTo>
                    <a:pt x="2978" y="1058"/>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688">
              <a:extLst>
                <a:ext uri="{FF2B5EF4-FFF2-40B4-BE49-F238E27FC236}">
                  <a16:creationId xmlns:a16="http://schemas.microsoft.com/office/drawing/2014/main" id="{35260D01-F5C4-6CE1-DE76-3A7C80BC9BD5}"/>
                </a:ext>
              </a:extLst>
            </p:cNvPr>
            <p:cNvSpPr/>
            <p:nvPr>
              <p:custDataLst>
                <p:tags r:id="rId115"/>
              </p:custDataLst>
            </p:nvPr>
          </p:nvSpPr>
          <p:spPr>
            <a:xfrm>
              <a:off x="7572375" y="5553109"/>
              <a:ext cx="76201" cy="85548"/>
            </a:xfrm>
            <a:custGeom>
              <a:avLst/>
              <a:gdLst/>
              <a:ahLst/>
              <a:cxnLst/>
              <a:rect l="0" t="0" r="0" b="0"/>
              <a:pathLst>
                <a:path w="76201" h="85548">
                  <a:moveTo>
                    <a:pt x="0" y="9491"/>
                  </a:moveTo>
                  <a:lnTo>
                    <a:pt x="0" y="9491"/>
                  </a:lnTo>
                  <a:lnTo>
                    <a:pt x="0" y="0"/>
                  </a:lnTo>
                  <a:lnTo>
                    <a:pt x="0" y="45954"/>
                  </a:lnTo>
                  <a:lnTo>
                    <a:pt x="0" y="85547"/>
                  </a:lnTo>
                  <a:lnTo>
                    <a:pt x="38602" y="84629"/>
                  </a:lnTo>
                  <a:lnTo>
                    <a:pt x="64565" y="76558"/>
                  </a:lnTo>
                  <a:lnTo>
                    <a:pt x="76200" y="76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689">
              <a:extLst>
                <a:ext uri="{FF2B5EF4-FFF2-40B4-BE49-F238E27FC236}">
                  <a16:creationId xmlns:a16="http://schemas.microsoft.com/office/drawing/2014/main" id="{59AA0DA2-28F7-0673-390D-1873EE4E6AD8}"/>
                </a:ext>
              </a:extLst>
            </p:cNvPr>
            <p:cNvSpPr/>
            <p:nvPr>
              <p:custDataLst>
                <p:tags r:id="rId116"/>
              </p:custDataLst>
            </p:nvPr>
          </p:nvSpPr>
          <p:spPr>
            <a:xfrm>
              <a:off x="7334460" y="5305436"/>
              <a:ext cx="123557" cy="274951"/>
            </a:xfrm>
            <a:custGeom>
              <a:avLst/>
              <a:gdLst/>
              <a:ahLst/>
              <a:cxnLst/>
              <a:rect l="0" t="0" r="0" b="0"/>
              <a:pathLst>
                <a:path w="123557" h="274951">
                  <a:moveTo>
                    <a:pt x="75990" y="180964"/>
                  </a:moveTo>
                  <a:lnTo>
                    <a:pt x="75990" y="180964"/>
                  </a:lnTo>
                  <a:lnTo>
                    <a:pt x="81046" y="180964"/>
                  </a:lnTo>
                  <a:lnTo>
                    <a:pt x="82537" y="179906"/>
                  </a:lnTo>
                  <a:lnTo>
                    <a:pt x="83530" y="178142"/>
                  </a:lnTo>
                  <a:lnTo>
                    <a:pt x="84191" y="175908"/>
                  </a:lnTo>
                  <a:lnTo>
                    <a:pt x="85691" y="174419"/>
                  </a:lnTo>
                  <a:lnTo>
                    <a:pt x="94914" y="171473"/>
                  </a:lnTo>
                  <a:lnTo>
                    <a:pt x="95002" y="166393"/>
                  </a:lnTo>
                  <a:lnTo>
                    <a:pt x="93956" y="164900"/>
                  </a:lnTo>
                  <a:lnTo>
                    <a:pt x="92201" y="163905"/>
                  </a:lnTo>
                  <a:lnTo>
                    <a:pt x="89972" y="163241"/>
                  </a:lnTo>
                  <a:lnTo>
                    <a:pt x="88486" y="161739"/>
                  </a:lnTo>
                  <a:lnTo>
                    <a:pt x="86835" y="157252"/>
                  </a:lnTo>
                  <a:lnTo>
                    <a:pt x="85337" y="155630"/>
                  </a:lnTo>
                  <a:lnTo>
                    <a:pt x="80849" y="153830"/>
                  </a:lnTo>
                  <a:lnTo>
                    <a:pt x="53726" y="152427"/>
                  </a:lnTo>
                  <a:lnTo>
                    <a:pt x="44576" y="158050"/>
                  </a:lnTo>
                  <a:lnTo>
                    <a:pt x="11888" y="183447"/>
                  </a:lnTo>
                  <a:lnTo>
                    <a:pt x="5166" y="194767"/>
                  </a:lnTo>
                  <a:lnTo>
                    <a:pt x="853" y="219282"/>
                  </a:lnTo>
                  <a:lnTo>
                    <a:pt x="0" y="239450"/>
                  </a:lnTo>
                  <a:lnTo>
                    <a:pt x="2046" y="243239"/>
                  </a:lnTo>
                  <a:lnTo>
                    <a:pt x="15040" y="253626"/>
                  </a:lnTo>
                  <a:lnTo>
                    <a:pt x="49755" y="271949"/>
                  </a:lnTo>
                  <a:lnTo>
                    <a:pt x="64219" y="274950"/>
                  </a:lnTo>
                  <a:lnTo>
                    <a:pt x="85556" y="274781"/>
                  </a:lnTo>
                  <a:lnTo>
                    <a:pt x="106909" y="267965"/>
                  </a:lnTo>
                  <a:lnTo>
                    <a:pt x="109303" y="266480"/>
                  </a:lnTo>
                  <a:lnTo>
                    <a:pt x="110899" y="264433"/>
                  </a:lnTo>
                  <a:lnTo>
                    <a:pt x="113730" y="259336"/>
                  </a:lnTo>
                  <a:lnTo>
                    <a:pt x="120216" y="250518"/>
                  </a:lnTo>
                  <a:lnTo>
                    <a:pt x="122104" y="244332"/>
                  </a:lnTo>
                  <a:lnTo>
                    <a:pt x="123417" y="205026"/>
                  </a:lnTo>
                  <a:lnTo>
                    <a:pt x="123556" y="167280"/>
                  </a:lnTo>
                  <a:lnTo>
                    <a:pt x="120776" y="125403"/>
                  </a:lnTo>
                  <a:lnTo>
                    <a:pt x="114970" y="81220"/>
                  </a:lnTo>
                  <a:lnTo>
                    <a:pt x="114142" y="34782"/>
                  </a:lnTo>
                  <a:lnTo>
                    <a:pt x="114090" y="30"/>
                  </a:lnTo>
                  <a:lnTo>
                    <a:pt x="109034" y="0"/>
                  </a:lnTo>
                  <a:lnTo>
                    <a:pt x="107543" y="1057"/>
                  </a:lnTo>
                  <a:lnTo>
                    <a:pt x="104565"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8" name="SMARTInkShape-Group141">
            <a:extLst>
              <a:ext uri="{FF2B5EF4-FFF2-40B4-BE49-F238E27FC236}">
                <a16:creationId xmlns:a16="http://schemas.microsoft.com/office/drawing/2014/main" id="{5CA4A252-4578-D07B-162F-CF312E116853}"/>
              </a:ext>
            </a:extLst>
          </p:cNvPr>
          <p:cNvGrpSpPr/>
          <p:nvPr/>
        </p:nvGrpSpPr>
        <p:grpSpPr>
          <a:xfrm>
            <a:off x="6819900" y="5086467"/>
            <a:ext cx="209551" cy="695209"/>
            <a:chOff x="6819900" y="5086467"/>
            <a:chExt cx="209551" cy="695209"/>
          </a:xfrm>
        </p:grpSpPr>
        <p:sp>
          <p:nvSpPr>
            <p:cNvPr id="492" name="SMARTInkShape-690">
              <a:extLst>
                <a:ext uri="{FF2B5EF4-FFF2-40B4-BE49-F238E27FC236}">
                  <a16:creationId xmlns:a16="http://schemas.microsoft.com/office/drawing/2014/main" id="{5EFED3F5-485E-830E-08BD-33F9D01264DD}"/>
                </a:ext>
              </a:extLst>
            </p:cNvPr>
            <p:cNvSpPr/>
            <p:nvPr>
              <p:custDataLst>
                <p:tags r:id="rId108"/>
              </p:custDataLst>
            </p:nvPr>
          </p:nvSpPr>
          <p:spPr>
            <a:xfrm>
              <a:off x="6819900" y="5086467"/>
              <a:ext cx="142876" cy="133234"/>
            </a:xfrm>
            <a:custGeom>
              <a:avLst/>
              <a:gdLst/>
              <a:ahLst/>
              <a:cxnLst/>
              <a:rect l="0" t="0" r="0" b="0"/>
              <a:pathLst>
                <a:path w="142876" h="133234">
                  <a:moveTo>
                    <a:pt x="0" y="18933"/>
                  </a:moveTo>
                  <a:lnTo>
                    <a:pt x="0" y="18933"/>
                  </a:lnTo>
                  <a:lnTo>
                    <a:pt x="0" y="4386"/>
                  </a:lnTo>
                  <a:lnTo>
                    <a:pt x="1058" y="2886"/>
                  </a:lnTo>
                  <a:lnTo>
                    <a:pt x="2822" y="1884"/>
                  </a:lnTo>
                  <a:lnTo>
                    <a:pt x="17333" y="0"/>
                  </a:lnTo>
                  <a:lnTo>
                    <a:pt x="23598" y="4974"/>
                  </a:lnTo>
                  <a:lnTo>
                    <a:pt x="26363" y="13082"/>
                  </a:lnTo>
                  <a:lnTo>
                    <a:pt x="28446" y="59129"/>
                  </a:lnTo>
                  <a:lnTo>
                    <a:pt x="28567" y="106526"/>
                  </a:lnTo>
                  <a:lnTo>
                    <a:pt x="28575" y="127548"/>
                  </a:lnTo>
                  <a:lnTo>
                    <a:pt x="28575" y="126119"/>
                  </a:lnTo>
                  <a:lnTo>
                    <a:pt x="47872" y="82385"/>
                  </a:lnTo>
                  <a:lnTo>
                    <a:pt x="70079" y="39676"/>
                  </a:lnTo>
                  <a:lnTo>
                    <a:pt x="85052" y="19804"/>
                  </a:lnTo>
                  <a:lnTo>
                    <a:pt x="90583" y="19192"/>
                  </a:lnTo>
                  <a:lnTo>
                    <a:pt x="92139" y="20163"/>
                  </a:lnTo>
                  <a:lnTo>
                    <a:pt x="93176" y="21870"/>
                  </a:lnTo>
                  <a:lnTo>
                    <a:pt x="93867" y="24066"/>
                  </a:lnTo>
                  <a:lnTo>
                    <a:pt x="102607" y="38242"/>
                  </a:lnTo>
                  <a:lnTo>
                    <a:pt x="114946" y="67417"/>
                  </a:lnTo>
                  <a:lnTo>
                    <a:pt x="121193" y="83041"/>
                  </a:lnTo>
                  <a:lnTo>
                    <a:pt x="126416" y="111971"/>
                  </a:lnTo>
                  <a:lnTo>
                    <a:pt x="130269" y="119550"/>
                  </a:lnTo>
                  <a:lnTo>
                    <a:pt x="132945" y="131222"/>
                  </a:lnTo>
                  <a:lnTo>
                    <a:pt x="134138" y="131892"/>
                  </a:lnTo>
                  <a:lnTo>
                    <a:pt x="142875" y="133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691">
              <a:extLst>
                <a:ext uri="{FF2B5EF4-FFF2-40B4-BE49-F238E27FC236}">
                  <a16:creationId xmlns:a16="http://schemas.microsoft.com/office/drawing/2014/main" id="{915DF1FC-B23C-9529-E605-1BE7D2F04ABB}"/>
                </a:ext>
              </a:extLst>
            </p:cNvPr>
            <p:cNvSpPr/>
            <p:nvPr>
              <p:custDataLst>
                <p:tags r:id="rId109"/>
              </p:custDataLst>
            </p:nvPr>
          </p:nvSpPr>
          <p:spPr>
            <a:xfrm>
              <a:off x="7019925" y="5687749"/>
              <a:ext cx="9526" cy="93927"/>
            </a:xfrm>
            <a:custGeom>
              <a:avLst/>
              <a:gdLst/>
              <a:ahLst/>
              <a:cxnLst/>
              <a:rect l="0" t="0" r="0" b="0"/>
              <a:pathLst>
                <a:path w="9526" h="93927">
                  <a:moveTo>
                    <a:pt x="0" y="8201"/>
                  </a:moveTo>
                  <a:lnTo>
                    <a:pt x="0" y="8201"/>
                  </a:lnTo>
                  <a:lnTo>
                    <a:pt x="0" y="0"/>
                  </a:lnTo>
                  <a:lnTo>
                    <a:pt x="1058" y="30189"/>
                  </a:lnTo>
                  <a:lnTo>
                    <a:pt x="7538" y="48450"/>
                  </a:lnTo>
                  <a:lnTo>
                    <a:pt x="9525"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692">
              <a:extLst>
                <a:ext uri="{FF2B5EF4-FFF2-40B4-BE49-F238E27FC236}">
                  <a16:creationId xmlns:a16="http://schemas.microsoft.com/office/drawing/2014/main" id="{B994C33F-AC3C-2317-9BB8-9C6BB61CAFB2}"/>
                </a:ext>
              </a:extLst>
            </p:cNvPr>
            <p:cNvSpPr/>
            <p:nvPr>
              <p:custDataLst>
                <p:tags r:id="rId110"/>
              </p:custDataLst>
            </p:nvPr>
          </p:nvSpPr>
          <p:spPr>
            <a:xfrm>
              <a:off x="6905625" y="5734050"/>
              <a:ext cx="47626" cy="9526"/>
            </a:xfrm>
            <a:custGeom>
              <a:avLst/>
              <a:gdLst/>
              <a:ahLst/>
              <a:cxnLst/>
              <a:rect l="0" t="0" r="0" b="0"/>
              <a:pathLst>
                <a:path w="47626" h="9526">
                  <a:moveTo>
                    <a:pt x="0" y="0"/>
                  </a:moveTo>
                  <a:lnTo>
                    <a:pt x="0" y="0"/>
                  </a:lnTo>
                  <a:lnTo>
                    <a:pt x="0" y="9133"/>
                  </a:lnTo>
                  <a:lnTo>
                    <a:pt x="476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693">
              <a:extLst>
                <a:ext uri="{FF2B5EF4-FFF2-40B4-BE49-F238E27FC236}">
                  <a16:creationId xmlns:a16="http://schemas.microsoft.com/office/drawing/2014/main" id="{C3035C3E-C490-0D09-4CF2-8215A3ED8483}"/>
                </a:ext>
              </a:extLst>
            </p:cNvPr>
            <p:cNvSpPr/>
            <p:nvPr>
              <p:custDataLst>
                <p:tags r:id="rId111"/>
              </p:custDataLst>
            </p:nvPr>
          </p:nvSpPr>
          <p:spPr>
            <a:xfrm>
              <a:off x="6905625" y="5695950"/>
              <a:ext cx="66676" cy="1"/>
            </a:xfrm>
            <a:custGeom>
              <a:avLst/>
              <a:gdLst/>
              <a:ahLst/>
              <a:cxnLst/>
              <a:rect l="0" t="0" r="0" b="0"/>
              <a:pathLst>
                <a:path w="66676" h="1">
                  <a:moveTo>
                    <a:pt x="0" y="0"/>
                  </a:moveTo>
                  <a:lnTo>
                    <a:pt x="0" y="0"/>
                  </a:lnTo>
                  <a:lnTo>
                    <a:pt x="47509" y="0"/>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694">
              <a:extLst>
                <a:ext uri="{FF2B5EF4-FFF2-40B4-BE49-F238E27FC236}">
                  <a16:creationId xmlns:a16="http://schemas.microsoft.com/office/drawing/2014/main" id="{8769F63E-109B-7DF4-3D7C-D97DE7EFBF98}"/>
                </a:ext>
              </a:extLst>
            </p:cNvPr>
            <p:cNvSpPr/>
            <p:nvPr>
              <p:custDataLst>
                <p:tags r:id="rId112"/>
              </p:custDataLst>
            </p:nvPr>
          </p:nvSpPr>
          <p:spPr>
            <a:xfrm>
              <a:off x="6829425" y="5630599"/>
              <a:ext cx="1" cy="8202"/>
            </a:xfrm>
            <a:custGeom>
              <a:avLst/>
              <a:gdLst/>
              <a:ahLst/>
              <a:cxnLst/>
              <a:rect l="0" t="0" r="0" b="0"/>
              <a:pathLst>
                <a:path w="1" h="8202">
                  <a:moveTo>
                    <a:pt x="0" y="8201"/>
                  </a:moveTo>
                  <a:lnTo>
                    <a:pt x="0" y="820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695">
              <a:extLst>
                <a:ext uri="{FF2B5EF4-FFF2-40B4-BE49-F238E27FC236}">
                  <a16:creationId xmlns:a16="http://schemas.microsoft.com/office/drawing/2014/main" id="{EDF9A8B6-810D-296C-4E2D-A790FDCB86D9}"/>
                </a:ext>
              </a:extLst>
            </p:cNvPr>
            <p:cNvSpPr/>
            <p:nvPr>
              <p:custDataLst>
                <p:tags r:id="rId113"/>
              </p:custDataLst>
            </p:nvPr>
          </p:nvSpPr>
          <p:spPr>
            <a:xfrm>
              <a:off x="6819935" y="5695950"/>
              <a:ext cx="47591" cy="85681"/>
            </a:xfrm>
            <a:custGeom>
              <a:avLst/>
              <a:gdLst/>
              <a:ahLst/>
              <a:cxnLst/>
              <a:rect l="0" t="0" r="0" b="0"/>
              <a:pathLst>
                <a:path w="47591" h="85681">
                  <a:moveTo>
                    <a:pt x="9490" y="0"/>
                  </a:moveTo>
                  <a:lnTo>
                    <a:pt x="9490" y="0"/>
                  </a:lnTo>
                  <a:lnTo>
                    <a:pt x="14546" y="5056"/>
                  </a:lnTo>
                  <a:lnTo>
                    <a:pt x="14977" y="8662"/>
                  </a:lnTo>
                  <a:lnTo>
                    <a:pt x="9904" y="55485"/>
                  </a:lnTo>
                  <a:lnTo>
                    <a:pt x="9765" y="62390"/>
                  </a:lnTo>
                  <a:lnTo>
                    <a:pt x="8616" y="66993"/>
                  </a:lnTo>
                  <a:lnTo>
                    <a:pt x="6790" y="70062"/>
                  </a:lnTo>
                  <a:lnTo>
                    <a:pt x="4515" y="72108"/>
                  </a:lnTo>
                  <a:lnTo>
                    <a:pt x="1987" y="77203"/>
                  </a:lnTo>
                  <a:lnTo>
                    <a:pt x="0" y="85577"/>
                  </a:lnTo>
                  <a:lnTo>
                    <a:pt x="5032" y="85680"/>
                  </a:lnTo>
                  <a:lnTo>
                    <a:pt x="10331" y="82883"/>
                  </a:lnTo>
                  <a:lnTo>
                    <a:pt x="16214" y="79169"/>
                  </a:lnTo>
                  <a:lnTo>
                    <a:pt x="28614" y="76786"/>
                  </a:lnTo>
                  <a:lnTo>
                    <a:pt x="4759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1" name="SMARTInkShape-Group142">
            <a:extLst>
              <a:ext uri="{FF2B5EF4-FFF2-40B4-BE49-F238E27FC236}">
                <a16:creationId xmlns:a16="http://schemas.microsoft.com/office/drawing/2014/main" id="{8616EAEE-2E83-280A-AADC-638B964610DE}"/>
              </a:ext>
            </a:extLst>
          </p:cNvPr>
          <p:cNvGrpSpPr/>
          <p:nvPr/>
        </p:nvGrpSpPr>
        <p:grpSpPr>
          <a:xfrm>
            <a:off x="7648575" y="5305425"/>
            <a:ext cx="571501" cy="666751"/>
            <a:chOff x="7648575" y="5305425"/>
            <a:chExt cx="571501" cy="666751"/>
          </a:xfrm>
        </p:grpSpPr>
        <p:sp>
          <p:nvSpPr>
            <p:cNvPr id="499" name="SMARTInkShape-696">
              <a:extLst>
                <a:ext uri="{FF2B5EF4-FFF2-40B4-BE49-F238E27FC236}">
                  <a16:creationId xmlns:a16="http://schemas.microsoft.com/office/drawing/2014/main" id="{FAFDAE96-8DC4-4680-1984-96B7D5B22150}"/>
                </a:ext>
              </a:extLst>
            </p:cNvPr>
            <p:cNvSpPr/>
            <p:nvPr>
              <p:custDataLst>
                <p:tags r:id="rId106"/>
              </p:custDataLst>
            </p:nvPr>
          </p:nvSpPr>
          <p:spPr>
            <a:xfrm>
              <a:off x="8039100" y="5753100"/>
              <a:ext cx="180976" cy="169415"/>
            </a:xfrm>
            <a:custGeom>
              <a:avLst/>
              <a:gdLst/>
              <a:ahLst/>
              <a:cxnLst/>
              <a:rect l="0" t="0" r="0" b="0"/>
              <a:pathLst>
                <a:path w="180976" h="169415">
                  <a:moveTo>
                    <a:pt x="0" y="9525"/>
                  </a:moveTo>
                  <a:lnTo>
                    <a:pt x="0" y="9525"/>
                  </a:lnTo>
                  <a:lnTo>
                    <a:pt x="0" y="4037"/>
                  </a:lnTo>
                  <a:lnTo>
                    <a:pt x="0" y="6381"/>
                  </a:lnTo>
                  <a:lnTo>
                    <a:pt x="0" y="92"/>
                  </a:lnTo>
                  <a:lnTo>
                    <a:pt x="22667" y="0"/>
                  </a:lnTo>
                  <a:lnTo>
                    <a:pt x="28771" y="2822"/>
                  </a:lnTo>
                  <a:lnTo>
                    <a:pt x="31881" y="5056"/>
                  </a:lnTo>
                  <a:lnTo>
                    <a:pt x="35337" y="16005"/>
                  </a:lnTo>
                  <a:lnTo>
                    <a:pt x="40103" y="37198"/>
                  </a:lnTo>
                  <a:lnTo>
                    <a:pt x="44282" y="52516"/>
                  </a:lnTo>
                  <a:lnTo>
                    <a:pt x="47331" y="98545"/>
                  </a:lnTo>
                  <a:lnTo>
                    <a:pt x="46541" y="127986"/>
                  </a:lnTo>
                  <a:lnTo>
                    <a:pt x="38687" y="161147"/>
                  </a:lnTo>
                  <a:lnTo>
                    <a:pt x="38215" y="169414"/>
                  </a:lnTo>
                  <a:lnTo>
                    <a:pt x="54354" y="123649"/>
                  </a:lnTo>
                  <a:lnTo>
                    <a:pt x="64670" y="102488"/>
                  </a:lnTo>
                  <a:lnTo>
                    <a:pt x="98037" y="59035"/>
                  </a:lnTo>
                  <a:lnTo>
                    <a:pt x="125642" y="35370"/>
                  </a:lnTo>
                  <a:lnTo>
                    <a:pt x="132746" y="31595"/>
                  </a:lnTo>
                  <a:lnTo>
                    <a:pt x="142283" y="28751"/>
                  </a:lnTo>
                  <a:lnTo>
                    <a:pt x="147756" y="33683"/>
                  </a:lnTo>
                  <a:lnTo>
                    <a:pt x="165250" y="59170"/>
                  </a:lnTo>
                  <a:lnTo>
                    <a:pt x="168694" y="71806"/>
                  </a:lnTo>
                  <a:lnTo>
                    <a:pt x="173455" y="93948"/>
                  </a:lnTo>
                  <a:lnTo>
                    <a:pt x="179490" y="115337"/>
                  </a:lnTo>
                  <a:lnTo>
                    <a:pt x="180975"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697">
              <a:extLst>
                <a:ext uri="{FF2B5EF4-FFF2-40B4-BE49-F238E27FC236}">
                  <a16:creationId xmlns:a16="http://schemas.microsoft.com/office/drawing/2014/main" id="{A0FDBEE4-5FBA-B138-09E0-2F20A99D9D7A}"/>
                </a:ext>
              </a:extLst>
            </p:cNvPr>
            <p:cNvSpPr/>
            <p:nvPr>
              <p:custDataLst>
                <p:tags r:id="rId107"/>
              </p:custDataLst>
            </p:nvPr>
          </p:nvSpPr>
          <p:spPr>
            <a:xfrm>
              <a:off x="7648575" y="5305425"/>
              <a:ext cx="400051" cy="666751"/>
            </a:xfrm>
            <a:custGeom>
              <a:avLst/>
              <a:gdLst/>
              <a:ahLst/>
              <a:cxnLst/>
              <a:rect l="0" t="0" r="0" b="0"/>
              <a:pathLst>
                <a:path w="400051" h="666751">
                  <a:moveTo>
                    <a:pt x="400050" y="0"/>
                  </a:moveTo>
                  <a:lnTo>
                    <a:pt x="400050" y="0"/>
                  </a:lnTo>
                  <a:lnTo>
                    <a:pt x="392445" y="8662"/>
                  </a:lnTo>
                  <a:lnTo>
                    <a:pt x="371401" y="52663"/>
                  </a:lnTo>
                  <a:lnTo>
                    <a:pt x="339235" y="99351"/>
                  </a:lnTo>
                  <a:lnTo>
                    <a:pt x="309132" y="146860"/>
                  </a:lnTo>
                  <a:lnTo>
                    <a:pt x="282804" y="183918"/>
                  </a:lnTo>
                  <a:lnTo>
                    <a:pt x="257221" y="224164"/>
                  </a:lnTo>
                  <a:lnTo>
                    <a:pt x="233035" y="260823"/>
                  </a:lnTo>
                  <a:lnTo>
                    <a:pt x="212835" y="308099"/>
                  </a:lnTo>
                  <a:lnTo>
                    <a:pt x="197225" y="340731"/>
                  </a:lnTo>
                  <a:lnTo>
                    <a:pt x="175511" y="375422"/>
                  </a:lnTo>
                  <a:lnTo>
                    <a:pt x="154594" y="422425"/>
                  </a:lnTo>
                  <a:lnTo>
                    <a:pt x="131509" y="462106"/>
                  </a:lnTo>
                  <a:lnTo>
                    <a:pt x="103588" y="501757"/>
                  </a:lnTo>
                  <a:lnTo>
                    <a:pt x="70112" y="549041"/>
                  </a:lnTo>
                  <a:lnTo>
                    <a:pt x="36830" y="596043"/>
                  </a:lnTo>
                  <a:lnTo>
                    <a:pt x="12812" y="642338"/>
                  </a:lnTo>
                  <a:lnTo>
                    <a:pt x="4266" y="653402"/>
                  </a:lnTo>
                  <a:lnTo>
                    <a:pt x="0" y="666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5" name="SMARTInkShape-Group143">
            <a:extLst>
              <a:ext uri="{FF2B5EF4-FFF2-40B4-BE49-F238E27FC236}">
                <a16:creationId xmlns:a16="http://schemas.microsoft.com/office/drawing/2014/main" id="{7D5874E2-526D-D8A8-D124-22CAFAD18966}"/>
              </a:ext>
            </a:extLst>
          </p:cNvPr>
          <p:cNvGrpSpPr/>
          <p:nvPr/>
        </p:nvGrpSpPr>
        <p:grpSpPr>
          <a:xfrm>
            <a:off x="4706674" y="5268649"/>
            <a:ext cx="446342" cy="397392"/>
            <a:chOff x="4706674" y="5268649"/>
            <a:chExt cx="446342" cy="397392"/>
          </a:xfrm>
        </p:grpSpPr>
        <p:sp>
          <p:nvSpPr>
            <p:cNvPr id="502" name="SMARTInkShape-698">
              <a:extLst>
                <a:ext uri="{FF2B5EF4-FFF2-40B4-BE49-F238E27FC236}">
                  <a16:creationId xmlns:a16="http://schemas.microsoft.com/office/drawing/2014/main" id="{14D9C274-35D9-F96C-DC45-6EB00BC2CCB5}"/>
                </a:ext>
              </a:extLst>
            </p:cNvPr>
            <p:cNvSpPr/>
            <p:nvPr>
              <p:custDataLst>
                <p:tags r:id="rId103"/>
              </p:custDataLst>
            </p:nvPr>
          </p:nvSpPr>
          <p:spPr>
            <a:xfrm>
              <a:off x="4838700" y="5391545"/>
              <a:ext cx="190487" cy="189702"/>
            </a:xfrm>
            <a:custGeom>
              <a:avLst/>
              <a:gdLst/>
              <a:ahLst/>
              <a:cxnLst/>
              <a:rect l="0" t="0" r="0" b="0"/>
              <a:pathLst>
                <a:path w="190487" h="189702">
                  <a:moveTo>
                    <a:pt x="0" y="18655"/>
                  </a:moveTo>
                  <a:lnTo>
                    <a:pt x="0" y="18655"/>
                  </a:lnTo>
                  <a:lnTo>
                    <a:pt x="0" y="13599"/>
                  </a:lnTo>
                  <a:lnTo>
                    <a:pt x="1058" y="12110"/>
                  </a:lnTo>
                  <a:lnTo>
                    <a:pt x="2822" y="11116"/>
                  </a:lnTo>
                  <a:lnTo>
                    <a:pt x="9701" y="9392"/>
                  </a:lnTo>
                  <a:lnTo>
                    <a:pt x="14189" y="9246"/>
                  </a:lnTo>
                  <a:lnTo>
                    <a:pt x="15810" y="8149"/>
                  </a:lnTo>
                  <a:lnTo>
                    <a:pt x="16890" y="6359"/>
                  </a:lnTo>
                  <a:lnTo>
                    <a:pt x="17610" y="4107"/>
                  </a:lnTo>
                  <a:lnTo>
                    <a:pt x="19148" y="2606"/>
                  </a:lnTo>
                  <a:lnTo>
                    <a:pt x="23680" y="939"/>
                  </a:lnTo>
                  <a:lnTo>
                    <a:pt x="32181" y="0"/>
                  </a:lnTo>
                  <a:lnTo>
                    <a:pt x="38292" y="2602"/>
                  </a:lnTo>
                  <a:lnTo>
                    <a:pt x="63865" y="25419"/>
                  </a:lnTo>
                  <a:lnTo>
                    <a:pt x="74803" y="72889"/>
                  </a:lnTo>
                  <a:lnTo>
                    <a:pt x="75060" y="118154"/>
                  </a:lnTo>
                  <a:lnTo>
                    <a:pt x="67513" y="142680"/>
                  </a:lnTo>
                  <a:lnTo>
                    <a:pt x="29162" y="189488"/>
                  </a:lnTo>
                  <a:lnTo>
                    <a:pt x="28749" y="184866"/>
                  </a:lnTo>
                  <a:lnTo>
                    <a:pt x="33683" y="171737"/>
                  </a:lnTo>
                  <a:lnTo>
                    <a:pt x="67587" y="124730"/>
                  </a:lnTo>
                  <a:lnTo>
                    <a:pt x="106122" y="84113"/>
                  </a:lnTo>
                  <a:lnTo>
                    <a:pt x="148298" y="58220"/>
                  </a:lnTo>
                  <a:lnTo>
                    <a:pt x="172326" y="41797"/>
                  </a:lnTo>
                  <a:lnTo>
                    <a:pt x="179470" y="32686"/>
                  </a:lnTo>
                  <a:lnTo>
                    <a:pt x="184893" y="30182"/>
                  </a:lnTo>
                  <a:lnTo>
                    <a:pt x="186762" y="28457"/>
                  </a:lnTo>
                  <a:lnTo>
                    <a:pt x="190486" y="18694"/>
                  </a:lnTo>
                  <a:lnTo>
                    <a:pt x="185440" y="18666"/>
                  </a:lnTo>
                  <a:lnTo>
                    <a:pt x="155289" y="29415"/>
                  </a:lnTo>
                  <a:lnTo>
                    <a:pt x="112871" y="67869"/>
                  </a:lnTo>
                  <a:lnTo>
                    <a:pt x="108373" y="77924"/>
                  </a:lnTo>
                  <a:lnTo>
                    <a:pt x="97645" y="113322"/>
                  </a:lnTo>
                  <a:lnTo>
                    <a:pt x="89727" y="128784"/>
                  </a:lnTo>
                  <a:lnTo>
                    <a:pt x="86252" y="153586"/>
                  </a:lnTo>
                  <a:lnTo>
                    <a:pt x="88781" y="160822"/>
                  </a:lnTo>
                  <a:lnTo>
                    <a:pt x="90937" y="164233"/>
                  </a:lnTo>
                  <a:lnTo>
                    <a:pt x="93433" y="166506"/>
                  </a:lnTo>
                  <a:lnTo>
                    <a:pt x="114140" y="179579"/>
                  </a:lnTo>
                  <a:lnTo>
                    <a:pt x="122601" y="181342"/>
                  </a:lnTo>
                  <a:lnTo>
                    <a:pt x="144843" y="188742"/>
                  </a:lnTo>
                  <a:lnTo>
                    <a:pt x="155217" y="189701"/>
                  </a:lnTo>
                  <a:lnTo>
                    <a:pt x="157453" y="188778"/>
                  </a:lnTo>
                  <a:lnTo>
                    <a:pt x="158944" y="187102"/>
                  </a:lnTo>
                  <a:lnTo>
                    <a:pt x="161337" y="181868"/>
                  </a:lnTo>
                  <a:lnTo>
                    <a:pt x="161925" y="171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699">
              <a:extLst>
                <a:ext uri="{FF2B5EF4-FFF2-40B4-BE49-F238E27FC236}">
                  <a16:creationId xmlns:a16="http://schemas.microsoft.com/office/drawing/2014/main" id="{8F41F3EA-1337-A040-F5BF-1CFC778E861F}"/>
                </a:ext>
              </a:extLst>
            </p:cNvPr>
            <p:cNvSpPr/>
            <p:nvPr>
              <p:custDataLst>
                <p:tags r:id="rId104"/>
              </p:custDataLst>
            </p:nvPr>
          </p:nvSpPr>
          <p:spPr>
            <a:xfrm>
              <a:off x="5086756" y="5495928"/>
              <a:ext cx="66260" cy="170113"/>
            </a:xfrm>
            <a:custGeom>
              <a:avLst/>
              <a:gdLst/>
              <a:ahLst/>
              <a:cxnLst/>
              <a:rect l="0" t="0" r="0" b="0"/>
              <a:pathLst>
                <a:path w="66260" h="170113">
                  <a:moveTo>
                    <a:pt x="56744" y="95247"/>
                  </a:moveTo>
                  <a:lnTo>
                    <a:pt x="56744" y="95247"/>
                  </a:lnTo>
                  <a:lnTo>
                    <a:pt x="66259" y="95247"/>
                  </a:lnTo>
                  <a:lnTo>
                    <a:pt x="52079" y="95247"/>
                  </a:lnTo>
                  <a:lnTo>
                    <a:pt x="46557" y="98069"/>
                  </a:lnTo>
                  <a:lnTo>
                    <a:pt x="40576" y="101792"/>
                  </a:lnTo>
                  <a:lnTo>
                    <a:pt x="31257" y="104948"/>
                  </a:lnTo>
                  <a:lnTo>
                    <a:pt x="21793" y="111057"/>
                  </a:lnTo>
                  <a:lnTo>
                    <a:pt x="15458" y="112856"/>
                  </a:lnTo>
                  <a:lnTo>
                    <a:pt x="13345" y="114395"/>
                  </a:lnTo>
                  <a:lnTo>
                    <a:pt x="11936" y="116479"/>
                  </a:lnTo>
                  <a:lnTo>
                    <a:pt x="9954" y="124469"/>
                  </a:lnTo>
                  <a:lnTo>
                    <a:pt x="9676" y="127428"/>
                  </a:lnTo>
                  <a:lnTo>
                    <a:pt x="6544" y="133539"/>
                  </a:lnTo>
                  <a:lnTo>
                    <a:pt x="2683" y="139783"/>
                  </a:lnTo>
                  <a:lnTo>
                    <a:pt x="0" y="150527"/>
                  </a:lnTo>
                  <a:lnTo>
                    <a:pt x="8736" y="161481"/>
                  </a:lnTo>
                  <a:lnTo>
                    <a:pt x="14062" y="161791"/>
                  </a:lnTo>
                  <a:lnTo>
                    <a:pt x="19430" y="164686"/>
                  </a:lnTo>
                  <a:lnTo>
                    <a:pt x="25343" y="168442"/>
                  </a:lnTo>
                  <a:lnTo>
                    <a:pt x="31499" y="170112"/>
                  </a:lnTo>
                  <a:lnTo>
                    <a:pt x="34622" y="169498"/>
                  </a:lnTo>
                  <a:lnTo>
                    <a:pt x="46665" y="162280"/>
                  </a:lnTo>
                  <a:lnTo>
                    <a:pt x="55372" y="153753"/>
                  </a:lnTo>
                  <a:lnTo>
                    <a:pt x="56338" y="147742"/>
                  </a:lnTo>
                  <a:lnTo>
                    <a:pt x="56733" y="120609"/>
                  </a:lnTo>
                  <a:lnTo>
                    <a:pt x="53917" y="114280"/>
                  </a:lnTo>
                  <a:lnTo>
                    <a:pt x="51684" y="111111"/>
                  </a:lnTo>
                  <a:lnTo>
                    <a:pt x="51254" y="106882"/>
                  </a:lnTo>
                  <a:lnTo>
                    <a:pt x="53589" y="91874"/>
                  </a:lnTo>
                  <a:lnTo>
                    <a:pt x="46858" y="70109"/>
                  </a:lnTo>
                  <a:lnTo>
                    <a:pt x="40880" y="60399"/>
                  </a:lnTo>
                  <a:lnTo>
                    <a:pt x="38323" y="47639"/>
                  </a:lnTo>
                  <a:lnTo>
                    <a:pt x="37705" y="29130"/>
                  </a:lnTo>
                  <a:lnTo>
                    <a:pt x="28562" y="19453"/>
                  </a:lnTo>
                  <a:lnTo>
                    <a:pt x="28169" y="7"/>
                  </a:lnTo>
                  <a:lnTo>
                    <a:pt x="23113" y="0"/>
                  </a:lnTo>
                  <a:lnTo>
                    <a:pt x="21624" y="1057"/>
                  </a:lnTo>
                  <a:lnTo>
                    <a:pt x="20630" y="2820"/>
                  </a:lnTo>
                  <a:lnTo>
                    <a:pt x="18644" y="19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700">
              <a:extLst>
                <a:ext uri="{FF2B5EF4-FFF2-40B4-BE49-F238E27FC236}">
                  <a16:creationId xmlns:a16="http://schemas.microsoft.com/office/drawing/2014/main" id="{316EA808-520B-FB43-FCB6-3E0180736A35}"/>
                </a:ext>
              </a:extLst>
            </p:cNvPr>
            <p:cNvSpPr/>
            <p:nvPr>
              <p:custDataLst>
                <p:tags r:id="rId105"/>
              </p:custDataLst>
            </p:nvPr>
          </p:nvSpPr>
          <p:spPr>
            <a:xfrm>
              <a:off x="4706674" y="5268649"/>
              <a:ext cx="293952" cy="27252"/>
            </a:xfrm>
            <a:custGeom>
              <a:avLst/>
              <a:gdLst/>
              <a:ahLst/>
              <a:cxnLst/>
              <a:rect l="0" t="0" r="0" b="0"/>
              <a:pathLst>
                <a:path w="293952" h="27252">
                  <a:moveTo>
                    <a:pt x="8201" y="8201"/>
                  </a:moveTo>
                  <a:lnTo>
                    <a:pt x="8201" y="8201"/>
                  </a:lnTo>
                  <a:lnTo>
                    <a:pt x="0" y="8201"/>
                  </a:lnTo>
                  <a:lnTo>
                    <a:pt x="23662" y="7143"/>
                  </a:lnTo>
                  <a:lnTo>
                    <a:pt x="71189" y="0"/>
                  </a:lnTo>
                  <a:lnTo>
                    <a:pt x="112472" y="4125"/>
                  </a:lnTo>
                  <a:lnTo>
                    <a:pt x="154191" y="7396"/>
                  </a:lnTo>
                  <a:lnTo>
                    <a:pt x="194097" y="9021"/>
                  </a:lnTo>
                  <a:lnTo>
                    <a:pt x="233202" y="15734"/>
                  </a:lnTo>
                  <a:lnTo>
                    <a:pt x="275876" y="24663"/>
                  </a:lnTo>
                  <a:lnTo>
                    <a:pt x="293948" y="27251"/>
                  </a:lnTo>
                  <a:lnTo>
                    <a:pt x="293951"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8" name="SMARTInkShape-Group144">
            <a:extLst>
              <a:ext uri="{FF2B5EF4-FFF2-40B4-BE49-F238E27FC236}">
                <a16:creationId xmlns:a16="http://schemas.microsoft.com/office/drawing/2014/main" id="{C84F65C3-C259-3F91-ADBB-DAA3610DF28B}"/>
              </a:ext>
            </a:extLst>
          </p:cNvPr>
          <p:cNvGrpSpPr/>
          <p:nvPr/>
        </p:nvGrpSpPr>
        <p:grpSpPr>
          <a:xfrm>
            <a:off x="5600700" y="5400675"/>
            <a:ext cx="142876" cy="85726"/>
            <a:chOff x="5600700" y="5400675"/>
            <a:chExt cx="142876" cy="85726"/>
          </a:xfrm>
        </p:grpSpPr>
        <p:sp>
          <p:nvSpPr>
            <p:cNvPr id="506" name="SMARTInkShape-701">
              <a:extLst>
                <a:ext uri="{FF2B5EF4-FFF2-40B4-BE49-F238E27FC236}">
                  <a16:creationId xmlns:a16="http://schemas.microsoft.com/office/drawing/2014/main" id="{B2297B24-2ACD-AE83-81F5-57EB95CC2D83}"/>
                </a:ext>
              </a:extLst>
            </p:cNvPr>
            <p:cNvSpPr/>
            <p:nvPr>
              <p:custDataLst>
                <p:tags r:id="rId101"/>
              </p:custDataLst>
            </p:nvPr>
          </p:nvSpPr>
          <p:spPr>
            <a:xfrm>
              <a:off x="5638834" y="5400675"/>
              <a:ext cx="85692" cy="1"/>
            </a:xfrm>
            <a:custGeom>
              <a:avLst/>
              <a:gdLst/>
              <a:ahLst/>
              <a:cxnLst/>
              <a:rect l="0" t="0" r="0" b="0"/>
              <a:pathLst>
                <a:path w="85692" h="1">
                  <a:moveTo>
                    <a:pt x="9491" y="0"/>
                  </a:moveTo>
                  <a:lnTo>
                    <a:pt x="9491" y="0"/>
                  </a:lnTo>
                  <a:lnTo>
                    <a:pt x="0" y="0"/>
                  </a:lnTo>
                  <a:lnTo>
                    <a:pt x="42782" y="0"/>
                  </a:lnTo>
                  <a:lnTo>
                    <a:pt x="8569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702">
              <a:extLst>
                <a:ext uri="{FF2B5EF4-FFF2-40B4-BE49-F238E27FC236}">
                  <a16:creationId xmlns:a16="http://schemas.microsoft.com/office/drawing/2014/main" id="{06963456-3D79-2E56-045F-C79A8E85357B}"/>
                </a:ext>
              </a:extLst>
            </p:cNvPr>
            <p:cNvSpPr/>
            <p:nvPr>
              <p:custDataLst>
                <p:tags r:id="rId102"/>
              </p:custDataLst>
            </p:nvPr>
          </p:nvSpPr>
          <p:spPr>
            <a:xfrm>
              <a:off x="5600700" y="5476875"/>
              <a:ext cx="142876" cy="9526"/>
            </a:xfrm>
            <a:custGeom>
              <a:avLst/>
              <a:gdLst/>
              <a:ahLst/>
              <a:cxnLst/>
              <a:rect l="0" t="0" r="0" b="0"/>
              <a:pathLst>
                <a:path w="142876" h="9526">
                  <a:moveTo>
                    <a:pt x="0" y="9525"/>
                  </a:moveTo>
                  <a:lnTo>
                    <a:pt x="0" y="9525"/>
                  </a:lnTo>
                  <a:lnTo>
                    <a:pt x="47476" y="9525"/>
                  </a:lnTo>
                  <a:lnTo>
                    <a:pt x="93338" y="9525"/>
                  </a:lnTo>
                  <a:lnTo>
                    <a:pt x="140298" y="9525"/>
                  </a:lnTo>
                  <a:lnTo>
                    <a:pt x="141156" y="9525"/>
                  </a:lnTo>
                  <a:lnTo>
                    <a:pt x="141729" y="846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1" name="SMARTInkShape-Group145">
            <a:extLst>
              <a:ext uri="{FF2B5EF4-FFF2-40B4-BE49-F238E27FC236}">
                <a16:creationId xmlns:a16="http://schemas.microsoft.com/office/drawing/2014/main" id="{FFF068F3-C345-CB7A-1C37-0BB413A99028}"/>
              </a:ext>
            </a:extLst>
          </p:cNvPr>
          <p:cNvGrpSpPr/>
          <p:nvPr/>
        </p:nvGrpSpPr>
        <p:grpSpPr>
          <a:xfrm>
            <a:off x="4229100" y="5782068"/>
            <a:ext cx="1562101" cy="609208"/>
            <a:chOff x="4229100" y="5782068"/>
            <a:chExt cx="1562101" cy="609208"/>
          </a:xfrm>
        </p:grpSpPr>
        <p:sp>
          <p:nvSpPr>
            <p:cNvPr id="509" name="SMARTInkShape-703">
              <a:extLst>
                <a:ext uri="{FF2B5EF4-FFF2-40B4-BE49-F238E27FC236}">
                  <a16:creationId xmlns:a16="http://schemas.microsoft.com/office/drawing/2014/main" id="{B38CDC42-DA83-D4E3-32BD-19C499947B47}"/>
                </a:ext>
              </a:extLst>
            </p:cNvPr>
            <p:cNvSpPr/>
            <p:nvPr>
              <p:custDataLst>
                <p:tags r:id="rId79"/>
              </p:custDataLst>
            </p:nvPr>
          </p:nvSpPr>
          <p:spPr>
            <a:xfrm>
              <a:off x="4229100" y="5782068"/>
              <a:ext cx="152401" cy="142342"/>
            </a:xfrm>
            <a:custGeom>
              <a:avLst/>
              <a:gdLst/>
              <a:ahLst/>
              <a:cxnLst/>
              <a:rect l="0" t="0" r="0" b="0"/>
              <a:pathLst>
                <a:path w="152401" h="142342">
                  <a:moveTo>
                    <a:pt x="142875" y="9132"/>
                  </a:moveTo>
                  <a:lnTo>
                    <a:pt x="142875" y="9132"/>
                  </a:lnTo>
                  <a:lnTo>
                    <a:pt x="152400" y="9132"/>
                  </a:lnTo>
                  <a:lnTo>
                    <a:pt x="152400" y="4076"/>
                  </a:lnTo>
                  <a:lnTo>
                    <a:pt x="151342" y="2587"/>
                  </a:lnTo>
                  <a:lnTo>
                    <a:pt x="149578" y="1593"/>
                  </a:lnTo>
                  <a:lnTo>
                    <a:pt x="139143" y="0"/>
                  </a:lnTo>
                  <a:lnTo>
                    <a:pt x="92174" y="12900"/>
                  </a:lnTo>
                  <a:lnTo>
                    <a:pt x="57562" y="25124"/>
                  </a:lnTo>
                  <a:lnTo>
                    <a:pt x="35815" y="40897"/>
                  </a:lnTo>
                  <a:lnTo>
                    <a:pt x="31793" y="47239"/>
                  </a:lnTo>
                  <a:lnTo>
                    <a:pt x="30721" y="50411"/>
                  </a:lnTo>
                  <a:lnTo>
                    <a:pt x="31064" y="53585"/>
                  </a:lnTo>
                  <a:lnTo>
                    <a:pt x="34268" y="59934"/>
                  </a:lnTo>
                  <a:lnTo>
                    <a:pt x="47078" y="69457"/>
                  </a:lnTo>
                  <a:lnTo>
                    <a:pt x="73723" y="82510"/>
                  </a:lnTo>
                  <a:lnTo>
                    <a:pt x="93467" y="89831"/>
                  </a:lnTo>
                  <a:lnTo>
                    <a:pt x="113647" y="104557"/>
                  </a:lnTo>
                  <a:lnTo>
                    <a:pt x="117039" y="107674"/>
                  </a:lnTo>
                  <a:lnTo>
                    <a:pt x="118243" y="111868"/>
                  </a:lnTo>
                  <a:lnTo>
                    <a:pt x="116759" y="122172"/>
                  </a:lnTo>
                  <a:lnTo>
                    <a:pt x="113822" y="125767"/>
                  </a:lnTo>
                  <a:lnTo>
                    <a:pt x="88497" y="138872"/>
                  </a:lnTo>
                  <a:lnTo>
                    <a:pt x="44281" y="142341"/>
                  </a:lnTo>
                  <a:lnTo>
                    <a:pt x="32733" y="139597"/>
                  </a:lnTo>
                  <a:lnTo>
                    <a:pt x="0" y="123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704">
              <a:extLst>
                <a:ext uri="{FF2B5EF4-FFF2-40B4-BE49-F238E27FC236}">
                  <a16:creationId xmlns:a16="http://schemas.microsoft.com/office/drawing/2014/main" id="{5C6E821E-F5CF-32C8-9872-DB39D6357270}"/>
                </a:ext>
              </a:extLst>
            </p:cNvPr>
            <p:cNvSpPr/>
            <p:nvPr>
              <p:custDataLst>
                <p:tags r:id="rId80"/>
              </p:custDataLst>
            </p:nvPr>
          </p:nvSpPr>
          <p:spPr>
            <a:xfrm>
              <a:off x="4382218" y="5829416"/>
              <a:ext cx="275260" cy="123003"/>
            </a:xfrm>
            <a:custGeom>
              <a:avLst/>
              <a:gdLst/>
              <a:ahLst/>
              <a:cxnLst/>
              <a:rect l="0" t="0" r="0" b="0"/>
              <a:pathLst>
                <a:path w="275260" h="123003">
                  <a:moveTo>
                    <a:pt x="85007" y="18934"/>
                  </a:moveTo>
                  <a:lnTo>
                    <a:pt x="85007" y="18934"/>
                  </a:lnTo>
                  <a:lnTo>
                    <a:pt x="90063" y="18934"/>
                  </a:lnTo>
                  <a:lnTo>
                    <a:pt x="91552" y="17876"/>
                  </a:lnTo>
                  <a:lnTo>
                    <a:pt x="92546" y="16112"/>
                  </a:lnTo>
                  <a:lnTo>
                    <a:pt x="94532" y="9412"/>
                  </a:lnTo>
                  <a:lnTo>
                    <a:pt x="89476" y="4353"/>
                  </a:lnTo>
                  <a:lnTo>
                    <a:pt x="84171" y="1870"/>
                  </a:lnTo>
                  <a:lnTo>
                    <a:pt x="57676" y="0"/>
                  </a:lnTo>
                  <a:lnTo>
                    <a:pt x="46049" y="5580"/>
                  </a:lnTo>
                  <a:lnTo>
                    <a:pt x="21338" y="26409"/>
                  </a:lnTo>
                  <a:lnTo>
                    <a:pt x="7463" y="49723"/>
                  </a:lnTo>
                  <a:lnTo>
                    <a:pt x="1705" y="66626"/>
                  </a:lnTo>
                  <a:lnTo>
                    <a:pt x="0" y="83395"/>
                  </a:lnTo>
                  <a:lnTo>
                    <a:pt x="1877" y="88367"/>
                  </a:lnTo>
                  <a:lnTo>
                    <a:pt x="9607" y="96712"/>
                  </a:lnTo>
                  <a:lnTo>
                    <a:pt x="20099" y="101126"/>
                  </a:lnTo>
                  <a:lnTo>
                    <a:pt x="25860" y="102304"/>
                  </a:lnTo>
                  <a:lnTo>
                    <a:pt x="35083" y="100791"/>
                  </a:lnTo>
                  <a:lnTo>
                    <a:pt x="46226" y="93988"/>
                  </a:lnTo>
                  <a:lnTo>
                    <a:pt x="87779" y="54231"/>
                  </a:lnTo>
                  <a:lnTo>
                    <a:pt x="91529" y="47674"/>
                  </a:lnTo>
                  <a:lnTo>
                    <a:pt x="94480" y="38152"/>
                  </a:lnTo>
                  <a:lnTo>
                    <a:pt x="94517" y="43090"/>
                  </a:lnTo>
                  <a:lnTo>
                    <a:pt x="106290" y="85933"/>
                  </a:lnTo>
                  <a:lnTo>
                    <a:pt x="113680" y="108739"/>
                  </a:lnTo>
                  <a:lnTo>
                    <a:pt x="115764" y="110554"/>
                  </a:lnTo>
                  <a:lnTo>
                    <a:pt x="121656" y="113467"/>
                  </a:lnTo>
                  <a:lnTo>
                    <a:pt x="122140" y="112648"/>
                  </a:lnTo>
                  <a:lnTo>
                    <a:pt x="122677" y="108915"/>
                  </a:lnTo>
                  <a:lnTo>
                    <a:pt x="164312" y="63484"/>
                  </a:lnTo>
                  <a:lnTo>
                    <a:pt x="170701" y="59900"/>
                  </a:lnTo>
                  <a:lnTo>
                    <a:pt x="177068" y="57249"/>
                  </a:lnTo>
                  <a:lnTo>
                    <a:pt x="186603" y="50866"/>
                  </a:lnTo>
                  <a:lnTo>
                    <a:pt x="192955" y="49002"/>
                  </a:lnTo>
                  <a:lnTo>
                    <a:pt x="195073" y="49563"/>
                  </a:lnTo>
                  <a:lnTo>
                    <a:pt x="196484" y="50995"/>
                  </a:lnTo>
                  <a:lnTo>
                    <a:pt x="199111" y="55408"/>
                  </a:lnTo>
                  <a:lnTo>
                    <a:pt x="205481" y="63843"/>
                  </a:lnTo>
                  <a:lnTo>
                    <a:pt x="207343" y="69937"/>
                  </a:lnTo>
                  <a:lnTo>
                    <a:pt x="208391" y="84376"/>
                  </a:lnTo>
                  <a:lnTo>
                    <a:pt x="199420" y="123002"/>
                  </a:lnTo>
                  <a:lnTo>
                    <a:pt x="199317" y="110389"/>
                  </a:lnTo>
                  <a:lnTo>
                    <a:pt x="202134" y="104383"/>
                  </a:lnTo>
                  <a:lnTo>
                    <a:pt x="216613" y="82201"/>
                  </a:lnTo>
                  <a:lnTo>
                    <a:pt x="242907" y="61526"/>
                  </a:lnTo>
                  <a:lnTo>
                    <a:pt x="254463" y="57625"/>
                  </a:lnTo>
                  <a:lnTo>
                    <a:pt x="265979" y="67322"/>
                  </a:lnTo>
                  <a:lnTo>
                    <a:pt x="271273" y="75012"/>
                  </a:lnTo>
                  <a:lnTo>
                    <a:pt x="274253" y="85292"/>
                  </a:lnTo>
                  <a:lnTo>
                    <a:pt x="275259" y="98245"/>
                  </a:lnTo>
                  <a:lnTo>
                    <a:pt x="272575" y="104631"/>
                  </a:lnTo>
                  <a:lnTo>
                    <a:pt x="265982"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705">
              <a:extLst>
                <a:ext uri="{FF2B5EF4-FFF2-40B4-BE49-F238E27FC236}">
                  <a16:creationId xmlns:a16="http://schemas.microsoft.com/office/drawing/2014/main" id="{CCCDA624-3D66-9C9C-A97F-B9F8674ACB42}"/>
                </a:ext>
              </a:extLst>
            </p:cNvPr>
            <p:cNvSpPr/>
            <p:nvPr>
              <p:custDataLst>
                <p:tags r:id="rId81"/>
              </p:custDataLst>
            </p:nvPr>
          </p:nvSpPr>
          <p:spPr>
            <a:xfrm>
              <a:off x="4648200" y="5867527"/>
              <a:ext cx="57103" cy="57024"/>
            </a:xfrm>
            <a:custGeom>
              <a:avLst/>
              <a:gdLst/>
              <a:ahLst/>
              <a:cxnLst/>
              <a:rect l="0" t="0" r="0" b="0"/>
              <a:pathLst>
                <a:path w="57103" h="57024">
                  <a:moveTo>
                    <a:pt x="0" y="18923"/>
                  </a:moveTo>
                  <a:lnTo>
                    <a:pt x="0" y="18923"/>
                  </a:lnTo>
                  <a:lnTo>
                    <a:pt x="0" y="13867"/>
                  </a:lnTo>
                  <a:lnTo>
                    <a:pt x="1058" y="12378"/>
                  </a:lnTo>
                  <a:lnTo>
                    <a:pt x="2822" y="11384"/>
                  </a:lnTo>
                  <a:lnTo>
                    <a:pt x="5056" y="10722"/>
                  </a:lnTo>
                  <a:lnTo>
                    <a:pt x="19298" y="2033"/>
                  </a:lnTo>
                  <a:lnTo>
                    <a:pt x="41290" y="0"/>
                  </a:lnTo>
                  <a:lnTo>
                    <a:pt x="47632" y="2752"/>
                  </a:lnTo>
                  <a:lnTo>
                    <a:pt x="50804" y="4967"/>
                  </a:lnTo>
                  <a:lnTo>
                    <a:pt x="54330" y="10252"/>
                  </a:lnTo>
                  <a:lnTo>
                    <a:pt x="56314" y="19175"/>
                  </a:lnTo>
                  <a:lnTo>
                    <a:pt x="57102" y="41163"/>
                  </a:lnTo>
                  <a:lnTo>
                    <a:pt x="56059" y="43275"/>
                  </a:lnTo>
                  <a:lnTo>
                    <a:pt x="54306" y="44683"/>
                  </a:lnTo>
                  <a:lnTo>
                    <a:pt x="52079" y="45621"/>
                  </a:lnTo>
                  <a:lnTo>
                    <a:pt x="50594" y="47305"/>
                  </a:lnTo>
                  <a:lnTo>
                    <a:pt x="47625" y="57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706">
              <a:extLst>
                <a:ext uri="{FF2B5EF4-FFF2-40B4-BE49-F238E27FC236}">
                  <a16:creationId xmlns:a16="http://schemas.microsoft.com/office/drawing/2014/main" id="{CAF97CFE-89D4-D0E5-0830-8A2DF4B560AF}"/>
                </a:ext>
              </a:extLst>
            </p:cNvPr>
            <p:cNvSpPr/>
            <p:nvPr>
              <p:custDataLst>
                <p:tags r:id="rId82"/>
              </p:custDataLst>
            </p:nvPr>
          </p:nvSpPr>
          <p:spPr>
            <a:xfrm>
              <a:off x="4745653" y="5886450"/>
              <a:ext cx="16848" cy="171451"/>
            </a:xfrm>
            <a:custGeom>
              <a:avLst/>
              <a:gdLst/>
              <a:ahLst/>
              <a:cxnLst/>
              <a:rect l="0" t="0" r="0" b="0"/>
              <a:pathLst>
                <a:path w="16848" h="171451">
                  <a:moveTo>
                    <a:pt x="16847" y="0"/>
                  </a:moveTo>
                  <a:lnTo>
                    <a:pt x="16847" y="0"/>
                  </a:lnTo>
                  <a:lnTo>
                    <a:pt x="16847" y="42616"/>
                  </a:lnTo>
                  <a:lnTo>
                    <a:pt x="9243" y="85794"/>
                  </a:lnTo>
                  <a:lnTo>
                    <a:pt x="372" y="128346"/>
                  </a:lnTo>
                  <a:lnTo>
                    <a:pt x="0" y="143826"/>
                  </a:lnTo>
                  <a:lnTo>
                    <a:pt x="7322"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707">
              <a:extLst>
                <a:ext uri="{FF2B5EF4-FFF2-40B4-BE49-F238E27FC236}">
                  <a16:creationId xmlns:a16="http://schemas.microsoft.com/office/drawing/2014/main" id="{4F1E91CD-6B54-B9ED-5BBB-40631E18FBEE}"/>
                </a:ext>
              </a:extLst>
            </p:cNvPr>
            <p:cNvSpPr/>
            <p:nvPr>
              <p:custDataLst>
                <p:tags r:id="rId83"/>
              </p:custDataLst>
            </p:nvPr>
          </p:nvSpPr>
          <p:spPr>
            <a:xfrm>
              <a:off x="4752975" y="60579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708">
              <a:extLst>
                <a:ext uri="{FF2B5EF4-FFF2-40B4-BE49-F238E27FC236}">
                  <a16:creationId xmlns:a16="http://schemas.microsoft.com/office/drawing/2014/main" id="{0B36B8CE-205B-B129-6676-2E8B51D03D56}"/>
                </a:ext>
              </a:extLst>
            </p:cNvPr>
            <p:cNvSpPr/>
            <p:nvPr>
              <p:custDataLst>
                <p:tags r:id="rId84"/>
              </p:custDataLst>
            </p:nvPr>
          </p:nvSpPr>
          <p:spPr>
            <a:xfrm>
              <a:off x="4772025" y="5867564"/>
              <a:ext cx="55384" cy="76037"/>
            </a:xfrm>
            <a:custGeom>
              <a:avLst/>
              <a:gdLst/>
              <a:ahLst/>
              <a:cxnLst/>
              <a:rect l="0" t="0" r="0" b="0"/>
              <a:pathLst>
                <a:path w="55384" h="76037">
                  <a:moveTo>
                    <a:pt x="0" y="37936"/>
                  </a:moveTo>
                  <a:lnTo>
                    <a:pt x="0" y="37936"/>
                  </a:lnTo>
                  <a:lnTo>
                    <a:pt x="0" y="24679"/>
                  </a:lnTo>
                  <a:lnTo>
                    <a:pt x="2117" y="21689"/>
                  </a:lnTo>
                  <a:lnTo>
                    <a:pt x="24890" y="4037"/>
                  </a:lnTo>
                  <a:lnTo>
                    <a:pt x="36151" y="389"/>
                  </a:lnTo>
                  <a:lnTo>
                    <a:pt x="42579" y="0"/>
                  </a:lnTo>
                  <a:lnTo>
                    <a:pt x="48204" y="2731"/>
                  </a:lnTo>
                  <a:lnTo>
                    <a:pt x="51186" y="4941"/>
                  </a:lnTo>
                  <a:lnTo>
                    <a:pt x="54499" y="13041"/>
                  </a:lnTo>
                  <a:lnTo>
                    <a:pt x="55383" y="18164"/>
                  </a:lnTo>
                  <a:lnTo>
                    <a:pt x="51570" y="40545"/>
                  </a:lnTo>
                  <a:lnTo>
                    <a:pt x="43737" y="57171"/>
                  </a:lnTo>
                  <a:lnTo>
                    <a:pt x="29657" y="68800"/>
                  </a:lnTo>
                  <a:lnTo>
                    <a:pt x="0" y="760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709">
              <a:extLst>
                <a:ext uri="{FF2B5EF4-FFF2-40B4-BE49-F238E27FC236}">
                  <a16:creationId xmlns:a16="http://schemas.microsoft.com/office/drawing/2014/main" id="{12D57EC1-D629-F472-4F13-F3B3F9EC031C}"/>
                </a:ext>
              </a:extLst>
            </p:cNvPr>
            <p:cNvSpPr/>
            <p:nvPr>
              <p:custDataLst>
                <p:tags r:id="rId85"/>
              </p:custDataLst>
            </p:nvPr>
          </p:nvSpPr>
          <p:spPr>
            <a:xfrm>
              <a:off x="4848225" y="5783392"/>
              <a:ext cx="17693" cy="150684"/>
            </a:xfrm>
            <a:custGeom>
              <a:avLst/>
              <a:gdLst/>
              <a:ahLst/>
              <a:cxnLst/>
              <a:rect l="0" t="0" r="0" b="0"/>
              <a:pathLst>
                <a:path w="17693" h="150684">
                  <a:moveTo>
                    <a:pt x="0" y="17333"/>
                  </a:moveTo>
                  <a:lnTo>
                    <a:pt x="0" y="17333"/>
                  </a:lnTo>
                  <a:lnTo>
                    <a:pt x="5056" y="12277"/>
                  </a:lnTo>
                  <a:lnTo>
                    <a:pt x="7539" y="6972"/>
                  </a:lnTo>
                  <a:lnTo>
                    <a:pt x="9132" y="0"/>
                  </a:lnTo>
                  <a:lnTo>
                    <a:pt x="10321" y="486"/>
                  </a:lnTo>
                  <a:lnTo>
                    <a:pt x="14465" y="3849"/>
                  </a:lnTo>
                  <a:lnTo>
                    <a:pt x="17013" y="11692"/>
                  </a:lnTo>
                  <a:lnTo>
                    <a:pt x="17692" y="16747"/>
                  </a:lnTo>
                  <a:lnTo>
                    <a:pt x="10730" y="60687"/>
                  </a:lnTo>
                  <a:lnTo>
                    <a:pt x="9684" y="103750"/>
                  </a:lnTo>
                  <a:lnTo>
                    <a:pt x="0" y="1506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710">
              <a:extLst>
                <a:ext uri="{FF2B5EF4-FFF2-40B4-BE49-F238E27FC236}">
                  <a16:creationId xmlns:a16="http://schemas.microsoft.com/office/drawing/2014/main" id="{ECCE64C2-DF13-8CB2-AAF0-84AE4F2ECC40}"/>
                </a:ext>
              </a:extLst>
            </p:cNvPr>
            <p:cNvSpPr/>
            <p:nvPr>
              <p:custDataLst>
                <p:tags r:id="rId86"/>
              </p:custDataLst>
            </p:nvPr>
          </p:nvSpPr>
          <p:spPr>
            <a:xfrm>
              <a:off x="4883345" y="5848481"/>
              <a:ext cx="136331" cy="112685"/>
            </a:xfrm>
            <a:custGeom>
              <a:avLst/>
              <a:gdLst/>
              <a:ahLst/>
              <a:cxnLst/>
              <a:rect l="0" t="0" r="0" b="0"/>
              <a:pathLst>
                <a:path w="136331" h="112685">
                  <a:moveTo>
                    <a:pt x="22030" y="57019"/>
                  </a:moveTo>
                  <a:lnTo>
                    <a:pt x="22030" y="57019"/>
                  </a:lnTo>
                  <a:lnTo>
                    <a:pt x="52622" y="57019"/>
                  </a:lnTo>
                  <a:lnTo>
                    <a:pt x="55124" y="55961"/>
                  </a:lnTo>
                  <a:lnTo>
                    <a:pt x="56793" y="54197"/>
                  </a:lnTo>
                  <a:lnTo>
                    <a:pt x="57905" y="51963"/>
                  </a:lnTo>
                  <a:lnTo>
                    <a:pt x="60764" y="50474"/>
                  </a:lnTo>
                  <a:lnTo>
                    <a:pt x="86449" y="42830"/>
                  </a:lnTo>
                  <a:lnTo>
                    <a:pt x="119275" y="22007"/>
                  </a:lnTo>
                  <a:lnTo>
                    <a:pt x="125813" y="11264"/>
                  </a:lnTo>
                  <a:lnTo>
                    <a:pt x="126512" y="4892"/>
                  </a:lnTo>
                  <a:lnTo>
                    <a:pt x="125551" y="3218"/>
                  </a:lnTo>
                  <a:lnTo>
                    <a:pt x="123852" y="2101"/>
                  </a:lnTo>
                  <a:lnTo>
                    <a:pt x="118085" y="861"/>
                  </a:lnTo>
                  <a:lnTo>
                    <a:pt x="86093" y="0"/>
                  </a:lnTo>
                  <a:lnTo>
                    <a:pt x="43559" y="17786"/>
                  </a:lnTo>
                  <a:lnTo>
                    <a:pt x="22764" y="30931"/>
                  </a:lnTo>
                  <a:lnTo>
                    <a:pt x="6020" y="48231"/>
                  </a:lnTo>
                  <a:lnTo>
                    <a:pt x="1831" y="54335"/>
                  </a:lnTo>
                  <a:lnTo>
                    <a:pt x="0" y="69584"/>
                  </a:lnTo>
                  <a:lnTo>
                    <a:pt x="993" y="78096"/>
                  </a:lnTo>
                  <a:lnTo>
                    <a:pt x="3772" y="84829"/>
                  </a:lnTo>
                  <a:lnTo>
                    <a:pt x="12505" y="95130"/>
                  </a:lnTo>
                  <a:lnTo>
                    <a:pt x="29321" y="106881"/>
                  </a:lnTo>
                  <a:lnTo>
                    <a:pt x="47708" y="112010"/>
                  </a:lnTo>
                  <a:lnTo>
                    <a:pt x="85976" y="112684"/>
                  </a:lnTo>
                  <a:lnTo>
                    <a:pt x="136330" y="85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711">
              <a:extLst>
                <a:ext uri="{FF2B5EF4-FFF2-40B4-BE49-F238E27FC236}">
                  <a16:creationId xmlns:a16="http://schemas.microsoft.com/office/drawing/2014/main" id="{9CC1ED8C-600D-E351-F56B-D3ED5003A71D}"/>
                </a:ext>
              </a:extLst>
            </p:cNvPr>
            <p:cNvSpPr/>
            <p:nvPr>
              <p:custDataLst>
                <p:tags r:id="rId87"/>
              </p:custDataLst>
            </p:nvPr>
          </p:nvSpPr>
          <p:spPr>
            <a:xfrm>
              <a:off x="5172075" y="5858302"/>
              <a:ext cx="265947" cy="127058"/>
            </a:xfrm>
            <a:custGeom>
              <a:avLst/>
              <a:gdLst/>
              <a:ahLst/>
              <a:cxnLst/>
              <a:rect l="0" t="0" r="0" b="0"/>
              <a:pathLst>
                <a:path w="265947" h="127058">
                  <a:moveTo>
                    <a:pt x="0" y="18623"/>
                  </a:moveTo>
                  <a:lnTo>
                    <a:pt x="0" y="18623"/>
                  </a:lnTo>
                  <a:lnTo>
                    <a:pt x="0" y="13567"/>
                  </a:lnTo>
                  <a:lnTo>
                    <a:pt x="1058" y="12078"/>
                  </a:lnTo>
                  <a:lnTo>
                    <a:pt x="2822" y="11084"/>
                  </a:lnTo>
                  <a:lnTo>
                    <a:pt x="5056" y="10422"/>
                  </a:lnTo>
                  <a:lnTo>
                    <a:pt x="17306" y="2813"/>
                  </a:lnTo>
                  <a:lnTo>
                    <a:pt x="40001" y="0"/>
                  </a:lnTo>
                  <a:lnTo>
                    <a:pt x="42542" y="916"/>
                  </a:lnTo>
                  <a:lnTo>
                    <a:pt x="44236" y="2585"/>
                  </a:lnTo>
                  <a:lnTo>
                    <a:pt x="52012" y="17924"/>
                  </a:lnTo>
                  <a:lnTo>
                    <a:pt x="56474" y="57885"/>
                  </a:lnTo>
                  <a:lnTo>
                    <a:pt x="55792" y="74173"/>
                  </a:lnTo>
                  <a:lnTo>
                    <a:pt x="48005" y="102156"/>
                  </a:lnTo>
                  <a:lnTo>
                    <a:pt x="48937" y="101828"/>
                  </a:lnTo>
                  <a:lnTo>
                    <a:pt x="52795" y="98642"/>
                  </a:lnTo>
                  <a:lnTo>
                    <a:pt x="79100" y="56377"/>
                  </a:lnTo>
                  <a:lnTo>
                    <a:pt x="89131" y="45985"/>
                  </a:lnTo>
                  <a:lnTo>
                    <a:pt x="125561" y="24740"/>
                  </a:lnTo>
                  <a:lnTo>
                    <a:pt x="129216" y="23759"/>
                  </a:lnTo>
                  <a:lnTo>
                    <a:pt x="132710" y="24165"/>
                  </a:lnTo>
                  <a:lnTo>
                    <a:pt x="140867" y="27362"/>
                  </a:lnTo>
                  <a:lnTo>
                    <a:pt x="147338" y="32971"/>
                  </a:lnTo>
                  <a:lnTo>
                    <a:pt x="155958" y="46393"/>
                  </a:lnTo>
                  <a:lnTo>
                    <a:pt x="160157" y="63776"/>
                  </a:lnTo>
                  <a:lnTo>
                    <a:pt x="158317" y="73263"/>
                  </a:lnTo>
                  <a:lnTo>
                    <a:pt x="154153" y="84554"/>
                  </a:lnTo>
                  <a:lnTo>
                    <a:pt x="152502" y="94223"/>
                  </a:lnTo>
                  <a:lnTo>
                    <a:pt x="198389" y="48830"/>
                  </a:lnTo>
                  <a:lnTo>
                    <a:pt x="243286" y="25395"/>
                  </a:lnTo>
                  <a:lnTo>
                    <a:pt x="258116" y="20629"/>
                  </a:lnTo>
                  <a:lnTo>
                    <a:pt x="260978" y="21019"/>
                  </a:lnTo>
                  <a:lnTo>
                    <a:pt x="262885" y="22336"/>
                  </a:lnTo>
                  <a:lnTo>
                    <a:pt x="264156" y="24274"/>
                  </a:lnTo>
                  <a:lnTo>
                    <a:pt x="265946" y="37114"/>
                  </a:lnTo>
                  <a:lnTo>
                    <a:pt x="256955" y="82256"/>
                  </a:lnTo>
                  <a:lnTo>
                    <a:pt x="246979" y="109509"/>
                  </a:lnTo>
                  <a:lnTo>
                    <a:pt x="242060" y="118284"/>
                  </a:lnTo>
                  <a:lnTo>
                    <a:pt x="239291" y="127057"/>
                  </a:lnTo>
                  <a:lnTo>
                    <a:pt x="238125" y="123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712">
              <a:extLst>
                <a:ext uri="{FF2B5EF4-FFF2-40B4-BE49-F238E27FC236}">
                  <a16:creationId xmlns:a16="http://schemas.microsoft.com/office/drawing/2014/main" id="{60284A45-5D40-F08C-C5BF-1EFE11DFA116}"/>
                </a:ext>
              </a:extLst>
            </p:cNvPr>
            <p:cNvSpPr/>
            <p:nvPr>
              <p:custDataLst>
                <p:tags r:id="rId88"/>
              </p:custDataLst>
            </p:nvPr>
          </p:nvSpPr>
          <p:spPr>
            <a:xfrm>
              <a:off x="5450950" y="5872390"/>
              <a:ext cx="120431" cy="98169"/>
            </a:xfrm>
            <a:custGeom>
              <a:avLst/>
              <a:gdLst/>
              <a:ahLst/>
              <a:cxnLst/>
              <a:rect l="0" t="0" r="0" b="0"/>
              <a:pathLst>
                <a:path w="120431" h="98169">
                  <a:moveTo>
                    <a:pt x="25925" y="42635"/>
                  </a:moveTo>
                  <a:lnTo>
                    <a:pt x="25925" y="42635"/>
                  </a:lnTo>
                  <a:lnTo>
                    <a:pt x="44239" y="42635"/>
                  </a:lnTo>
                  <a:lnTo>
                    <a:pt x="52762" y="39813"/>
                  </a:lnTo>
                  <a:lnTo>
                    <a:pt x="76970" y="29378"/>
                  </a:lnTo>
                  <a:lnTo>
                    <a:pt x="108442" y="21526"/>
                  </a:lnTo>
                  <a:lnTo>
                    <a:pt x="112687" y="19038"/>
                  </a:lnTo>
                  <a:lnTo>
                    <a:pt x="115516" y="16320"/>
                  </a:lnTo>
                  <a:lnTo>
                    <a:pt x="120430" y="6296"/>
                  </a:lnTo>
                  <a:lnTo>
                    <a:pt x="110841" y="0"/>
                  </a:lnTo>
                  <a:lnTo>
                    <a:pt x="79424" y="1544"/>
                  </a:lnTo>
                  <a:lnTo>
                    <a:pt x="46716" y="13762"/>
                  </a:lnTo>
                  <a:lnTo>
                    <a:pt x="21973" y="30788"/>
                  </a:lnTo>
                  <a:lnTo>
                    <a:pt x="6292" y="54295"/>
                  </a:lnTo>
                  <a:lnTo>
                    <a:pt x="0" y="81368"/>
                  </a:lnTo>
                  <a:lnTo>
                    <a:pt x="176" y="87507"/>
                  </a:lnTo>
                  <a:lnTo>
                    <a:pt x="1350" y="91599"/>
                  </a:lnTo>
                  <a:lnTo>
                    <a:pt x="3192" y="94328"/>
                  </a:lnTo>
                  <a:lnTo>
                    <a:pt x="6536" y="96147"/>
                  </a:lnTo>
                  <a:lnTo>
                    <a:pt x="15897" y="98168"/>
                  </a:lnTo>
                  <a:lnTo>
                    <a:pt x="38124" y="94249"/>
                  </a:lnTo>
                  <a:lnTo>
                    <a:pt x="73550" y="80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713">
              <a:extLst>
                <a:ext uri="{FF2B5EF4-FFF2-40B4-BE49-F238E27FC236}">
                  <a16:creationId xmlns:a16="http://schemas.microsoft.com/office/drawing/2014/main" id="{EB87E6F8-1598-504F-3CCA-4B82142B85B9}"/>
                </a:ext>
              </a:extLst>
            </p:cNvPr>
            <p:cNvSpPr/>
            <p:nvPr>
              <p:custDataLst>
                <p:tags r:id="rId89"/>
              </p:custDataLst>
            </p:nvPr>
          </p:nvSpPr>
          <p:spPr>
            <a:xfrm>
              <a:off x="5555106" y="5858313"/>
              <a:ext cx="236095" cy="104338"/>
            </a:xfrm>
            <a:custGeom>
              <a:avLst/>
              <a:gdLst/>
              <a:ahLst/>
              <a:cxnLst/>
              <a:rect l="0" t="0" r="0" b="0"/>
              <a:pathLst>
                <a:path w="236095" h="104338">
                  <a:moveTo>
                    <a:pt x="83694" y="37662"/>
                  </a:moveTo>
                  <a:lnTo>
                    <a:pt x="83694" y="37662"/>
                  </a:lnTo>
                  <a:lnTo>
                    <a:pt x="88750" y="37662"/>
                  </a:lnTo>
                  <a:lnTo>
                    <a:pt x="90239" y="36604"/>
                  </a:lnTo>
                  <a:lnTo>
                    <a:pt x="91233" y="34840"/>
                  </a:lnTo>
                  <a:lnTo>
                    <a:pt x="92957" y="27961"/>
                  </a:lnTo>
                  <a:lnTo>
                    <a:pt x="93103" y="23473"/>
                  </a:lnTo>
                  <a:lnTo>
                    <a:pt x="90345" y="17950"/>
                  </a:lnTo>
                  <a:lnTo>
                    <a:pt x="88129" y="14996"/>
                  </a:lnTo>
                  <a:lnTo>
                    <a:pt x="82843" y="11712"/>
                  </a:lnTo>
                  <a:lnTo>
                    <a:pt x="76965" y="9197"/>
                  </a:lnTo>
                  <a:lnTo>
                    <a:pt x="67706" y="2887"/>
                  </a:lnTo>
                  <a:lnTo>
                    <a:pt x="57203" y="547"/>
                  </a:lnTo>
                  <a:lnTo>
                    <a:pt x="46873" y="0"/>
                  </a:lnTo>
                  <a:lnTo>
                    <a:pt x="35226" y="5402"/>
                  </a:lnTo>
                  <a:lnTo>
                    <a:pt x="15559" y="21060"/>
                  </a:lnTo>
                  <a:lnTo>
                    <a:pt x="4826" y="41209"/>
                  </a:lnTo>
                  <a:lnTo>
                    <a:pt x="0" y="62231"/>
                  </a:lnTo>
                  <a:lnTo>
                    <a:pt x="1694" y="72570"/>
                  </a:lnTo>
                  <a:lnTo>
                    <a:pt x="8598" y="84340"/>
                  </a:lnTo>
                  <a:lnTo>
                    <a:pt x="14335" y="90158"/>
                  </a:lnTo>
                  <a:lnTo>
                    <a:pt x="20412" y="92744"/>
                  </a:lnTo>
                  <a:lnTo>
                    <a:pt x="23514" y="92375"/>
                  </a:lnTo>
                  <a:lnTo>
                    <a:pt x="29784" y="89143"/>
                  </a:lnTo>
                  <a:lnTo>
                    <a:pt x="39264" y="81373"/>
                  </a:lnTo>
                  <a:lnTo>
                    <a:pt x="58296" y="54796"/>
                  </a:lnTo>
                  <a:lnTo>
                    <a:pt x="61822" y="44925"/>
                  </a:lnTo>
                  <a:lnTo>
                    <a:pt x="64448" y="34540"/>
                  </a:lnTo>
                  <a:lnTo>
                    <a:pt x="74038" y="18815"/>
                  </a:lnTo>
                  <a:lnTo>
                    <a:pt x="79187" y="18672"/>
                  </a:lnTo>
                  <a:lnTo>
                    <a:pt x="80689" y="19710"/>
                  </a:lnTo>
                  <a:lnTo>
                    <a:pt x="81691" y="21460"/>
                  </a:lnTo>
                  <a:lnTo>
                    <a:pt x="82804" y="27286"/>
                  </a:lnTo>
                  <a:lnTo>
                    <a:pt x="83660" y="72802"/>
                  </a:lnTo>
                  <a:lnTo>
                    <a:pt x="83694" y="84963"/>
                  </a:lnTo>
                  <a:lnTo>
                    <a:pt x="91298" y="76560"/>
                  </a:lnTo>
                  <a:lnTo>
                    <a:pt x="115492" y="31095"/>
                  </a:lnTo>
                  <a:lnTo>
                    <a:pt x="124984" y="17254"/>
                  </a:lnTo>
                  <a:lnTo>
                    <a:pt x="131326" y="12717"/>
                  </a:lnTo>
                  <a:lnTo>
                    <a:pt x="138964" y="9804"/>
                  </a:lnTo>
                  <a:lnTo>
                    <a:pt x="139590" y="10623"/>
                  </a:lnTo>
                  <a:lnTo>
                    <a:pt x="149454" y="56344"/>
                  </a:lnTo>
                  <a:lnTo>
                    <a:pt x="150333" y="83143"/>
                  </a:lnTo>
                  <a:lnTo>
                    <a:pt x="151403" y="82799"/>
                  </a:lnTo>
                  <a:lnTo>
                    <a:pt x="155415" y="79595"/>
                  </a:lnTo>
                  <a:lnTo>
                    <a:pt x="157903" y="74644"/>
                  </a:lnTo>
                  <a:lnTo>
                    <a:pt x="158567" y="71841"/>
                  </a:lnTo>
                  <a:lnTo>
                    <a:pt x="181236" y="26957"/>
                  </a:lnTo>
                  <a:lnTo>
                    <a:pt x="188076" y="17029"/>
                  </a:lnTo>
                  <a:lnTo>
                    <a:pt x="196033" y="10655"/>
                  </a:lnTo>
                  <a:lnTo>
                    <a:pt x="202470" y="9552"/>
                  </a:lnTo>
                  <a:lnTo>
                    <a:pt x="204153" y="11513"/>
                  </a:lnTo>
                  <a:lnTo>
                    <a:pt x="220645" y="58936"/>
                  </a:lnTo>
                  <a:lnTo>
                    <a:pt x="226457" y="85530"/>
                  </a:lnTo>
                  <a:lnTo>
                    <a:pt x="228611" y="88624"/>
                  </a:lnTo>
                  <a:lnTo>
                    <a:pt x="231105" y="90687"/>
                  </a:lnTo>
                  <a:lnTo>
                    <a:pt x="233877" y="95800"/>
                  </a:lnTo>
                  <a:lnTo>
                    <a:pt x="236094" y="1043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714">
              <a:extLst>
                <a:ext uri="{FF2B5EF4-FFF2-40B4-BE49-F238E27FC236}">
                  <a16:creationId xmlns:a16="http://schemas.microsoft.com/office/drawing/2014/main" id="{E61318CF-345E-3AA0-A13C-2A70FF378021}"/>
                </a:ext>
              </a:extLst>
            </p:cNvPr>
            <p:cNvSpPr/>
            <p:nvPr>
              <p:custDataLst>
                <p:tags r:id="rId90"/>
              </p:custDataLst>
            </p:nvPr>
          </p:nvSpPr>
          <p:spPr>
            <a:xfrm>
              <a:off x="4639761" y="6163999"/>
              <a:ext cx="72971" cy="84052"/>
            </a:xfrm>
            <a:custGeom>
              <a:avLst/>
              <a:gdLst/>
              <a:ahLst/>
              <a:cxnLst/>
              <a:rect l="0" t="0" r="0" b="0"/>
              <a:pathLst>
                <a:path w="72971" h="84052">
                  <a:moveTo>
                    <a:pt x="56064" y="8201"/>
                  </a:moveTo>
                  <a:lnTo>
                    <a:pt x="56064" y="8201"/>
                  </a:lnTo>
                  <a:lnTo>
                    <a:pt x="56064" y="0"/>
                  </a:lnTo>
                  <a:lnTo>
                    <a:pt x="56064" y="4425"/>
                  </a:lnTo>
                  <a:lnTo>
                    <a:pt x="56064" y="1908"/>
                  </a:lnTo>
                  <a:lnTo>
                    <a:pt x="56064" y="7894"/>
                  </a:lnTo>
                  <a:lnTo>
                    <a:pt x="40854" y="9198"/>
                  </a:lnTo>
                  <a:lnTo>
                    <a:pt x="11283" y="21451"/>
                  </a:lnTo>
                  <a:lnTo>
                    <a:pt x="4411" y="27495"/>
                  </a:lnTo>
                  <a:lnTo>
                    <a:pt x="2579" y="30589"/>
                  </a:lnTo>
                  <a:lnTo>
                    <a:pt x="0" y="50113"/>
                  </a:lnTo>
                  <a:lnTo>
                    <a:pt x="4292" y="70949"/>
                  </a:lnTo>
                  <a:lnTo>
                    <a:pt x="7791" y="75433"/>
                  </a:lnTo>
                  <a:lnTo>
                    <a:pt x="17323" y="80415"/>
                  </a:lnTo>
                  <a:lnTo>
                    <a:pt x="56255" y="84051"/>
                  </a:lnTo>
                  <a:lnTo>
                    <a:pt x="60425" y="82051"/>
                  </a:lnTo>
                  <a:lnTo>
                    <a:pt x="67880" y="74184"/>
                  </a:lnTo>
                  <a:lnTo>
                    <a:pt x="71899" y="63632"/>
                  </a:lnTo>
                  <a:lnTo>
                    <a:pt x="72970" y="57855"/>
                  </a:lnTo>
                  <a:lnTo>
                    <a:pt x="69422" y="34554"/>
                  </a:lnTo>
                  <a:lnTo>
                    <a:pt x="61668" y="17656"/>
                  </a:lnTo>
                  <a:lnTo>
                    <a:pt x="55733" y="12403"/>
                  </a:lnTo>
                  <a:lnTo>
                    <a:pt x="48509" y="10069"/>
                  </a:lnTo>
                  <a:lnTo>
                    <a:pt x="27489"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715">
              <a:extLst>
                <a:ext uri="{FF2B5EF4-FFF2-40B4-BE49-F238E27FC236}">
                  <a16:creationId xmlns:a16="http://schemas.microsoft.com/office/drawing/2014/main" id="{310E2A1E-416C-016E-2359-45B9D4CE9866}"/>
                </a:ext>
              </a:extLst>
            </p:cNvPr>
            <p:cNvSpPr/>
            <p:nvPr>
              <p:custDataLst>
                <p:tags r:id="rId91"/>
              </p:custDataLst>
            </p:nvPr>
          </p:nvSpPr>
          <p:spPr>
            <a:xfrm>
              <a:off x="4746149" y="6050292"/>
              <a:ext cx="83027" cy="331459"/>
            </a:xfrm>
            <a:custGeom>
              <a:avLst/>
              <a:gdLst/>
              <a:ahLst/>
              <a:cxnLst/>
              <a:rect l="0" t="0" r="0" b="0"/>
              <a:pathLst>
                <a:path w="83027" h="331459">
                  <a:moveTo>
                    <a:pt x="83026" y="83808"/>
                  </a:moveTo>
                  <a:lnTo>
                    <a:pt x="83026" y="83808"/>
                  </a:lnTo>
                  <a:lnTo>
                    <a:pt x="83026" y="52286"/>
                  </a:lnTo>
                  <a:lnTo>
                    <a:pt x="73325" y="21204"/>
                  </a:lnTo>
                  <a:lnTo>
                    <a:pt x="60360" y="4552"/>
                  </a:lnTo>
                  <a:lnTo>
                    <a:pt x="54255" y="958"/>
                  </a:lnTo>
                  <a:lnTo>
                    <a:pt x="51145" y="0"/>
                  </a:lnTo>
                  <a:lnTo>
                    <a:pt x="48014" y="419"/>
                  </a:lnTo>
                  <a:lnTo>
                    <a:pt x="41712" y="3707"/>
                  </a:lnTo>
                  <a:lnTo>
                    <a:pt x="27158" y="21621"/>
                  </a:lnTo>
                  <a:lnTo>
                    <a:pt x="17427" y="69212"/>
                  </a:lnTo>
                  <a:lnTo>
                    <a:pt x="9379" y="104531"/>
                  </a:lnTo>
                  <a:lnTo>
                    <a:pt x="3375" y="136409"/>
                  </a:lnTo>
                  <a:lnTo>
                    <a:pt x="0" y="168922"/>
                  </a:lnTo>
                  <a:lnTo>
                    <a:pt x="923" y="214155"/>
                  </a:lnTo>
                  <a:lnTo>
                    <a:pt x="5660" y="257252"/>
                  </a:lnTo>
                  <a:lnTo>
                    <a:pt x="6673" y="300323"/>
                  </a:lnTo>
                  <a:lnTo>
                    <a:pt x="6826" y="331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716">
              <a:extLst>
                <a:ext uri="{FF2B5EF4-FFF2-40B4-BE49-F238E27FC236}">
                  <a16:creationId xmlns:a16="http://schemas.microsoft.com/office/drawing/2014/main" id="{CF67EF5D-29B9-789F-EA52-D4B6880418A7}"/>
                </a:ext>
              </a:extLst>
            </p:cNvPr>
            <p:cNvSpPr/>
            <p:nvPr>
              <p:custDataLst>
                <p:tags r:id="rId92"/>
              </p:custDataLst>
            </p:nvPr>
          </p:nvSpPr>
          <p:spPr>
            <a:xfrm>
              <a:off x="4705350" y="6200775"/>
              <a:ext cx="104776" cy="19051"/>
            </a:xfrm>
            <a:custGeom>
              <a:avLst/>
              <a:gdLst/>
              <a:ahLst/>
              <a:cxnLst/>
              <a:rect l="0" t="0" r="0" b="0"/>
              <a:pathLst>
                <a:path w="104776" h="19051">
                  <a:moveTo>
                    <a:pt x="0" y="19050"/>
                  </a:moveTo>
                  <a:lnTo>
                    <a:pt x="0" y="19050"/>
                  </a:lnTo>
                  <a:lnTo>
                    <a:pt x="0" y="13994"/>
                  </a:lnTo>
                  <a:lnTo>
                    <a:pt x="1058" y="12505"/>
                  </a:lnTo>
                  <a:lnTo>
                    <a:pt x="2822" y="11511"/>
                  </a:lnTo>
                  <a:lnTo>
                    <a:pt x="45124" y="64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717">
              <a:extLst>
                <a:ext uri="{FF2B5EF4-FFF2-40B4-BE49-F238E27FC236}">
                  <a16:creationId xmlns:a16="http://schemas.microsoft.com/office/drawing/2014/main" id="{EDD7B3C7-9AC8-8825-70C9-F67D7C0CAB50}"/>
                </a:ext>
              </a:extLst>
            </p:cNvPr>
            <p:cNvSpPr/>
            <p:nvPr>
              <p:custDataLst>
                <p:tags r:id="rId93"/>
              </p:custDataLst>
            </p:nvPr>
          </p:nvSpPr>
          <p:spPr>
            <a:xfrm>
              <a:off x="5003377" y="6048375"/>
              <a:ext cx="102024" cy="245102"/>
            </a:xfrm>
            <a:custGeom>
              <a:avLst/>
              <a:gdLst/>
              <a:ahLst/>
              <a:cxnLst/>
              <a:rect l="0" t="0" r="0" b="0"/>
              <a:pathLst>
                <a:path w="102024" h="245102">
                  <a:moveTo>
                    <a:pt x="102023" y="180975"/>
                  </a:moveTo>
                  <a:lnTo>
                    <a:pt x="102023" y="180975"/>
                  </a:lnTo>
                  <a:lnTo>
                    <a:pt x="102023" y="166786"/>
                  </a:lnTo>
                  <a:lnTo>
                    <a:pt x="99201" y="161263"/>
                  </a:lnTo>
                  <a:lnTo>
                    <a:pt x="87834" y="147862"/>
                  </a:lnTo>
                  <a:lnTo>
                    <a:pt x="82311" y="145091"/>
                  </a:lnTo>
                  <a:lnTo>
                    <a:pt x="65086" y="143313"/>
                  </a:lnTo>
                  <a:lnTo>
                    <a:pt x="42394" y="148061"/>
                  </a:lnTo>
                  <a:lnTo>
                    <a:pt x="20620" y="161229"/>
                  </a:lnTo>
                  <a:lnTo>
                    <a:pt x="5820" y="178534"/>
                  </a:lnTo>
                  <a:lnTo>
                    <a:pt x="1057" y="193649"/>
                  </a:lnTo>
                  <a:lnTo>
                    <a:pt x="0" y="209891"/>
                  </a:lnTo>
                  <a:lnTo>
                    <a:pt x="3057" y="224165"/>
                  </a:lnTo>
                  <a:lnTo>
                    <a:pt x="10765" y="234743"/>
                  </a:lnTo>
                  <a:lnTo>
                    <a:pt x="15785" y="239045"/>
                  </a:lnTo>
                  <a:lnTo>
                    <a:pt x="27006" y="243826"/>
                  </a:lnTo>
                  <a:lnTo>
                    <a:pt x="32962" y="245101"/>
                  </a:lnTo>
                  <a:lnTo>
                    <a:pt x="48045" y="240873"/>
                  </a:lnTo>
                  <a:lnTo>
                    <a:pt x="63216" y="231938"/>
                  </a:lnTo>
                  <a:lnTo>
                    <a:pt x="73486" y="220912"/>
                  </a:lnTo>
                  <a:lnTo>
                    <a:pt x="78757" y="206133"/>
                  </a:lnTo>
                  <a:lnTo>
                    <a:pt x="87196" y="170775"/>
                  </a:lnTo>
                  <a:lnTo>
                    <a:pt x="90927" y="127505"/>
                  </a:lnTo>
                  <a:lnTo>
                    <a:pt x="91800" y="95475"/>
                  </a:lnTo>
                  <a:lnTo>
                    <a:pt x="92291" y="53336"/>
                  </a:lnTo>
                  <a:lnTo>
                    <a:pt x="9249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718">
              <a:extLst>
                <a:ext uri="{FF2B5EF4-FFF2-40B4-BE49-F238E27FC236}">
                  <a16:creationId xmlns:a16="http://schemas.microsoft.com/office/drawing/2014/main" id="{A7BA2126-FDA7-26B7-ACEF-07222F4E285A}"/>
                </a:ext>
              </a:extLst>
            </p:cNvPr>
            <p:cNvSpPr/>
            <p:nvPr>
              <p:custDataLst>
                <p:tags r:id="rId94"/>
              </p:custDataLst>
            </p:nvPr>
          </p:nvSpPr>
          <p:spPr>
            <a:xfrm>
              <a:off x="5200650" y="6200891"/>
              <a:ext cx="9526" cy="114185"/>
            </a:xfrm>
            <a:custGeom>
              <a:avLst/>
              <a:gdLst/>
              <a:ahLst/>
              <a:cxnLst/>
              <a:rect l="0" t="0" r="0" b="0"/>
              <a:pathLst>
                <a:path w="9526" h="114185">
                  <a:moveTo>
                    <a:pt x="9525" y="9409"/>
                  </a:moveTo>
                  <a:lnTo>
                    <a:pt x="9525" y="9409"/>
                  </a:lnTo>
                  <a:lnTo>
                    <a:pt x="9525" y="0"/>
                  </a:lnTo>
                  <a:lnTo>
                    <a:pt x="8467" y="9628"/>
                  </a:lnTo>
                  <a:lnTo>
                    <a:pt x="883" y="56831"/>
                  </a:lnTo>
                  <a:lnTo>
                    <a:pt x="78" y="102441"/>
                  </a:lnTo>
                  <a:lnTo>
                    <a:pt x="0"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719">
              <a:extLst>
                <a:ext uri="{FF2B5EF4-FFF2-40B4-BE49-F238E27FC236}">
                  <a16:creationId xmlns:a16="http://schemas.microsoft.com/office/drawing/2014/main" id="{E7A82E54-7CE8-56E6-05B6-8E282ACE9593}"/>
                </a:ext>
              </a:extLst>
            </p:cNvPr>
            <p:cNvSpPr/>
            <p:nvPr>
              <p:custDataLst>
                <p:tags r:id="rId95"/>
              </p:custDataLst>
            </p:nvPr>
          </p:nvSpPr>
          <p:spPr>
            <a:xfrm>
              <a:off x="5210175" y="61245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720">
              <a:extLst>
                <a:ext uri="{FF2B5EF4-FFF2-40B4-BE49-F238E27FC236}">
                  <a16:creationId xmlns:a16="http://schemas.microsoft.com/office/drawing/2014/main" id="{E8552DF5-BBE4-14DC-45D0-F299DBFC91D6}"/>
                </a:ext>
              </a:extLst>
            </p:cNvPr>
            <p:cNvSpPr/>
            <p:nvPr>
              <p:custDataLst>
                <p:tags r:id="rId96"/>
              </p:custDataLst>
            </p:nvPr>
          </p:nvSpPr>
          <p:spPr>
            <a:xfrm>
              <a:off x="5221722" y="6078829"/>
              <a:ext cx="111886" cy="312447"/>
            </a:xfrm>
            <a:custGeom>
              <a:avLst/>
              <a:gdLst/>
              <a:ahLst/>
              <a:cxnLst/>
              <a:rect l="0" t="0" r="0" b="0"/>
              <a:pathLst>
                <a:path w="111886" h="312447">
                  <a:moveTo>
                    <a:pt x="102753" y="74321"/>
                  </a:moveTo>
                  <a:lnTo>
                    <a:pt x="102753" y="74321"/>
                  </a:lnTo>
                  <a:lnTo>
                    <a:pt x="102753" y="69265"/>
                  </a:lnTo>
                  <a:lnTo>
                    <a:pt x="105575" y="63960"/>
                  </a:lnTo>
                  <a:lnTo>
                    <a:pt x="109298" y="58074"/>
                  </a:lnTo>
                  <a:lnTo>
                    <a:pt x="111885" y="47579"/>
                  </a:lnTo>
                  <a:lnTo>
                    <a:pt x="104687" y="35626"/>
                  </a:lnTo>
                  <a:lnTo>
                    <a:pt x="104043" y="32649"/>
                  </a:lnTo>
                  <a:lnTo>
                    <a:pt x="98079" y="23404"/>
                  </a:lnTo>
                  <a:lnTo>
                    <a:pt x="80396" y="4461"/>
                  </a:lnTo>
                  <a:lnTo>
                    <a:pt x="74119" y="938"/>
                  </a:lnTo>
                  <a:lnTo>
                    <a:pt x="70964" y="0"/>
                  </a:lnTo>
                  <a:lnTo>
                    <a:pt x="68859" y="431"/>
                  </a:lnTo>
                  <a:lnTo>
                    <a:pt x="67458" y="1778"/>
                  </a:lnTo>
                  <a:lnTo>
                    <a:pt x="66523" y="3734"/>
                  </a:lnTo>
                  <a:lnTo>
                    <a:pt x="43359" y="33818"/>
                  </a:lnTo>
                  <a:lnTo>
                    <a:pt x="29911" y="72749"/>
                  </a:lnTo>
                  <a:lnTo>
                    <a:pt x="19886" y="112111"/>
                  </a:lnTo>
                  <a:lnTo>
                    <a:pt x="17875" y="146549"/>
                  </a:lnTo>
                  <a:lnTo>
                    <a:pt x="14456" y="181799"/>
                  </a:lnTo>
                  <a:lnTo>
                    <a:pt x="8878" y="222788"/>
                  </a:lnTo>
                  <a:lnTo>
                    <a:pt x="1229" y="264044"/>
                  </a:lnTo>
                  <a:lnTo>
                    <a:pt x="0" y="291048"/>
                  </a:lnTo>
                  <a:lnTo>
                    <a:pt x="7503" y="312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721">
              <a:extLst>
                <a:ext uri="{FF2B5EF4-FFF2-40B4-BE49-F238E27FC236}">
                  <a16:creationId xmlns:a16="http://schemas.microsoft.com/office/drawing/2014/main" id="{CD9AF97C-B007-4254-9151-156B74BE5005}"/>
                </a:ext>
              </a:extLst>
            </p:cNvPr>
            <p:cNvSpPr/>
            <p:nvPr>
              <p:custDataLst>
                <p:tags r:id="rId97"/>
              </p:custDataLst>
            </p:nvPr>
          </p:nvSpPr>
          <p:spPr>
            <a:xfrm>
              <a:off x="5200650" y="6200775"/>
              <a:ext cx="104776" cy="57151"/>
            </a:xfrm>
            <a:custGeom>
              <a:avLst/>
              <a:gdLst/>
              <a:ahLst/>
              <a:cxnLst/>
              <a:rect l="0" t="0" r="0" b="0"/>
              <a:pathLst>
                <a:path w="104776" h="57151">
                  <a:moveTo>
                    <a:pt x="0" y="57150"/>
                  </a:moveTo>
                  <a:lnTo>
                    <a:pt x="0" y="57150"/>
                  </a:lnTo>
                  <a:lnTo>
                    <a:pt x="5056" y="57150"/>
                  </a:lnTo>
                  <a:lnTo>
                    <a:pt x="18314" y="52094"/>
                  </a:lnTo>
                  <a:lnTo>
                    <a:pt x="60656" y="28502"/>
                  </a:lnTo>
                  <a:lnTo>
                    <a:pt x="75642" y="21134"/>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722">
              <a:extLst>
                <a:ext uri="{FF2B5EF4-FFF2-40B4-BE49-F238E27FC236}">
                  <a16:creationId xmlns:a16="http://schemas.microsoft.com/office/drawing/2014/main" id="{91E7C2A2-68CA-D77C-B1DD-03266670046C}"/>
                </a:ext>
              </a:extLst>
            </p:cNvPr>
            <p:cNvSpPr/>
            <p:nvPr>
              <p:custDataLst>
                <p:tags r:id="rId98"/>
              </p:custDataLst>
            </p:nvPr>
          </p:nvSpPr>
          <p:spPr>
            <a:xfrm>
              <a:off x="5314950" y="6058017"/>
              <a:ext cx="113908" cy="333259"/>
            </a:xfrm>
            <a:custGeom>
              <a:avLst/>
              <a:gdLst/>
              <a:ahLst/>
              <a:cxnLst/>
              <a:rect l="0" t="0" r="0" b="0"/>
              <a:pathLst>
                <a:path w="113908" h="333259">
                  <a:moveTo>
                    <a:pt x="104775" y="47508"/>
                  </a:moveTo>
                  <a:lnTo>
                    <a:pt x="104775" y="47508"/>
                  </a:lnTo>
                  <a:lnTo>
                    <a:pt x="112976" y="39307"/>
                  </a:lnTo>
                  <a:lnTo>
                    <a:pt x="113907" y="33319"/>
                  </a:lnTo>
                  <a:lnTo>
                    <a:pt x="111303" y="27796"/>
                  </a:lnTo>
                  <a:lnTo>
                    <a:pt x="106065" y="20684"/>
                  </a:lnTo>
                  <a:lnTo>
                    <a:pt x="104888" y="10885"/>
                  </a:lnTo>
                  <a:lnTo>
                    <a:pt x="103792" y="10393"/>
                  </a:lnTo>
                  <a:lnTo>
                    <a:pt x="96584" y="9538"/>
                  </a:lnTo>
                  <a:lnTo>
                    <a:pt x="86152" y="278"/>
                  </a:lnTo>
                  <a:lnTo>
                    <a:pt x="80795" y="0"/>
                  </a:lnTo>
                  <a:lnTo>
                    <a:pt x="51580" y="9591"/>
                  </a:lnTo>
                  <a:lnTo>
                    <a:pt x="44797" y="14076"/>
                  </a:lnTo>
                  <a:lnTo>
                    <a:pt x="41077" y="19597"/>
                  </a:lnTo>
                  <a:lnTo>
                    <a:pt x="25017" y="64567"/>
                  </a:lnTo>
                  <a:lnTo>
                    <a:pt x="15762" y="109713"/>
                  </a:lnTo>
                  <a:lnTo>
                    <a:pt x="12297" y="145004"/>
                  </a:lnTo>
                  <a:lnTo>
                    <a:pt x="10757" y="180798"/>
                  </a:lnTo>
                  <a:lnTo>
                    <a:pt x="8832" y="227525"/>
                  </a:lnTo>
                  <a:lnTo>
                    <a:pt x="2058" y="269530"/>
                  </a:lnTo>
                  <a:lnTo>
                    <a:pt x="271" y="314205"/>
                  </a:lnTo>
                  <a:lnTo>
                    <a:pt x="0" y="333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723">
              <a:extLst>
                <a:ext uri="{FF2B5EF4-FFF2-40B4-BE49-F238E27FC236}">
                  <a16:creationId xmlns:a16="http://schemas.microsoft.com/office/drawing/2014/main" id="{5EFC7808-1F1D-A2F6-5CB2-270CAFC2905C}"/>
                </a:ext>
              </a:extLst>
            </p:cNvPr>
            <p:cNvSpPr/>
            <p:nvPr>
              <p:custDataLst>
                <p:tags r:id="rId99"/>
              </p:custDataLst>
            </p:nvPr>
          </p:nvSpPr>
          <p:spPr>
            <a:xfrm>
              <a:off x="5286375" y="6200775"/>
              <a:ext cx="114301" cy="19051"/>
            </a:xfrm>
            <a:custGeom>
              <a:avLst/>
              <a:gdLst/>
              <a:ahLst/>
              <a:cxnLst/>
              <a:rect l="0" t="0" r="0" b="0"/>
              <a:pathLst>
                <a:path w="114301" h="19051">
                  <a:moveTo>
                    <a:pt x="0" y="19050"/>
                  </a:moveTo>
                  <a:lnTo>
                    <a:pt x="0" y="19050"/>
                  </a:lnTo>
                  <a:lnTo>
                    <a:pt x="29659" y="19050"/>
                  </a:lnTo>
                  <a:lnTo>
                    <a:pt x="37171" y="16228"/>
                  </a:lnTo>
                  <a:lnTo>
                    <a:pt x="40656" y="1399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724">
              <a:extLst>
                <a:ext uri="{FF2B5EF4-FFF2-40B4-BE49-F238E27FC236}">
                  <a16:creationId xmlns:a16="http://schemas.microsoft.com/office/drawing/2014/main" id="{E8634098-1915-F71E-B8C0-12A79D300A02}"/>
                </a:ext>
              </a:extLst>
            </p:cNvPr>
            <p:cNvSpPr/>
            <p:nvPr>
              <p:custDataLst>
                <p:tags r:id="rId100"/>
              </p:custDataLst>
            </p:nvPr>
          </p:nvSpPr>
          <p:spPr>
            <a:xfrm>
              <a:off x="5486400" y="6257925"/>
              <a:ext cx="28576" cy="14582"/>
            </a:xfrm>
            <a:custGeom>
              <a:avLst/>
              <a:gdLst/>
              <a:ahLst/>
              <a:cxnLst/>
              <a:rect l="0" t="0" r="0" b="0"/>
              <a:pathLst>
                <a:path w="28576" h="14582">
                  <a:moveTo>
                    <a:pt x="0" y="9525"/>
                  </a:moveTo>
                  <a:lnTo>
                    <a:pt x="0" y="9525"/>
                  </a:lnTo>
                  <a:lnTo>
                    <a:pt x="5056" y="14581"/>
                  </a:lnTo>
                  <a:lnTo>
                    <a:pt x="7604" y="13954"/>
                  </a:lnTo>
                  <a:lnTo>
                    <a:pt x="16247" y="5074"/>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0" name="SMARTInkShape-Group146">
            <a:extLst>
              <a:ext uri="{FF2B5EF4-FFF2-40B4-BE49-F238E27FC236}">
                <a16:creationId xmlns:a16="http://schemas.microsoft.com/office/drawing/2014/main" id="{25924754-D7BF-782C-46B9-C51C055705B4}"/>
              </a:ext>
            </a:extLst>
          </p:cNvPr>
          <p:cNvGrpSpPr/>
          <p:nvPr/>
        </p:nvGrpSpPr>
        <p:grpSpPr>
          <a:xfrm>
            <a:off x="1133475" y="5019675"/>
            <a:ext cx="303477" cy="695147"/>
            <a:chOff x="1133475" y="5019675"/>
            <a:chExt cx="303477" cy="695147"/>
          </a:xfrm>
        </p:grpSpPr>
        <p:sp>
          <p:nvSpPr>
            <p:cNvPr id="532" name="SMARTInkShape-725">
              <a:extLst>
                <a:ext uri="{FF2B5EF4-FFF2-40B4-BE49-F238E27FC236}">
                  <a16:creationId xmlns:a16="http://schemas.microsoft.com/office/drawing/2014/main" id="{0FA98378-7D52-D5B3-AFF6-4D1DA0821598}"/>
                </a:ext>
              </a:extLst>
            </p:cNvPr>
            <p:cNvSpPr/>
            <p:nvPr>
              <p:custDataLst>
                <p:tags r:id="rId71"/>
              </p:custDataLst>
            </p:nvPr>
          </p:nvSpPr>
          <p:spPr>
            <a:xfrm>
              <a:off x="1181217" y="5200650"/>
              <a:ext cx="161809" cy="9526"/>
            </a:xfrm>
            <a:custGeom>
              <a:avLst/>
              <a:gdLst/>
              <a:ahLst/>
              <a:cxnLst/>
              <a:rect l="0" t="0" r="0" b="0"/>
              <a:pathLst>
                <a:path w="161809" h="9526">
                  <a:moveTo>
                    <a:pt x="9408" y="9525"/>
                  </a:moveTo>
                  <a:lnTo>
                    <a:pt x="9408" y="9525"/>
                  </a:lnTo>
                  <a:lnTo>
                    <a:pt x="9408" y="4037"/>
                  </a:lnTo>
                  <a:lnTo>
                    <a:pt x="9408" y="9249"/>
                  </a:lnTo>
                  <a:lnTo>
                    <a:pt x="9408" y="4387"/>
                  </a:lnTo>
                  <a:lnTo>
                    <a:pt x="8350" y="3983"/>
                  </a:lnTo>
                  <a:lnTo>
                    <a:pt x="276" y="9247"/>
                  </a:lnTo>
                  <a:lnTo>
                    <a:pt x="0" y="4386"/>
                  </a:lnTo>
                  <a:lnTo>
                    <a:pt x="1019" y="3982"/>
                  </a:lnTo>
                  <a:lnTo>
                    <a:pt x="9590" y="8900"/>
                  </a:lnTo>
                  <a:lnTo>
                    <a:pt x="49377" y="9488"/>
                  </a:lnTo>
                  <a:lnTo>
                    <a:pt x="95379" y="9520"/>
                  </a:lnTo>
                  <a:lnTo>
                    <a:pt x="122722" y="8465"/>
                  </a:lnTo>
                  <a:lnTo>
                    <a:pt x="1618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726">
              <a:extLst>
                <a:ext uri="{FF2B5EF4-FFF2-40B4-BE49-F238E27FC236}">
                  <a16:creationId xmlns:a16="http://schemas.microsoft.com/office/drawing/2014/main" id="{369DF8B3-5D03-F249-1EBC-32CD919FB091}"/>
                </a:ext>
              </a:extLst>
            </p:cNvPr>
            <p:cNvSpPr/>
            <p:nvPr>
              <p:custDataLst>
                <p:tags r:id="rId72"/>
              </p:custDataLst>
            </p:nvPr>
          </p:nvSpPr>
          <p:spPr>
            <a:xfrm>
              <a:off x="1143271" y="5210175"/>
              <a:ext cx="199755" cy="266701"/>
            </a:xfrm>
            <a:custGeom>
              <a:avLst/>
              <a:gdLst/>
              <a:ahLst/>
              <a:cxnLst/>
              <a:rect l="0" t="0" r="0" b="0"/>
              <a:pathLst>
                <a:path w="199755" h="266701">
                  <a:moveTo>
                    <a:pt x="28304" y="9525"/>
                  </a:moveTo>
                  <a:lnTo>
                    <a:pt x="28304" y="9525"/>
                  </a:lnTo>
                  <a:lnTo>
                    <a:pt x="28304" y="4037"/>
                  </a:lnTo>
                  <a:lnTo>
                    <a:pt x="28304" y="9443"/>
                  </a:lnTo>
                  <a:lnTo>
                    <a:pt x="28304" y="0"/>
                  </a:lnTo>
                  <a:lnTo>
                    <a:pt x="28304" y="5056"/>
                  </a:lnTo>
                  <a:lnTo>
                    <a:pt x="29362" y="6545"/>
                  </a:lnTo>
                  <a:lnTo>
                    <a:pt x="31126" y="7539"/>
                  </a:lnTo>
                  <a:lnTo>
                    <a:pt x="33361" y="8201"/>
                  </a:lnTo>
                  <a:lnTo>
                    <a:pt x="45609" y="17926"/>
                  </a:lnTo>
                  <a:lnTo>
                    <a:pt x="90669" y="53738"/>
                  </a:lnTo>
                  <a:lnTo>
                    <a:pt x="117160" y="79366"/>
                  </a:lnTo>
                  <a:lnTo>
                    <a:pt x="120712" y="85722"/>
                  </a:lnTo>
                  <a:lnTo>
                    <a:pt x="124238" y="101600"/>
                  </a:lnTo>
                  <a:lnTo>
                    <a:pt x="131019" y="114300"/>
                  </a:lnTo>
                  <a:lnTo>
                    <a:pt x="132672" y="127000"/>
                  </a:lnTo>
                  <a:lnTo>
                    <a:pt x="127902" y="141582"/>
                  </a:lnTo>
                  <a:lnTo>
                    <a:pt x="115750" y="158925"/>
                  </a:lnTo>
                  <a:lnTo>
                    <a:pt x="86019" y="194576"/>
                  </a:lnTo>
                  <a:lnTo>
                    <a:pt x="72866" y="204005"/>
                  </a:lnTo>
                  <a:lnTo>
                    <a:pt x="40385" y="234526"/>
                  </a:lnTo>
                  <a:lnTo>
                    <a:pt x="34379" y="236525"/>
                  </a:lnTo>
                  <a:lnTo>
                    <a:pt x="32354" y="238117"/>
                  </a:lnTo>
                  <a:lnTo>
                    <a:pt x="23781" y="251242"/>
                  </a:lnTo>
                  <a:lnTo>
                    <a:pt x="15357" y="254538"/>
                  </a:lnTo>
                  <a:lnTo>
                    <a:pt x="10148" y="255417"/>
                  </a:lnTo>
                  <a:lnTo>
                    <a:pt x="6675" y="257062"/>
                  </a:lnTo>
                  <a:lnTo>
                    <a:pt x="4360" y="259216"/>
                  </a:lnTo>
                  <a:lnTo>
                    <a:pt x="0" y="266262"/>
                  </a:lnTo>
                  <a:lnTo>
                    <a:pt x="39525" y="266662"/>
                  </a:lnTo>
                  <a:lnTo>
                    <a:pt x="78381" y="266692"/>
                  </a:lnTo>
                  <a:lnTo>
                    <a:pt x="116637" y="266698"/>
                  </a:lnTo>
                  <a:lnTo>
                    <a:pt x="162884" y="266700"/>
                  </a:lnTo>
                  <a:lnTo>
                    <a:pt x="185003" y="266700"/>
                  </a:lnTo>
                  <a:lnTo>
                    <a:pt x="199754"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727">
              <a:extLst>
                <a:ext uri="{FF2B5EF4-FFF2-40B4-BE49-F238E27FC236}">
                  <a16:creationId xmlns:a16="http://schemas.microsoft.com/office/drawing/2014/main" id="{589789F6-C90B-C819-E80E-C772F095A9A1}"/>
                </a:ext>
              </a:extLst>
            </p:cNvPr>
            <p:cNvSpPr/>
            <p:nvPr>
              <p:custDataLst>
                <p:tags r:id="rId73"/>
              </p:custDataLst>
            </p:nvPr>
          </p:nvSpPr>
          <p:spPr>
            <a:xfrm>
              <a:off x="1133475" y="5619750"/>
              <a:ext cx="75576" cy="95072"/>
            </a:xfrm>
            <a:custGeom>
              <a:avLst/>
              <a:gdLst/>
              <a:ahLst/>
              <a:cxnLst/>
              <a:rect l="0" t="0" r="0" b="0"/>
              <a:pathLst>
                <a:path w="75576" h="95072">
                  <a:moveTo>
                    <a:pt x="0" y="0"/>
                  </a:moveTo>
                  <a:lnTo>
                    <a:pt x="0" y="0"/>
                  </a:lnTo>
                  <a:lnTo>
                    <a:pt x="9490" y="0"/>
                  </a:lnTo>
                  <a:lnTo>
                    <a:pt x="9525" y="45057"/>
                  </a:lnTo>
                  <a:lnTo>
                    <a:pt x="9525" y="92188"/>
                  </a:lnTo>
                  <a:lnTo>
                    <a:pt x="9525" y="94645"/>
                  </a:lnTo>
                  <a:lnTo>
                    <a:pt x="14582" y="95071"/>
                  </a:lnTo>
                  <a:lnTo>
                    <a:pt x="19886" y="92348"/>
                  </a:lnTo>
                  <a:lnTo>
                    <a:pt x="22783" y="90140"/>
                  </a:lnTo>
                  <a:lnTo>
                    <a:pt x="53251" y="86306"/>
                  </a:lnTo>
                  <a:lnTo>
                    <a:pt x="75575" y="85735"/>
                  </a:lnTo>
                  <a:lnTo>
                    <a:pt x="6667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728">
              <a:extLst>
                <a:ext uri="{FF2B5EF4-FFF2-40B4-BE49-F238E27FC236}">
                  <a16:creationId xmlns:a16="http://schemas.microsoft.com/office/drawing/2014/main" id="{EDBA46E7-E538-42EA-982F-467473F83B82}"/>
                </a:ext>
              </a:extLst>
            </p:cNvPr>
            <p:cNvSpPr/>
            <p:nvPr>
              <p:custDataLst>
                <p:tags r:id="rId74"/>
              </p:custDataLst>
            </p:nvPr>
          </p:nvSpPr>
          <p:spPr>
            <a:xfrm>
              <a:off x="1171575" y="5554516"/>
              <a:ext cx="1" cy="17610"/>
            </a:xfrm>
            <a:custGeom>
              <a:avLst/>
              <a:gdLst/>
              <a:ahLst/>
              <a:cxnLst/>
              <a:rect l="0" t="0" r="0" b="0"/>
              <a:pathLst>
                <a:path w="1" h="17610">
                  <a:moveTo>
                    <a:pt x="0" y="17609"/>
                  </a:moveTo>
                  <a:lnTo>
                    <a:pt x="0" y="17609"/>
                  </a:lnTo>
                  <a:lnTo>
                    <a:pt x="0" y="0"/>
                  </a:lnTo>
                  <a:lnTo>
                    <a:pt x="0" y="80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729">
              <a:extLst>
                <a:ext uri="{FF2B5EF4-FFF2-40B4-BE49-F238E27FC236}">
                  <a16:creationId xmlns:a16="http://schemas.microsoft.com/office/drawing/2014/main" id="{6D40BE31-6150-4CA5-BE6C-5E263BC9DC02}"/>
                </a:ext>
              </a:extLst>
            </p:cNvPr>
            <p:cNvSpPr/>
            <p:nvPr>
              <p:custDataLst>
                <p:tags r:id="rId75"/>
              </p:custDataLst>
            </p:nvPr>
          </p:nvSpPr>
          <p:spPr>
            <a:xfrm>
              <a:off x="1257300" y="5591175"/>
              <a:ext cx="57151" cy="1"/>
            </a:xfrm>
            <a:custGeom>
              <a:avLst/>
              <a:gdLst/>
              <a:ahLst/>
              <a:cxnLst/>
              <a:rect l="0" t="0" r="0" b="0"/>
              <a:pathLst>
                <a:path w="57151" h="1">
                  <a:moveTo>
                    <a:pt x="0" y="0"/>
                  </a:moveTo>
                  <a:lnTo>
                    <a:pt x="0" y="0"/>
                  </a:lnTo>
                  <a:lnTo>
                    <a:pt x="44460" y="0"/>
                  </a:lnTo>
                  <a:lnTo>
                    <a:pt x="571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730">
              <a:extLst>
                <a:ext uri="{FF2B5EF4-FFF2-40B4-BE49-F238E27FC236}">
                  <a16:creationId xmlns:a16="http://schemas.microsoft.com/office/drawing/2014/main" id="{F3B4A8A3-27DF-A886-1A9A-04BA2E05527F}"/>
                </a:ext>
              </a:extLst>
            </p:cNvPr>
            <p:cNvSpPr/>
            <p:nvPr>
              <p:custDataLst>
                <p:tags r:id="rId76"/>
              </p:custDataLst>
            </p:nvPr>
          </p:nvSpPr>
          <p:spPr>
            <a:xfrm>
              <a:off x="1257300" y="5638800"/>
              <a:ext cx="66676" cy="9526"/>
            </a:xfrm>
            <a:custGeom>
              <a:avLst/>
              <a:gdLst/>
              <a:ahLst/>
              <a:cxnLst/>
              <a:rect l="0" t="0" r="0" b="0"/>
              <a:pathLst>
                <a:path w="66676" h="9526">
                  <a:moveTo>
                    <a:pt x="0" y="9525"/>
                  </a:moveTo>
                  <a:lnTo>
                    <a:pt x="0" y="9525"/>
                  </a:lnTo>
                  <a:lnTo>
                    <a:pt x="43766" y="9525"/>
                  </a:lnTo>
                  <a:lnTo>
                    <a:pt x="56493" y="8467"/>
                  </a:lnTo>
                  <a:lnTo>
                    <a:pt x="59887" y="6703"/>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731">
              <a:extLst>
                <a:ext uri="{FF2B5EF4-FFF2-40B4-BE49-F238E27FC236}">
                  <a16:creationId xmlns:a16="http://schemas.microsoft.com/office/drawing/2014/main" id="{5BD2FEE4-EC17-2307-DAAF-50C404333B23}"/>
                </a:ext>
              </a:extLst>
            </p:cNvPr>
            <p:cNvSpPr/>
            <p:nvPr>
              <p:custDataLst>
                <p:tags r:id="rId77"/>
              </p:custDataLst>
            </p:nvPr>
          </p:nvSpPr>
          <p:spPr>
            <a:xfrm>
              <a:off x="1428750" y="5547587"/>
              <a:ext cx="8202" cy="138839"/>
            </a:xfrm>
            <a:custGeom>
              <a:avLst/>
              <a:gdLst/>
              <a:ahLst/>
              <a:cxnLst/>
              <a:rect l="0" t="0" r="0" b="0"/>
              <a:pathLst>
                <a:path w="8202" h="138839">
                  <a:moveTo>
                    <a:pt x="0" y="5488"/>
                  </a:moveTo>
                  <a:lnTo>
                    <a:pt x="0" y="5488"/>
                  </a:lnTo>
                  <a:lnTo>
                    <a:pt x="0" y="0"/>
                  </a:lnTo>
                  <a:lnTo>
                    <a:pt x="0" y="40669"/>
                  </a:lnTo>
                  <a:lnTo>
                    <a:pt x="0" y="83224"/>
                  </a:lnTo>
                  <a:lnTo>
                    <a:pt x="0" y="116398"/>
                  </a:lnTo>
                  <a:lnTo>
                    <a:pt x="1058" y="120703"/>
                  </a:lnTo>
                  <a:lnTo>
                    <a:pt x="2822" y="123573"/>
                  </a:lnTo>
                  <a:lnTo>
                    <a:pt x="5057" y="125486"/>
                  </a:lnTo>
                  <a:lnTo>
                    <a:pt x="7539" y="130434"/>
                  </a:lnTo>
                  <a:lnTo>
                    <a:pt x="8201" y="133235"/>
                  </a:lnTo>
                  <a:lnTo>
                    <a:pt x="7584" y="135103"/>
                  </a:lnTo>
                  <a:lnTo>
                    <a:pt x="0" y="1388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732">
              <a:extLst>
                <a:ext uri="{FF2B5EF4-FFF2-40B4-BE49-F238E27FC236}">
                  <a16:creationId xmlns:a16="http://schemas.microsoft.com/office/drawing/2014/main" id="{22666AD4-C862-44C0-6EB1-A5338282A65E}"/>
                </a:ext>
              </a:extLst>
            </p:cNvPr>
            <p:cNvSpPr/>
            <p:nvPr>
              <p:custDataLst>
                <p:tags r:id="rId78"/>
              </p:custDataLst>
            </p:nvPr>
          </p:nvSpPr>
          <p:spPr>
            <a:xfrm>
              <a:off x="1143000" y="5019675"/>
              <a:ext cx="142876" cy="114301"/>
            </a:xfrm>
            <a:custGeom>
              <a:avLst/>
              <a:gdLst/>
              <a:ahLst/>
              <a:cxnLst/>
              <a:rect l="0" t="0" r="0" b="0"/>
              <a:pathLst>
                <a:path w="142876" h="114301">
                  <a:moveTo>
                    <a:pt x="0" y="0"/>
                  </a:moveTo>
                  <a:lnTo>
                    <a:pt x="0" y="0"/>
                  </a:lnTo>
                  <a:lnTo>
                    <a:pt x="23711" y="0"/>
                  </a:lnTo>
                  <a:lnTo>
                    <a:pt x="29235" y="2822"/>
                  </a:lnTo>
                  <a:lnTo>
                    <a:pt x="32190" y="5056"/>
                  </a:lnTo>
                  <a:lnTo>
                    <a:pt x="35473" y="13183"/>
                  </a:lnTo>
                  <a:lnTo>
                    <a:pt x="38055" y="59831"/>
                  </a:lnTo>
                  <a:lnTo>
                    <a:pt x="38096" y="82477"/>
                  </a:lnTo>
                  <a:lnTo>
                    <a:pt x="39155" y="83559"/>
                  </a:lnTo>
                  <a:lnTo>
                    <a:pt x="46301" y="85440"/>
                  </a:lnTo>
                  <a:lnTo>
                    <a:pt x="52565" y="59185"/>
                  </a:lnTo>
                  <a:lnTo>
                    <a:pt x="78206" y="27181"/>
                  </a:lnTo>
                  <a:lnTo>
                    <a:pt x="85206" y="22664"/>
                  </a:lnTo>
                  <a:lnTo>
                    <a:pt x="88554" y="21460"/>
                  </a:lnTo>
                  <a:lnTo>
                    <a:pt x="90786" y="19598"/>
                  </a:lnTo>
                  <a:lnTo>
                    <a:pt x="94986" y="12980"/>
                  </a:lnTo>
                  <a:lnTo>
                    <a:pt x="99718" y="11060"/>
                  </a:lnTo>
                  <a:lnTo>
                    <a:pt x="108333" y="9980"/>
                  </a:lnTo>
                  <a:lnTo>
                    <a:pt x="114470" y="12549"/>
                  </a:lnTo>
                  <a:lnTo>
                    <a:pt x="117588" y="14717"/>
                  </a:lnTo>
                  <a:lnTo>
                    <a:pt x="121053" y="19946"/>
                  </a:lnTo>
                  <a:lnTo>
                    <a:pt x="123277" y="31927"/>
                  </a:lnTo>
                  <a:lnTo>
                    <a:pt x="124775" y="51031"/>
                  </a:lnTo>
                  <a:lnTo>
                    <a:pt x="132012" y="69462"/>
                  </a:lnTo>
                  <a:lnTo>
                    <a:pt x="134330" y="92052"/>
                  </a:lnTo>
                  <a:lnTo>
                    <a:pt x="142875"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5" name="SMARTInkShape-Group147">
            <a:extLst>
              <a:ext uri="{FF2B5EF4-FFF2-40B4-BE49-F238E27FC236}">
                <a16:creationId xmlns:a16="http://schemas.microsoft.com/office/drawing/2014/main" id="{4A8DEDCC-F258-1D0F-4D24-0E60B8E5A874}"/>
              </a:ext>
            </a:extLst>
          </p:cNvPr>
          <p:cNvGrpSpPr/>
          <p:nvPr/>
        </p:nvGrpSpPr>
        <p:grpSpPr>
          <a:xfrm>
            <a:off x="1564805" y="5172467"/>
            <a:ext cx="410821" cy="351867"/>
            <a:chOff x="1564805" y="5172467"/>
            <a:chExt cx="410821" cy="351867"/>
          </a:xfrm>
        </p:grpSpPr>
        <p:sp>
          <p:nvSpPr>
            <p:cNvPr id="541" name="SMARTInkShape-733">
              <a:extLst>
                <a:ext uri="{FF2B5EF4-FFF2-40B4-BE49-F238E27FC236}">
                  <a16:creationId xmlns:a16="http://schemas.microsoft.com/office/drawing/2014/main" id="{8A4BBF27-FCE7-85E5-EC37-792FBAE8777B}"/>
                </a:ext>
              </a:extLst>
            </p:cNvPr>
            <p:cNvSpPr/>
            <p:nvPr>
              <p:custDataLst>
                <p:tags r:id="rId67"/>
              </p:custDataLst>
            </p:nvPr>
          </p:nvSpPr>
          <p:spPr>
            <a:xfrm>
              <a:off x="1564805" y="5172467"/>
              <a:ext cx="98218" cy="323459"/>
            </a:xfrm>
            <a:custGeom>
              <a:avLst/>
              <a:gdLst/>
              <a:ahLst/>
              <a:cxnLst/>
              <a:rect l="0" t="0" r="0" b="0"/>
              <a:pathLst>
                <a:path w="98218" h="323459">
                  <a:moveTo>
                    <a:pt x="92545" y="9133"/>
                  </a:moveTo>
                  <a:lnTo>
                    <a:pt x="92545" y="9133"/>
                  </a:lnTo>
                  <a:lnTo>
                    <a:pt x="97602" y="4077"/>
                  </a:lnTo>
                  <a:lnTo>
                    <a:pt x="98033" y="2588"/>
                  </a:lnTo>
                  <a:lnTo>
                    <a:pt x="97262" y="1594"/>
                  </a:lnTo>
                  <a:lnTo>
                    <a:pt x="93477" y="0"/>
                  </a:lnTo>
                  <a:lnTo>
                    <a:pt x="98217" y="5174"/>
                  </a:lnTo>
                  <a:lnTo>
                    <a:pt x="95771" y="2787"/>
                  </a:lnTo>
                  <a:lnTo>
                    <a:pt x="94696" y="2786"/>
                  </a:lnTo>
                  <a:lnTo>
                    <a:pt x="93979" y="3842"/>
                  </a:lnTo>
                  <a:lnTo>
                    <a:pt x="93501" y="5606"/>
                  </a:lnTo>
                  <a:lnTo>
                    <a:pt x="93182" y="5724"/>
                  </a:lnTo>
                  <a:lnTo>
                    <a:pt x="92629" y="622"/>
                  </a:lnTo>
                  <a:lnTo>
                    <a:pt x="92570" y="4965"/>
                  </a:lnTo>
                  <a:lnTo>
                    <a:pt x="89734" y="10102"/>
                  </a:lnTo>
                  <a:lnTo>
                    <a:pt x="51847" y="51876"/>
                  </a:lnTo>
                  <a:lnTo>
                    <a:pt x="27657" y="95470"/>
                  </a:lnTo>
                  <a:lnTo>
                    <a:pt x="12282" y="135660"/>
                  </a:lnTo>
                  <a:lnTo>
                    <a:pt x="0" y="180938"/>
                  </a:lnTo>
                  <a:lnTo>
                    <a:pt x="919" y="212086"/>
                  </a:lnTo>
                  <a:lnTo>
                    <a:pt x="10711" y="250424"/>
                  </a:lnTo>
                  <a:lnTo>
                    <a:pt x="24789" y="271714"/>
                  </a:lnTo>
                  <a:lnTo>
                    <a:pt x="48508" y="290268"/>
                  </a:lnTo>
                  <a:lnTo>
                    <a:pt x="82208" y="311026"/>
                  </a:lnTo>
                  <a:lnTo>
                    <a:pt x="90503" y="313358"/>
                  </a:lnTo>
                  <a:lnTo>
                    <a:pt x="91184" y="314609"/>
                  </a:lnTo>
                  <a:lnTo>
                    <a:pt x="91940" y="318820"/>
                  </a:lnTo>
                  <a:lnTo>
                    <a:pt x="91083" y="320366"/>
                  </a:lnTo>
                  <a:lnTo>
                    <a:pt x="89454" y="321396"/>
                  </a:lnTo>
                  <a:lnTo>
                    <a:pt x="82809" y="323187"/>
                  </a:lnTo>
                  <a:lnTo>
                    <a:pt x="73495" y="3234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734">
              <a:extLst>
                <a:ext uri="{FF2B5EF4-FFF2-40B4-BE49-F238E27FC236}">
                  <a16:creationId xmlns:a16="http://schemas.microsoft.com/office/drawing/2014/main" id="{4543F6E0-2519-0145-0FA4-6BC2B648F7FC}"/>
                </a:ext>
              </a:extLst>
            </p:cNvPr>
            <p:cNvSpPr/>
            <p:nvPr>
              <p:custDataLst>
                <p:tags r:id="rId68"/>
              </p:custDataLst>
            </p:nvPr>
          </p:nvSpPr>
          <p:spPr>
            <a:xfrm>
              <a:off x="1762256" y="5238801"/>
              <a:ext cx="76059" cy="228536"/>
            </a:xfrm>
            <a:custGeom>
              <a:avLst/>
              <a:gdLst/>
              <a:ahLst/>
              <a:cxnLst/>
              <a:rect l="0" t="0" r="0" b="0"/>
              <a:pathLst>
                <a:path w="76059" h="228536">
                  <a:moveTo>
                    <a:pt x="66544" y="152349"/>
                  </a:moveTo>
                  <a:lnTo>
                    <a:pt x="66544" y="152349"/>
                  </a:lnTo>
                  <a:lnTo>
                    <a:pt x="58343" y="144148"/>
                  </a:lnTo>
                  <a:lnTo>
                    <a:pt x="52355" y="143216"/>
                  </a:lnTo>
                  <a:lnTo>
                    <a:pt x="43878" y="142940"/>
                  </a:lnTo>
                  <a:lnTo>
                    <a:pt x="37773" y="145698"/>
                  </a:lnTo>
                  <a:lnTo>
                    <a:pt x="31532" y="149393"/>
                  </a:lnTo>
                  <a:lnTo>
                    <a:pt x="22068" y="152532"/>
                  </a:lnTo>
                  <a:lnTo>
                    <a:pt x="15733" y="157017"/>
                  </a:lnTo>
                  <a:lnTo>
                    <a:pt x="12211" y="162538"/>
                  </a:lnTo>
                  <a:lnTo>
                    <a:pt x="9588" y="168519"/>
                  </a:lnTo>
                  <a:lnTo>
                    <a:pt x="3219" y="177836"/>
                  </a:lnTo>
                  <a:lnTo>
                    <a:pt x="862" y="187300"/>
                  </a:lnTo>
                  <a:lnTo>
                    <a:pt x="0" y="203152"/>
                  </a:lnTo>
                  <a:lnTo>
                    <a:pt x="2749" y="209500"/>
                  </a:lnTo>
                  <a:lnTo>
                    <a:pt x="13138" y="222199"/>
                  </a:lnTo>
                  <a:lnTo>
                    <a:pt x="19172" y="225727"/>
                  </a:lnTo>
                  <a:lnTo>
                    <a:pt x="31669" y="227991"/>
                  </a:lnTo>
                  <a:lnTo>
                    <a:pt x="60195" y="228535"/>
                  </a:lnTo>
                  <a:lnTo>
                    <a:pt x="62312" y="227480"/>
                  </a:lnTo>
                  <a:lnTo>
                    <a:pt x="63722" y="225720"/>
                  </a:lnTo>
                  <a:lnTo>
                    <a:pt x="64663" y="223488"/>
                  </a:lnTo>
                  <a:lnTo>
                    <a:pt x="66348" y="222000"/>
                  </a:lnTo>
                  <a:lnTo>
                    <a:pt x="71044" y="220347"/>
                  </a:lnTo>
                  <a:lnTo>
                    <a:pt x="72719" y="218848"/>
                  </a:lnTo>
                  <a:lnTo>
                    <a:pt x="75628" y="210939"/>
                  </a:lnTo>
                  <a:lnTo>
                    <a:pt x="76058" y="182090"/>
                  </a:lnTo>
                  <a:lnTo>
                    <a:pt x="69521" y="144151"/>
                  </a:lnTo>
                  <a:lnTo>
                    <a:pt x="67132" y="104986"/>
                  </a:lnTo>
                  <a:lnTo>
                    <a:pt x="66621" y="63680"/>
                  </a:lnTo>
                  <a:lnTo>
                    <a:pt x="66547" y="16824"/>
                  </a:lnTo>
                  <a:lnTo>
                    <a:pt x="66544" y="533"/>
                  </a:lnTo>
                  <a:lnTo>
                    <a:pt x="58343" y="0"/>
                  </a:lnTo>
                  <a:lnTo>
                    <a:pt x="47494" y="94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735">
              <a:extLst>
                <a:ext uri="{FF2B5EF4-FFF2-40B4-BE49-F238E27FC236}">
                  <a16:creationId xmlns:a16="http://schemas.microsoft.com/office/drawing/2014/main" id="{05FF9399-CAA5-68B6-DFDD-33EB5F7FD757}"/>
                </a:ext>
              </a:extLst>
            </p:cNvPr>
            <p:cNvSpPr/>
            <p:nvPr>
              <p:custDataLst>
                <p:tags r:id="rId69"/>
              </p:custDataLst>
            </p:nvPr>
          </p:nvSpPr>
          <p:spPr>
            <a:xfrm>
              <a:off x="1895485" y="5438777"/>
              <a:ext cx="80141" cy="85557"/>
            </a:xfrm>
            <a:custGeom>
              <a:avLst/>
              <a:gdLst/>
              <a:ahLst/>
              <a:cxnLst/>
              <a:rect l="0" t="0" r="0" b="0"/>
              <a:pathLst>
                <a:path w="80141" h="85557">
                  <a:moveTo>
                    <a:pt x="9515" y="9523"/>
                  </a:moveTo>
                  <a:lnTo>
                    <a:pt x="9515" y="9523"/>
                  </a:lnTo>
                  <a:lnTo>
                    <a:pt x="9515" y="1322"/>
                  </a:lnTo>
                  <a:lnTo>
                    <a:pt x="9515" y="5747"/>
                  </a:lnTo>
                  <a:lnTo>
                    <a:pt x="9515" y="0"/>
                  </a:lnTo>
                  <a:lnTo>
                    <a:pt x="9515" y="43724"/>
                  </a:lnTo>
                  <a:lnTo>
                    <a:pt x="9515" y="48199"/>
                  </a:lnTo>
                  <a:lnTo>
                    <a:pt x="6693" y="55993"/>
                  </a:lnTo>
                  <a:lnTo>
                    <a:pt x="2969" y="62984"/>
                  </a:lnTo>
                  <a:lnTo>
                    <a:pt x="579" y="76096"/>
                  </a:lnTo>
                  <a:lnTo>
                    <a:pt x="0" y="85556"/>
                  </a:lnTo>
                  <a:lnTo>
                    <a:pt x="5050" y="80617"/>
                  </a:lnTo>
                  <a:lnTo>
                    <a:pt x="10352" y="78162"/>
                  </a:lnTo>
                  <a:lnTo>
                    <a:pt x="36178" y="73549"/>
                  </a:lnTo>
                  <a:lnTo>
                    <a:pt x="39990" y="71257"/>
                  </a:lnTo>
                  <a:lnTo>
                    <a:pt x="60259" y="67577"/>
                  </a:lnTo>
                  <a:lnTo>
                    <a:pt x="80140" y="66752"/>
                  </a:lnTo>
                  <a:lnTo>
                    <a:pt x="76190" y="666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736">
              <a:extLst>
                <a:ext uri="{FF2B5EF4-FFF2-40B4-BE49-F238E27FC236}">
                  <a16:creationId xmlns:a16="http://schemas.microsoft.com/office/drawing/2014/main" id="{25F81599-107B-A845-1616-B21704A3A3B1}"/>
                </a:ext>
              </a:extLst>
            </p:cNvPr>
            <p:cNvSpPr/>
            <p:nvPr>
              <p:custDataLst>
                <p:tags r:id="rId70"/>
              </p:custDataLst>
            </p:nvPr>
          </p:nvSpPr>
          <p:spPr>
            <a:xfrm>
              <a:off x="1899512" y="5353050"/>
              <a:ext cx="5489" cy="19051"/>
            </a:xfrm>
            <a:custGeom>
              <a:avLst/>
              <a:gdLst/>
              <a:ahLst/>
              <a:cxnLst/>
              <a:rect l="0" t="0" r="0" b="0"/>
              <a:pathLst>
                <a:path w="5489" h="19051">
                  <a:moveTo>
                    <a:pt x="5488" y="0"/>
                  </a:moveTo>
                  <a:lnTo>
                    <a:pt x="5488" y="0"/>
                  </a:lnTo>
                  <a:lnTo>
                    <a:pt x="431" y="5056"/>
                  </a:lnTo>
                  <a:lnTo>
                    <a:pt x="0" y="6545"/>
                  </a:lnTo>
                  <a:lnTo>
                    <a:pt x="771" y="7539"/>
                  </a:lnTo>
                  <a:lnTo>
                    <a:pt x="5488" y="9525"/>
                  </a:lnTo>
                  <a:lnTo>
                    <a:pt x="5488"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2" name="SMARTInkShape-Group148">
            <a:extLst>
              <a:ext uri="{FF2B5EF4-FFF2-40B4-BE49-F238E27FC236}">
                <a16:creationId xmlns:a16="http://schemas.microsoft.com/office/drawing/2014/main" id="{C89FE8A2-20A2-9614-65B6-7B9CA6F6A2CE}"/>
              </a:ext>
            </a:extLst>
          </p:cNvPr>
          <p:cNvGrpSpPr/>
          <p:nvPr/>
        </p:nvGrpSpPr>
        <p:grpSpPr>
          <a:xfrm>
            <a:off x="2066925" y="5000744"/>
            <a:ext cx="819151" cy="571336"/>
            <a:chOff x="2066925" y="5000744"/>
            <a:chExt cx="819151" cy="571336"/>
          </a:xfrm>
        </p:grpSpPr>
        <p:sp>
          <p:nvSpPr>
            <p:cNvPr id="546" name="SMARTInkShape-737">
              <a:extLst>
                <a:ext uri="{FF2B5EF4-FFF2-40B4-BE49-F238E27FC236}">
                  <a16:creationId xmlns:a16="http://schemas.microsoft.com/office/drawing/2014/main" id="{8E52DC21-EFC9-B017-5F8A-7BC85BC2E70B}"/>
                </a:ext>
              </a:extLst>
            </p:cNvPr>
            <p:cNvSpPr/>
            <p:nvPr>
              <p:custDataLst>
                <p:tags r:id="rId61"/>
              </p:custDataLst>
            </p:nvPr>
          </p:nvSpPr>
          <p:spPr>
            <a:xfrm>
              <a:off x="2066925" y="5381625"/>
              <a:ext cx="138671" cy="19051"/>
            </a:xfrm>
            <a:custGeom>
              <a:avLst/>
              <a:gdLst/>
              <a:ahLst/>
              <a:cxnLst/>
              <a:rect l="0" t="0" r="0" b="0"/>
              <a:pathLst>
                <a:path w="138671" h="19051">
                  <a:moveTo>
                    <a:pt x="0" y="0"/>
                  </a:moveTo>
                  <a:lnTo>
                    <a:pt x="0" y="0"/>
                  </a:lnTo>
                  <a:lnTo>
                    <a:pt x="0" y="5488"/>
                  </a:lnTo>
                  <a:lnTo>
                    <a:pt x="0" y="276"/>
                  </a:lnTo>
                  <a:lnTo>
                    <a:pt x="5057" y="5138"/>
                  </a:lnTo>
                  <a:lnTo>
                    <a:pt x="13183" y="7575"/>
                  </a:lnTo>
                  <a:lnTo>
                    <a:pt x="59245" y="14466"/>
                  </a:lnTo>
                  <a:lnTo>
                    <a:pt x="106283" y="18647"/>
                  </a:lnTo>
                  <a:lnTo>
                    <a:pt x="138670" y="19048"/>
                  </a:lnTo>
                  <a:lnTo>
                    <a:pt x="1333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738">
              <a:extLst>
                <a:ext uri="{FF2B5EF4-FFF2-40B4-BE49-F238E27FC236}">
                  <a16:creationId xmlns:a16="http://schemas.microsoft.com/office/drawing/2014/main" id="{A6A5B5C1-913E-DAB6-D87E-5BD9B56F1310}"/>
                </a:ext>
              </a:extLst>
            </p:cNvPr>
            <p:cNvSpPr/>
            <p:nvPr>
              <p:custDataLst>
                <p:tags r:id="rId62"/>
              </p:custDataLst>
            </p:nvPr>
          </p:nvSpPr>
          <p:spPr>
            <a:xfrm>
              <a:off x="2381250" y="5297258"/>
              <a:ext cx="171451" cy="174842"/>
            </a:xfrm>
            <a:custGeom>
              <a:avLst/>
              <a:gdLst/>
              <a:ahLst/>
              <a:cxnLst/>
              <a:rect l="0" t="0" r="0" b="0"/>
              <a:pathLst>
                <a:path w="171451" h="174842">
                  <a:moveTo>
                    <a:pt x="0" y="17692"/>
                  </a:moveTo>
                  <a:lnTo>
                    <a:pt x="0" y="17692"/>
                  </a:lnTo>
                  <a:lnTo>
                    <a:pt x="5056" y="12636"/>
                  </a:lnTo>
                  <a:lnTo>
                    <a:pt x="10361" y="10153"/>
                  </a:lnTo>
                  <a:lnTo>
                    <a:pt x="25510" y="7371"/>
                  </a:lnTo>
                  <a:lnTo>
                    <a:pt x="38122" y="679"/>
                  </a:lnTo>
                  <a:lnTo>
                    <a:pt x="41290" y="0"/>
                  </a:lnTo>
                  <a:lnTo>
                    <a:pt x="43401" y="606"/>
                  </a:lnTo>
                  <a:lnTo>
                    <a:pt x="44809" y="2068"/>
                  </a:lnTo>
                  <a:lnTo>
                    <a:pt x="45748" y="4101"/>
                  </a:lnTo>
                  <a:lnTo>
                    <a:pt x="57182" y="12019"/>
                  </a:lnTo>
                  <a:lnTo>
                    <a:pt x="79099" y="22250"/>
                  </a:lnTo>
                  <a:lnTo>
                    <a:pt x="82780" y="33477"/>
                  </a:lnTo>
                  <a:lnTo>
                    <a:pt x="85553" y="81001"/>
                  </a:lnTo>
                  <a:lnTo>
                    <a:pt x="80004" y="93807"/>
                  </a:lnTo>
                  <a:lnTo>
                    <a:pt x="70624" y="110094"/>
                  </a:lnTo>
                  <a:lnTo>
                    <a:pt x="69308" y="114218"/>
                  </a:lnTo>
                  <a:lnTo>
                    <a:pt x="40391" y="148259"/>
                  </a:lnTo>
                  <a:lnTo>
                    <a:pt x="8154" y="172744"/>
                  </a:lnTo>
                  <a:lnTo>
                    <a:pt x="5436" y="173977"/>
                  </a:lnTo>
                  <a:lnTo>
                    <a:pt x="3624" y="173740"/>
                  </a:lnTo>
                  <a:lnTo>
                    <a:pt x="716" y="170813"/>
                  </a:lnTo>
                  <a:lnTo>
                    <a:pt x="38623" y="128701"/>
                  </a:lnTo>
                  <a:lnTo>
                    <a:pt x="60127" y="105265"/>
                  </a:lnTo>
                  <a:lnTo>
                    <a:pt x="102540" y="72332"/>
                  </a:lnTo>
                  <a:lnTo>
                    <a:pt x="149341" y="30221"/>
                  </a:lnTo>
                  <a:lnTo>
                    <a:pt x="152221" y="27393"/>
                  </a:lnTo>
                  <a:lnTo>
                    <a:pt x="147290" y="27269"/>
                  </a:lnTo>
                  <a:lnTo>
                    <a:pt x="142015" y="30062"/>
                  </a:lnTo>
                  <a:lnTo>
                    <a:pt x="108671" y="56878"/>
                  </a:lnTo>
                  <a:lnTo>
                    <a:pt x="74577" y="103450"/>
                  </a:lnTo>
                  <a:lnTo>
                    <a:pt x="70187" y="114367"/>
                  </a:lnTo>
                  <a:lnTo>
                    <a:pt x="67369" y="138624"/>
                  </a:lnTo>
                  <a:lnTo>
                    <a:pt x="72628" y="151167"/>
                  </a:lnTo>
                  <a:lnTo>
                    <a:pt x="80963" y="161681"/>
                  </a:lnTo>
                  <a:lnTo>
                    <a:pt x="98216" y="174041"/>
                  </a:lnTo>
                  <a:lnTo>
                    <a:pt x="102519" y="174841"/>
                  </a:lnTo>
                  <a:lnTo>
                    <a:pt x="142372" y="169590"/>
                  </a:lnTo>
                  <a:lnTo>
                    <a:pt x="171450" y="1605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739">
              <a:extLst>
                <a:ext uri="{FF2B5EF4-FFF2-40B4-BE49-F238E27FC236}">
                  <a16:creationId xmlns:a16="http://schemas.microsoft.com/office/drawing/2014/main" id="{59608FD9-A27A-561E-286C-AA2F71AC6BF6}"/>
                </a:ext>
              </a:extLst>
            </p:cNvPr>
            <p:cNvSpPr/>
            <p:nvPr>
              <p:custDataLst>
                <p:tags r:id="rId63"/>
              </p:custDataLst>
            </p:nvPr>
          </p:nvSpPr>
          <p:spPr>
            <a:xfrm>
              <a:off x="2581715" y="5391189"/>
              <a:ext cx="85284" cy="180891"/>
            </a:xfrm>
            <a:custGeom>
              <a:avLst/>
              <a:gdLst/>
              <a:ahLst/>
              <a:cxnLst/>
              <a:rect l="0" t="0" r="0" b="0"/>
              <a:pathLst>
                <a:path w="85284" h="180891">
                  <a:moveTo>
                    <a:pt x="47185" y="114261"/>
                  </a:moveTo>
                  <a:lnTo>
                    <a:pt x="47185" y="114261"/>
                  </a:lnTo>
                  <a:lnTo>
                    <a:pt x="47185" y="109205"/>
                  </a:lnTo>
                  <a:lnTo>
                    <a:pt x="48243" y="107716"/>
                  </a:lnTo>
                  <a:lnTo>
                    <a:pt x="50007" y="106722"/>
                  </a:lnTo>
                  <a:lnTo>
                    <a:pt x="56700" y="104739"/>
                  </a:lnTo>
                  <a:lnTo>
                    <a:pt x="51650" y="104736"/>
                  </a:lnTo>
                  <a:lnTo>
                    <a:pt x="50162" y="103678"/>
                  </a:lnTo>
                  <a:lnTo>
                    <a:pt x="49170" y="101914"/>
                  </a:lnTo>
                  <a:lnTo>
                    <a:pt x="47577" y="96535"/>
                  </a:lnTo>
                  <a:lnTo>
                    <a:pt x="44537" y="95799"/>
                  </a:lnTo>
                  <a:lnTo>
                    <a:pt x="42245" y="95603"/>
                  </a:lnTo>
                  <a:lnTo>
                    <a:pt x="40716" y="96531"/>
                  </a:lnTo>
                  <a:lnTo>
                    <a:pt x="39698" y="98208"/>
                  </a:lnTo>
                  <a:lnTo>
                    <a:pt x="39018" y="100384"/>
                  </a:lnTo>
                  <a:lnTo>
                    <a:pt x="37507" y="101835"/>
                  </a:lnTo>
                  <a:lnTo>
                    <a:pt x="27478" y="106985"/>
                  </a:lnTo>
                  <a:lnTo>
                    <a:pt x="21493" y="111027"/>
                  </a:lnTo>
                  <a:lnTo>
                    <a:pt x="15305" y="112824"/>
                  </a:lnTo>
                  <a:lnTo>
                    <a:pt x="13232" y="115419"/>
                  </a:lnTo>
                  <a:lnTo>
                    <a:pt x="9255" y="127070"/>
                  </a:lnTo>
                  <a:lnTo>
                    <a:pt x="7082" y="129150"/>
                  </a:lnTo>
                  <a:lnTo>
                    <a:pt x="1046" y="132489"/>
                  </a:lnTo>
                  <a:lnTo>
                    <a:pt x="0" y="143181"/>
                  </a:lnTo>
                  <a:lnTo>
                    <a:pt x="912" y="146240"/>
                  </a:lnTo>
                  <a:lnTo>
                    <a:pt x="2578" y="148281"/>
                  </a:lnTo>
                  <a:lnTo>
                    <a:pt x="4747" y="149641"/>
                  </a:lnTo>
                  <a:lnTo>
                    <a:pt x="6193" y="151606"/>
                  </a:lnTo>
                  <a:lnTo>
                    <a:pt x="7800" y="156612"/>
                  </a:lnTo>
                  <a:lnTo>
                    <a:pt x="9286" y="158370"/>
                  </a:lnTo>
                  <a:lnTo>
                    <a:pt x="22229" y="166480"/>
                  </a:lnTo>
                  <a:lnTo>
                    <a:pt x="25510" y="172042"/>
                  </a:lnTo>
                  <a:lnTo>
                    <a:pt x="26385" y="175006"/>
                  </a:lnTo>
                  <a:lnTo>
                    <a:pt x="29085" y="176983"/>
                  </a:lnTo>
                  <a:lnTo>
                    <a:pt x="45805" y="180155"/>
                  </a:lnTo>
                  <a:lnTo>
                    <a:pt x="64273" y="180890"/>
                  </a:lnTo>
                  <a:lnTo>
                    <a:pt x="74264" y="172731"/>
                  </a:lnTo>
                  <a:lnTo>
                    <a:pt x="80373" y="171802"/>
                  </a:lnTo>
                  <a:lnTo>
                    <a:pt x="82010" y="170613"/>
                  </a:lnTo>
                  <a:lnTo>
                    <a:pt x="83102" y="168762"/>
                  </a:lnTo>
                  <a:lnTo>
                    <a:pt x="84997" y="161734"/>
                  </a:lnTo>
                  <a:lnTo>
                    <a:pt x="85283" y="118894"/>
                  </a:lnTo>
                  <a:lnTo>
                    <a:pt x="82462" y="84720"/>
                  </a:lnTo>
                  <a:lnTo>
                    <a:pt x="76152" y="37269"/>
                  </a:lnTo>
                  <a:lnTo>
                    <a:pt x="73113" y="29595"/>
                  </a:lnTo>
                  <a:lnTo>
                    <a:pt x="69291" y="22656"/>
                  </a:lnTo>
                  <a:lnTo>
                    <a:pt x="66503" y="9723"/>
                  </a:lnTo>
                  <a:lnTo>
                    <a:pt x="66236" y="0"/>
                  </a:lnTo>
                  <a:lnTo>
                    <a:pt x="66235" y="94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740">
              <a:extLst>
                <a:ext uri="{FF2B5EF4-FFF2-40B4-BE49-F238E27FC236}">
                  <a16:creationId xmlns:a16="http://schemas.microsoft.com/office/drawing/2014/main" id="{DA9AEBB5-0E59-E77E-EB40-81E0BDF762EB}"/>
                </a:ext>
              </a:extLst>
            </p:cNvPr>
            <p:cNvSpPr/>
            <p:nvPr>
              <p:custDataLst>
                <p:tags r:id="rId64"/>
              </p:custDataLst>
            </p:nvPr>
          </p:nvSpPr>
          <p:spPr>
            <a:xfrm>
              <a:off x="2353067" y="5191160"/>
              <a:ext cx="190109" cy="19016"/>
            </a:xfrm>
            <a:custGeom>
              <a:avLst/>
              <a:gdLst/>
              <a:ahLst/>
              <a:cxnLst/>
              <a:rect l="0" t="0" r="0" b="0"/>
              <a:pathLst>
                <a:path w="190109" h="19016">
                  <a:moveTo>
                    <a:pt x="9133" y="19015"/>
                  </a:moveTo>
                  <a:lnTo>
                    <a:pt x="9133" y="19015"/>
                  </a:lnTo>
                  <a:lnTo>
                    <a:pt x="0" y="19015"/>
                  </a:lnTo>
                  <a:lnTo>
                    <a:pt x="43863" y="16193"/>
                  </a:lnTo>
                  <a:lnTo>
                    <a:pt x="89724" y="10814"/>
                  </a:lnTo>
                  <a:lnTo>
                    <a:pt x="134268" y="9665"/>
                  </a:lnTo>
                  <a:lnTo>
                    <a:pt x="151532" y="8509"/>
                  </a:lnTo>
                  <a:lnTo>
                    <a:pt x="189881" y="0"/>
                  </a:lnTo>
                  <a:lnTo>
                    <a:pt x="190108" y="9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741">
              <a:extLst>
                <a:ext uri="{FF2B5EF4-FFF2-40B4-BE49-F238E27FC236}">
                  <a16:creationId xmlns:a16="http://schemas.microsoft.com/office/drawing/2014/main" id="{9DEDCA7A-8733-BAC1-4608-3812CE69A2B3}"/>
                </a:ext>
              </a:extLst>
            </p:cNvPr>
            <p:cNvSpPr/>
            <p:nvPr>
              <p:custDataLst>
                <p:tags r:id="rId65"/>
              </p:custDataLst>
            </p:nvPr>
          </p:nvSpPr>
          <p:spPr>
            <a:xfrm>
              <a:off x="2667000" y="5105516"/>
              <a:ext cx="118449" cy="438035"/>
            </a:xfrm>
            <a:custGeom>
              <a:avLst/>
              <a:gdLst/>
              <a:ahLst/>
              <a:cxnLst/>
              <a:rect l="0" t="0" r="0" b="0"/>
              <a:pathLst>
                <a:path w="118449" h="438035">
                  <a:moveTo>
                    <a:pt x="0" y="9409"/>
                  </a:moveTo>
                  <a:lnTo>
                    <a:pt x="0" y="9409"/>
                  </a:lnTo>
                  <a:lnTo>
                    <a:pt x="0" y="0"/>
                  </a:lnTo>
                  <a:lnTo>
                    <a:pt x="0" y="4975"/>
                  </a:lnTo>
                  <a:lnTo>
                    <a:pt x="1058" y="6453"/>
                  </a:lnTo>
                  <a:lnTo>
                    <a:pt x="5056" y="8096"/>
                  </a:lnTo>
                  <a:lnTo>
                    <a:pt x="10361" y="14470"/>
                  </a:lnTo>
                  <a:lnTo>
                    <a:pt x="40000" y="54155"/>
                  </a:lnTo>
                  <a:lnTo>
                    <a:pt x="60269" y="93467"/>
                  </a:lnTo>
                  <a:lnTo>
                    <a:pt x="78384" y="130082"/>
                  </a:lnTo>
                  <a:lnTo>
                    <a:pt x="88812" y="147708"/>
                  </a:lnTo>
                  <a:lnTo>
                    <a:pt x="100633" y="185265"/>
                  </a:lnTo>
                  <a:lnTo>
                    <a:pt x="110838" y="219559"/>
                  </a:lnTo>
                  <a:lnTo>
                    <a:pt x="118448" y="261235"/>
                  </a:lnTo>
                  <a:lnTo>
                    <a:pt x="114941" y="299806"/>
                  </a:lnTo>
                  <a:lnTo>
                    <a:pt x="106323" y="341554"/>
                  </a:lnTo>
                  <a:lnTo>
                    <a:pt x="91653" y="386082"/>
                  </a:lnTo>
                  <a:lnTo>
                    <a:pt x="69825" y="420858"/>
                  </a:lnTo>
                  <a:lnTo>
                    <a:pt x="61376" y="427300"/>
                  </a:lnTo>
                  <a:lnTo>
                    <a:pt x="57150" y="4380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742">
              <a:extLst>
                <a:ext uri="{FF2B5EF4-FFF2-40B4-BE49-F238E27FC236}">
                  <a16:creationId xmlns:a16="http://schemas.microsoft.com/office/drawing/2014/main" id="{F1E34C3F-7B3E-CFA3-84D1-79FE2CA50BBD}"/>
                </a:ext>
              </a:extLst>
            </p:cNvPr>
            <p:cNvSpPr/>
            <p:nvPr>
              <p:custDataLst>
                <p:tags r:id="rId66"/>
              </p:custDataLst>
            </p:nvPr>
          </p:nvSpPr>
          <p:spPr>
            <a:xfrm>
              <a:off x="2743593" y="5000744"/>
              <a:ext cx="142483" cy="85607"/>
            </a:xfrm>
            <a:custGeom>
              <a:avLst/>
              <a:gdLst/>
              <a:ahLst/>
              <a:cxnLst/>
              <a:rect l="0" t="0" r="0" b="0"/>
              <a:pathLst>
                <a:path w="142483" h="85607">
                  <a:moveTo>
                    <a:pt x="9132" y="18931"/>
                  </a:moveTo>
                  <a:lnTo>
                    <a:pt x="9132" y="18931"/>
                  </a:lnTo>
                  <a:lnTo>
                    <a:pt x="17333" y="10730"/>
                  </a:lnTo>
                  <a:lnTo>
                    <a:pt x="23321" y="9798"/>
                  </a:lnTo>
                  <a:lnTo>
                    <a:pt x="24941" y="8610"/>
                  </a:lnTo>
                  <a:lnTo>
                    <a:pt x="26742" y="4466"/>
                  </a:lnTo>
                  <a:lnTo>
                    <a:pt x="28280" y="2937"/>
                  </a:lnTo>
                  <a:lnTo>
                    <a:pt x="32812" y="1239"/>
                  </a:lnTo>
                  <a:lnTo>
                    <a:pt x="45478" y="0"/>
                  </a:lnTo>
                  <a:lnTo>
                    <a:pt x="46063" y="1019"/>
                  </a:lnTo>
                  <a:lnTo>
                    <a:pt x="46713" y="4973"/>
                  </a:lnTo>
                  <a:lnTo>
                    <a:pt x="47944" y="6450"/>
                  </a:lnTo>
                  <a:lnTo>
                    <a:pt x="55387" y="9017"/>
                  </a:lnTo>
                  <a:lnTo>
                    <a:pt x="56148" y="12055"/>
                  </a:lnTo>
                  <a:lnTo>
                    <a:pt x="56637" y="22629"/>
                  </a:lnTo>
                  <a:lnTo>
                    <a:pt x="57735" y="24572"/>
                  </a:lnTo>
                  <a:lnTo>
                    <a:pt x="59526" y="25867"/>
                  </a:lnTo>
                  <a:lnTo>
                    <a:pt x="61778" y="26730"/>
                  </a:lnTo>
                  <a:lnTo>
                    <a:pt x="62221" y="27305"/>
                  </a:lnTo>
                  <a:lnTo>
                    <a:pt x="61458" y="27689"/>
                  </a:lnTo>
                  <a:lnTo>
                    <a:pt x="59891" y="27944"/>
                  </a:lnTo>
                  <a:lnTo>
                    <a:pt x="58846" y="29173"/>
                  </a:lnTo>
                  <a:lnTo>
                    <a:pt x="57685" y="33361"/>
                  </a:lnTo>
                  <a:lnTo>
                    <a:pt x="57032" y="46725"/>
                  </a:lnTo>
                  <a:lnTo>
                    <a:pt x="55882" y="50160"/>
                  </a:lnTo>
                  <a:lnTo>
                    <a:pt x="54057" y="52450"/>
                  </a:lnTo>
                  <a:lnTo>
                    <a:pt x="37470" y="64167"/>
                  </a:lnTo>
                  <a:lnTo>
                    <a:pt x="30017" y="66085"/>
                  </a:lnTo>
                  <a:lnTo>
                    <a:pt x="29405" y="67300"/>
                  </a:lnTo>
                  <a:lnTo>
                    <a:pt x="28343" y="74716"/>
                  </a:lnTo>
                  <a:lnTo>
                    <a:pt x="25432" y="75474"/>
                  </a:lnTo>
                  <a:lnTo>
                    <a:pt x="19995" y="75961"/>
                  </a:lnTo>
                  <a:lnTo>
                    <a:pt x="9143" y="85596"/>
                  </a:lnTo>
                  <a:lnTo>
                    <a:pt x="0" y="85606"/>
                  </a:lnTo>
                  <a:lnTo>
                    <a:pt x="25144" y="84548"/>
                  </a:lnTo>
                  <a:lnTo>
                    <a:pt x="67136" y="77405"/>
                  </a:lnTo>
                  <a:lnTo>
                    <a:pt x="110249" y="76197"/>
                  </a:lnTo>
                  <a:lnTo>
                    <a:pt x="138299" y="76081"/>
                  </a:lnTo>
                  <a:lnTo>
                    <a:pt x="133870" y="76081"/>
                  </a:lnTo>
                  <a:lnTo>
                    <a:pt x="142482" y="76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7" name="SMARTInkShape-Group149">
            <a:extLst>
              <a:ext uri="{FF2B5EF4-FFF2-40B4-BE49-F238E27FC236}">
                <a16:creationId xmlns:a16="http://schemas.microsoft.com/office/drawing/2014/main" id="{D2DF1209-0FCA-BE65-3437-664ECC6EE36E}"/>
              </a:ext>
            </a:extLst>
          </p:cNvPr>
          <p:cNvGrpSpPr/>
          <p:nvPr/>
        </p:nvGrpSpPr>
        <p:grpSpPr>
          <a:xfrm>
            <a:off x="942975" y="5743575"/>
            <a:ext cx="1971676" cy="238126"/>
            <a:chOff x="942975" y="5743575"/>
            <a:chExt cx="1971676" cy="238126"/>
          </a:xfrm>
        </p:grpSpPr>
        <p:sp>
          <p:nvSpPr>
            <p:cNvPr id="553" name="SMARTInkShape-743">
              <a:extLst>
                <a:ext uri="{FF2B5EF4-FFF2-40B4-BE49-F238E27FC236}">
                  <a16:creationId xmlns:a16="http://schemas.microsoft.com/office/drawing/2014/main" id="{AF4552D0-61FE-B46A-BBAE-57167C5DF6F1}"/>
                </a:ext>
              </a:extLst>
            </p:cNvPr>
            <p:cNvSpPr/>
            <p:nvPr>
              <p:custDataLst>
                <p:tags r:id="rId57"/>
              </p:custDataLst>
            </p:nvPr>
          </p:nvSpPr>
          <p:spPr>
            <a:xfrm>
              <a:off x="942975" y="5743575"/>
              <a:ext cx="1971676" cy="38098"/>
            </a:xfrm>
            <a:custGeom>
              <a:avLst/>
              <a:gdLst/>
              <a:ahLst/>
              <a:cxnLst/>
              <a:rect l="0" t="0" r="0" b="0"/>
              <a:pathLst>
                <a:path w="1971676" h="38098">
                  <a:moveTo>
                    <a:pt x="0" y="0"/>
                  </a:moveTo>
                  <a:lnTo>
                    <a:pt x="0" y="0"/>
                  </a:lnTo>
                  <a:lnTo>
                    <a:pt x="0" y="8201"/>
                  </a:lnTo>
                  <a:lnTo>
                    <a:pt x="0" y="3776"/>
                  </a:lnTo>
                  <a:lnTo>
                    <a:pt x="0" y="14581"/>
                  </a:lnTo>
                  <a:lnTo>
                    <a:pt x="1058" y="16070"/>
                  </a:lnTo>
                  <a:lnTo>
                    <a:pt x="2822" y="17064"/>
                  </a:lnTo>
                  <a:lnTo>
                    <a:pt x="9701" y="18788"/>
                  </a:lnTo>
                  <a:lnTo>
                    <a:pt x="22666" y="19016"/>
                  </a:lnTo>
                  <a:lnTo>
                    <a:pt x="28771" y="21857"/>
                  </a:lnTo>
                  <a:lnTo>
                    <a:pt x="35012" y="25589"/>
                  </a:lnTo>
                  <a:lnTo>
                    <a:pt x="45534" y="27690"/>
                  </a:lnTo>
                  <a:lnTo>
                    <a:pt x="90952" y="28552"/>
                  </a:lnTo>
                  <a:lnTo>
                    <a:pt x="135730" y="28573"/>
                  </a:lnTo>
                  <a:lnTo>
                    <a:pt x="183218" y="28575"/>
                  </a:lnTo>
                  <a:lnTo>
                    <a:pt x="224026" y="28575"/>
                  </a:lnTo>
                  <a:lnTo>
                    <a:pt x="263210" y="28575"/>
                  </a:lnTo>
                  <a:lnTo>
                    <a:pt x="299298" y="28575"/>
                  </a:lnTo>
                  <a:lnTo>
                    <a:pt x="336801" y="28575"/>
                  </a:lnTo>
                  <a:lnTo>
                    <a:pt x="375366" y="28575"/>
                  </a:lnTo>
                  <a:lnTo>
                    <a:pt x="414726" y="28575"/>
                  </a:lnTo>
                  <a:lnTo>
                    <a:pt x="454728" y="28575"/>
                  </a:lnTo>
                  <a:lnTo>
                    <a:pt x="497508" y="28575"/>
                  </a:lnTo>
                  <a:lnTo>
                    <a:pt x="533349" y="28575"/>
                  </a:lnTo>
                  <a:lnTo>
                    <a:pt x="575483" y="28575"/>
                  </a:lnTo>
                  <a:lnTo>
                    <a:pt x="617365" y="28575"/>
                  </a:lnTo>
                  <a:lnTo>
                    <a:pt x="651151" y="28575"/>
                  </a:lnTo>
                  <a:lnTo>
                    <a:pt x="684512" y="28575"/>
                  </a:lnTo>
                  <a:lnTo>
                    <a:pt x="727399" y="28575"/>
                  </a:lnTo>
                  <a:lnTo>
                    <a:pt x="765859" y="28575"/>
                  </a:lnTo>
                  <a:lnTo>
                    <a:pt x="810768" y="28575"/>
                  </a:lnTo>
                  <a:lnTo>
                    <a:pt x="842941" y="28575"/>
                  </a:lnTo>
                  <a:lnTo>
                    <a:pt x="878407" y="28575"/>
                  </a:lnTo>
                  <a:lnTo>
                    <a:pt x="918905" y="28575"/>
                  </a:lnTo>
                  <a:lnTo>
                    <a:pt x="966182" y="28575"/>
                  </a:lnTo>
                  <a:lnTo>
                    <a:pt x="1001973" y="28575"/>
                  </a:lnTo>
                  <a:lnTo>
                    <a:pt x="1039046" y="28575"/>
                  </a:lnTo>
                  <a:lnTo>
                    <a:pt x="1076690" y="28575"/>
                  </a:lnTo>
                  <a:lnTo>
                    <a:pt x="1118414" y="28575"/>
                  </a:lnTo>
                  <a:lnTo>
                    <a:pt x="1160998" y="28575"/>
                  </a:lnTo>
                  <a:lnTo>
                    <a:pt x="1194390" y="28575"/>
                  </a:lnTo>
                  <a:lnTo>
                    <a:pt x="1230399" y="28575"/>
                  </a:lnTo>
                  <a:lnTo>
                    <a:pt x="1267569" y="28575"/>
                  </a:lnTo>
                  <a:lnTo>
                    <a:pt x="1309026" y="33631"/>
                  </a:lnTo>
                  <a:lnTo>
                    <a:pt x="1356587" y="36776"/>
                  </a:lnTo>
                  <a:lnTo>
                    <a:pt x="1392444" y="37512"/>
                  </a:lnTo>
                  <a:lnTo>
                    <a:pt x="1429547" y="37838"/>
                  </a:lnTo>
                  <a:lnTo>
                    <a:pt x="1467204" y="37984"/>
                  </a:lnTo>
                  <a:lnTo>
                    <a:pt x="1508935" y="38066"/>
                  </a:lnTo>
                  <a:lnTo>
                    <a:pt x="1551522" y="38090"/>
                  </a:lnTo>
                  <a:lnTo>
                    <a:pt x="1592597" y="38097"/>
                  </a:lnTo>
                  <a:lnTo>
                    <a:pt x="1633427" y="37041"/>
                  </a:lnTo>
                  <a:lnTo>
                    <a:pt x="1677426" y="31555"/>
                  </a:lnTo>
                  <a:lnTo>
                    <a:pt x="1715157" y="29458"/>
                  </a:lnTo>
                  <a:lnTo>
                    <a:pt x="1761967" y="28837"/>
                  </a:lnTo>
                  <a:lnTo>
                    <a:pt x="1805015" y="28627"/>
                  </a:lnTo>
                  <a:lnTo>
                    <a:pt x="1849385" y="28585"/>
                  </a:lnTo>
                  <a:lnTo>
                    <a:pt x="1893897" y="22031"/>
                  </a:lnTo>
                  <a:lnTo>
                    <a:pt x="1933263" y="19639"/>
                  </a:lnTo>
                  <a:lnTo>
                    <a:pt x="197167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744">
              <a:extLst>
                <a:ext uri="{FF2B5EF4-FFF2-40B4-BE49-F238E27FC236}">
                  <a16:creationId xmlns:a16="http://schemas.microsoft.com/office/drawing/2014/main" id="{E3A912A5-17B9-C6D9-A234-BE967F108490}"/>
                </a:ext>
              </a:extLst>
            </p:cNvPr>
            <p:cNvSpPr/>
            <p:nvPr>
              <p:custDataLst>
                <p:tags r:id="rId58"/>
              </p:custDataLst>
            </p:nvPr>
          </p:nvSpPr>
          <p:spPr>
            <a:xfrm>
              <a:off x="1724025" y="5867400"/>
              <a:ext cx="123826" cy="114301"/>
            </a:xfrm>
            <a:custGeom>
              <a:avLst/>
              <a:gdLst/>
              <a:ahLst/>
              <a:cxnLst/>
              <a:rect l="0" t="0" r="0" b="0"/>
              <a:pathLst>
                <a:path w="123826" h="114301">
                  <a:moveTo>
                    <a:pt x="0" y="0"/>
                  </a:moveTo>
                  <a:lnTo>
                    <a:pt x="0" y="0"/>
                  </a:lnTo>
                  <a:lnTo>
                    <a:pt x="17692" y="0"/>
                  </a:lnTo>
                  <a:lnTo>
                    <a:pt x="23703" y="5056"/>
                  </a:lnTo>
                  <a:lnTo>
                    <a:pt x="26410" y="10361"/>
                  </a:lnTo>
                  <a:lnTo>
                    <a:pt x="38746" y="54088"/>
                  </a:lnTo>
                  <a:lnTo>
                    <a:pt x="44994" y="75293"/>
                  </a:lnTo>
                  <a:lnTo>
                    <a:pt x="45397" y="87438"/>
                  </a:lnTo>
                  <a:lnTo>
                    <a:pt x="38203" y="113690"/>
                  </a:lnTo>
                  <a:lnTo>
                    <a:pt x="38130" y="109063"/>
                  </a:lnTo>
                  <a:lnTo>
                    <a:pt x="46769" y="82809"/>
                  </a:lnTo>
                  <a:lnTo>
                    <a:pt x="60895" y="59461"/>
                  </a:lnTo>
                  <a:lnTo>
                    <a:pt x="71195" y="50073"/>
                  </a:lnTo>
                  <a:lnTo>
                    <a:pt x="83365" y="31686"/>
                  </a:lnTo>
                  <a:lnTo>
                    <a:pt x="94724" y="19605"/>
                  </a:lnTo>
                  <a:lnTo>
                    <a:pt x="104369" y="19065"/>
                  </a:lnTo>
                  <a:lnTo>
                    <a:pt x="109711" y="24111"/>
                  </a:lnTo>
                  <a:lnTo>
                    <a:pt x="112261" y="32235"/>
                  </a:lnTo>
                  <a:lnTo>
                    <a:pt x="115090" y="53203"/>
                  </a:lnTo>
                  <a:lnTo>
                    <a:pt x="120767" y="64330"/>
                  </a:lnTo>
                  <a:lnTo>
                    <a:pt x="123825"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745">
              <a:extLst>
                <a:ext uri="{FF2B5EF4-FFF2-40B4-BE49-F238E27FC236}">
                  <a16:creationId xmlns:a16="http://schemas.microsoft.com/office/drawing/2014/main" id="{9910C885-2067-B3F1-95A5-869C23DA1537}"/>
                </a:ext>
              </a:extLst>
            </p:cNvPr>
            <p:cNvSpPr/>
            <p:nvPr>
              <p:custDataLst>
                <p:tags r:id="rId59"/>
              </p:custDataLst>
            </p:nvPr>
          </p:nvSpPr>
          <p:spPr>
            <a:xfrm>
              <a:off x="1952625" y="5915025"/>
              <a:ext cx="85726" cy="9526"/>
            </a:xfrm>
            <a:custGeom>
              <a:avLst/>
              <a:gdLst/>
              <a:ahLst/>
              <a:cxnLst/>
              <a:rect l="0" t="0" r="0" b="0"/>
              <a:pathLst>
                <a:path w="85726" h="9526">
                  <a:moveTo>
                    <a:pt x="0" y="9525"/>
                  </a:moveTo>
                  <a:lnTo>
                    <a:pt x="0" y="9525"/>
                  </a:lnTo>
                  <a:lnTo>
                    <a:pt x="43726" y="9525"/>
                  </a:lnTo>
                  <a:lnTo>
                    <a:pt x="72766" y="9525"/>
                  </a:lnTo>
                  <a:lnTo>
                    <a:pt x="77496" y="6703"/>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746">
              <a:extLst>
                <a:ext uri="{FF2B5EF4-FFF2-40B4-BE49-F238E27FC236}">
                  <a16:creationId xmlns:a16="http://schemas.microsoft.com/office/drawing/2014/main" id="{76F7584A-21F4-07B3-DB8F-C5CA392F9F9A}"/>
                </a:ext>
              </a:extLst>
            </p:cNvPr>
            <p:cNvSpPr/>
            <p:nvPr>
              <p:custDataLst>
                <p:tags r:id="rId60"/>
              </p:custDataLst>
            </p:nvPr>
          </p:nvSpPr>
          <p:spPr>
            <a:xfrm>
              <a:off x="2143125" y="5848350"/>
              <a:ext cx="9526" cy="133351"/>
            </a:xfrm>
            <a:custGeom>
              <a:avLst/>
              <a:gdLst/>
              <a:ahLst/>
              <a:cxnLst/>
              <a:rect l="0" t="0" r="0" b="0"/>
              <a:pathLst>
                <a:path w="9526" h="133351">
                  <a:moveTo>
                    <a:pt x="9525" y="0"/>
                  </a:moveTo>
                  <a:lnTo>
                    <a:pt x="9525" y="0"/>
                  </a:lnTo>
                  <a:lnTo>
                    <a:pt x="9525" y="40020"/>
                  </a:lnTo>
                  <a:lnTo>
                    <a:pt x="8467" y="78375"/>
                  </a:lnTo>
                  <a:lnTo>
                    <a:pt x="262" y="122349"/>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8" name="SMARTInkShape-747">
            <a:extLst>
              <a:ext uri="{FF2B5EF4-FFF2-40B4-BE49-F238E27FC236}">
                <a16:creationId xmlns:a16="http://schemas.microsoft.com/office/drawing/2014/main" id="{DA76829D-97B9-0FE7-F0B3-7CCCE7992EAF}"/>
              </a:ext>
            </a:extLst>
          </p:cNvPr>
          <p:cNvSpPr/>
          <p:nvPr>
            <p:custDataLst>
              <p:tags r:id="rId2"/>
            </p:custDataLst>
          </p:nvPr>
        </p:nvSpPr>
        <p:spPr>
          <a:xfrm>
            <a:off x="581028" y="4857750"/>
            <a:ext cx="2543173" cy="1123772"/>
          </a:xfrm>
          <a:custGeom>
            <a:avLst/>
            <a:gdLst/>
            <a:ahLst/>
            <a:cxnLst/>
            <a:rect l="0" t="0" r="0" b="0"/>
            <a:pathLst>
              <a:path w="2543173" h="1123772">
                <a:moveTo>
                  <a:pt x="9522" y="1028700"/>
                </a:moveTo>
                <a:lnTo>
                  <a:pt x="9522" y="1028700"/>
                </a:lnTo>
                <a:lnTo>
                  <a:pt x="9522" y="1033756"/>
                </a:lnTo>
                <a:lnTo>
                  <a:pt x="8464" y="1035245"/>
                </a:lnTo>
                <a:lnTo>
                  <a:pt x="6700" y="1036239"/>
                </a:lnTo>
                <a:lnTo>
                  <a:pt x="7" y="1038222"/>
                </a:lnTo>
                <a:lnTo>
                  <a:pt x="0" y="1033168"/>
                </a:lnTo>
                <a:lnTo>
                  <a:pt x="2821" y="1027863"/>
                </a:lnTo>
                <a:lnTo>
                  <a:pt x="6544" y="1021978"/>
                </a:lnTo>
                <a:lnTo>
                  <a:pt x="9698" y="1012715"/>
                </a:lnTo>
                <a:lnTo>
                  <a:pt x="22663" y="996935"/>
                </a:lnTo>
                <a:lnTo>
                  <a:pt x="24633" y="995882"/>
                </a:lnTo>
                <a:lnTo>
                  <a:pt x="25946" y="996238"/>
                </a:lnTo>
                <a:lnTo>
                  <a:pt x="26821" y="997534"/>
                </a:lnTo>
                <a:lnTo>
                  <a:pt x="28463" y="997339"/>
                </a:lnTo>
                <a:lnTo>
                  <a:pt x="33110" y="994302"/>
                </a:lnTo>
                <a:lnTo>
                  <a:pt x="34772" y="994127"/>
                </a:lnTo>
                <a:lnTo>
                  <a:pt x="35880" y="995067"/>
                </a:lnTo>
                <a:lnTo>
                  <a:pt x="38170" y="998936"/>
                </a:lnTo>
                <a:lnTo>
                  <a:pt x="73047" y="1042670"/>
                </a:lnTo>
                <a:lnTo>
                  <a:pt x="81496" y="1060826"/>
                </a:lnTo>
                <a:lnTo>
                  <a:pt x="88297" y="1102100"/>
                </a:lnTo>
                <a:lnTo>
                  <a:pt x="92158" y="1110005"/>
                </a:lnTo>
                <a:lnTo>
                  <a:pt x="95211" y="1123771"/>
                </a:lnTo>
                <a:lnTo>
                  <a:pt x="95247" y="1080305"/>
                </a:lnTo>
                <a:lnTo>
                  <a:pt x="94189" y="1065394"/>
                </a:lnTo>
                <a:lnTo>
                  <a:pt x="86310" y="1019278"/>
                </a:lnTo>
                <a:lnTo>
                  <a:pt x="85774" y="978262"/>
                </a:lnTo>
                <a:lnTo>
                  <a:pt x="84671" y="934138"/>
                </a:lnTo>
                <a:lnTo>
                  <a:pt x="77080" y="892514"/>
                </a:lnTo>
                <a:lnTo>
                  <a:pt x="76249" y="847745"/>
                </a:lnTo>
                <a:lnTo>
                  <a:pt x="76197" y="800173"/>
                </a:lnTo>
                <a:lnTo>
                  <a:pt x="76197" y="758456"/>
                </a:lnTo>
                <a:lnTo>
                  <a:pt x="76197" y="714147"/>
                </a:lnTo>
                <a:lnTo>
                  <a:pt x="76197" y="666922"/>
                </a:lnTo>
                <a:lnTo>
                  <a:pt x="76197" y="621931"/>
                </a:lnTo>
                <a:lnTo>
                  <a:pt x="76197" y="579932"/>
                </a:lnTo>
                <a:lnTo>
                  <a:pt x="84398" y="533892"/>
                </a:lnTo>
                <a:lnTo>
                  <a:pt x="84402" y="503041"/>
                </a:lnTo>
                <a:lnTo>
                  <a:pt x="78132" y="463550"/>
                </a:lnTo>
                <a:lnTo>
                  <a:pt x="76579" y="420355"/>
                </a:lnTo>
                <a:lnTo>
                  <a:pt x="76273" y="380190"/>
                </a:lnTo>
                <a:lnTo>
                  <a:pt x="76212" y="335410"/>
                </a:lnTo>
                <a:lnTo>
                  <a:pt x="76200" y="295677"/>
                </a:lnTo>
                <a:lnTo>
                  <a:pt x="69652" y="251766"/>
                </a:lnTo>
                <a:lnTo>
                  <a:pt x="67064" y="208629"/>
                </a:lnTo>
                <a:lnTo>
                  <a:pt x="66724" y="166520"/>
                </a:lnTo>
                <a:lnTo>
                  <a:pt x="63865" y="137534"/>
                </a:lnTo>
                <a:lnTo>
                  <a:pt x="58032" y="107639"/>
                </a:lnTo>
                <a:lnTo>
                  <a:pt x="57199" y="60418"/>
                </a:lnTo>
                <a:lnTo>
                  <a:pt x="56096" y="35159"/>
                </a:lnTo>
                <a:lnTo>
                  <a:pt x="48505" y="19545"/>
                </a:lnTo>
                <a:lnTo>
                  <a:pt x="48015" y="14684"/>
                </a:lnTo>
                <a:lnTo>
                  <a:pt x="48942" y="12965"/>
                </a:lnTo>
                <a:lnTo>
                  <a:pt x="50619" y="11818"/>
                </a:lnTo>
                <a:lnTo>
                  <a:pt x="57137" y="9528"/>
                </a:lnTo>
                <a:lnTo>
                  <a:pt x="79537" y="9525"/>
                </a:lnTo>
                <a:lnTo>
                  <a:pt x="85795" y="6703"/>
                </a:lnTo>
                <a:lnTo>
                  <a:pt x="88946" y="4468"/>
                </a:lnTo>
                <a:lnTo>
                  <a:pt x="119856" y="589"/>
                </a:lnTo>
                <a:lnTo>
                  <a:pt x="163246" y="52"/>
                </a:lnTo>
                <a:lnTo>
                  <a:pt x="203175" y="7"/>
                </a:lnTo>
                <a:lnTo>
                  <a:pt x="241567" y="1"/>
                </a:lnTo>
                <a:lnTo>
                  <a:pt x="277243" y="0"/>
                </a:lnTo>
                <a:lnTo>
                  <a:pt x="322167" y="0"/>
                </a:lnTo>
                <a:lnTo>
                  <a:pt x="367103" y="6546"/>
                </a:lnTo>
                <a:lnTo>
                  <a:pt x="410460" y="9133"/>
                </a:lnTo>
                <a:lnTo>
                  <a:pt x="455452" y="9447"/>
                </a:lnTo>
                <a:lnTo>
                  <a:pt x="489371" y="10561"/>
                </a:lnTo>
                <a:lnTo>
                  <a:pt x="531075" y="17723"/>
                </a:lnTo>
                <a:lnTo>
                  <a:pt x="578643" y="18788"/>
                </a:lnTo>
                <a:lnTo>
                  <a:pt x="616183" y="20031"/>
                </a:lnTo>
                <a:lnTo>
                  <a:pt x="661149" y="26574"/>
                </a:lnTo>
                <a:lnTo>
                  <a:pt x="701154" y="28180"/>
                </a:lnTo>
                <a:lnTo>
                  <a:pt x="747705" y="28497"/>
                </a:lnTo>
                <a:lnTo>
                  <a:pt x="785123" y="28558"/>
                </a:lnTo>
                <a:lnTo>
                  <a:pt x="832652" y="28572"/>
                </a:lnTo>
                <a:lnTo>
                  <a:pt x="875242" y="28575"/>
                </a:lnTo>
                <a:lnTo>
                  <a:pt x="916319" y="28575"/>
                </a:lnTo>
                <a:lnTo>
                  <a:pt x="955301" y="28575"/>
                </a:lnTo>
                <a:lnTo>
                  <a:pt x="993662" y="28575"/>
                </a:lnTo>
                <a:lnTo>
                  <a:pt x="1031839" y="28575"/>
                </a:lnTo>
                <a:lnTo>
                  <a:pt x="1069574" y="28575"/>
                </a:lnTo>
                <a:lnTo>
                  <a:pt x="1104544" y="28575"/>
                </a:lnTo>
                <a:lnTo>
                  <a:pt x="1144774" y="27517"/>
                </a:lnTo>
                <a:lnTo>
                  <a:pt x="1187406" y="21036"/>
                </a:lnTo>
                <a:lnTo>
                  <a:pt x="1224947" y="19638"/>
                </a:lnTo>
                <a:lnTo>
                  <a:pt x="1271132" y="19166"/>
                </a:lnTo>
                <a:lnTo>
                  <a:pt x="1308433" y="19084"/>
                </a:lnTo>
                <a:lnTo>
                  <a:pt x="1353741" y="16233"/>
                </a:lnTo>
                <a:lnTo>
                  <a:pt x="1395940" y="10850"/>
                </a:lnTo>
                <a:lnTo>
                  <a:pt x="1437606" y="9918"/>
                </a:lnTo>
                <a:lnTo>
                  <a:pt x="1483884" y="9603"/>
                </a:lnTo>
                <a:lnTo>
                  <a:pt x="1523600" y="6718"/>
                </a:lnTo>
                <a:lnTo>
                  <a:pt x="1556962" y="1327"/>
                </a:lnTo>
                <a:lnTo>
                  <a:pt x="1597953" y="7714"/>
                </a:lnTo>
                <a:lnTo>
                  <a:pt x="1635267" y="9167"/>
                </a:lnTo>
                <a:lnTo>
                  <a:pt x="1682701" y="17017"/>
                </a:lnTo>
                <a:lnTo>
                  <a:pt x="1726896" y="20030"/>
                </a:lnTo>
                <a:lnTo>
                  <a:pt x="1740984" y="25572"/>
                </a:lnTo>
                <a:lnTo>
                  <a:pt x="1782151" y="28180"/>
                </a:lnTo>
                <a:lnTo>
                  <a:pt x="1821582" y="35043"/>
                </a:lnTo>
                <a:lnTo>
                  <a:pt x="1862055" y="37193"/>
                </a:lnTo>
                <a:lnTo>
                  <a:pt x="1900269" y="38889"/>
                </a:lnTo>
                <a:lnTo>
                  <a:pt x="1947808" y="45586"/>
                </a:lnTo>
                <a:lnTo>
                  <a:pt x="1987301" y="47222"/>
                </a:lnTo>
                <a:lnTo>
                  <a:pt x="2028107" y="47546"/>
                </a:lnTo>
                <a:lnTo>
                  <a:pt x="2064476" y="48659"/>
                </a:lnTo>
                <a:lnTo>
                  <a:pt x="2109047" y="55159"/>
                </a:lnTo>
                <a:lnTo>
                  <a:pt x="2148973" y="56757"/>
                </a:lnTo>
                <a:lnTo>
                  <a:pt x="2191080" y="57072"/>
                </a:lnTo>
                <a:lnTo>
                  <a:pt x="2236364" y="57140"/>
                </a:lnTo>
                <a:lnTo>
                  <a:pt x="2277462" y="57149"/>
                </a:lnTo>
                <a:lnTo>
                  <a:pt x="2314768" y="57150"/>
                </a:lnTo>
                <a:lnTo>
                  <a:pt x="2353318" y="57150"/>
                </a:lnTo>
                <a:lnTo>
                  <a:pt x="2397485" y="57150"/>
                </a:lnTo>
                <a:lnTo>
                  <a:pt x="2430512" y="59972"/>
                </a:lnTo>
                <a:lnTo>
                  <a:pt x="2471087" y="66087"/>
                </a:lnTo>
                <a:lnTo>
                  <a:pt x="2515574" y="66641"/>
                </a:lnTo>
                <a:lnTo>
                  <a:pt x="2543172"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3" name="SMARTInkShape-Group151">
            <a:extLst>
              <a:ext uri="{FF2B5EF4-FFF2-40B4-BE49-F238E27FC236}">
                <a16:creationId xmlns:a16="http://schemas.microsoft.com/office/drawing/2014/main" id="{7D8FD4EF-A84D-F06D-166F-83049D7B25B9}"/>
              </a:ext>
            </a:extLst>
          </p:cNvPr>
          <p:cNvGrpSpPr/>
          <p:nvPr/>
        </p:nvGrpSpPr>
        <p:grpSpPr>
          <a:xfrm>
            <a:off x="28575" y="5295903"/>
            <a:ext cx="390526" cy="209537"/>
            <a:chOff x="28575" y="5295903"/>
            <a:chExt cx="390526" cy="209537"/>
          </a:xfrm>
        </p:grpSpPr>
        <p:sp>
          <p:nvSpPr>
            <p:cNvPr id="559" name="SMARTInkShape-748">
              <a:extLst>
                <a:ext uri="{FF2B5EF4-FFF2-40B4-BE49-F238E27FC236}">
                  <a16:creationId xmlns:a16="http://schemas.microsoft.com/office/drawing/2014/main" id="{0625DFDA-2E04-EAC5-D1F5-A5A8DDACF5F3}"/>
                </a:ext>
              </a:extLst>
            </p:cNvPr>
            <p:cNvSpPr/>
            <p:nvPr>
              <p:custDataLst>
                <p:tags r:id="rId53"/>
              </p:custDataLst>
            </p:nvPr>
          </p:nvSpPr>
          <p:spPr>
            <a:xfrm>
              <a:off x="144363" y="5362575"/>
              <a:ext cx="74713" cy="142865"/>
            </a:xfrm>
            <a:custGeom>
              <a:avLst/>
              <a:gdLst/>
              <a:ahLst/>
              <a:cxnLst/>
              <a:rect l="0" t="0" r="0" b="0"/>
              <a:pathLst>
                <a:path w="74713" h="142865">
                  <a:moveTo>
                    <a:pt x="36612" y="95250"/>
                  </a:moveTo>
                  <a:lnTo>
                    <a:pt x="36612" y="95250"/>
                  </a:lnTo>
                  <a:lnTo>
                    <a:pt x="54338" y="95250"/>
                  </a:lnTo>
                  <a:lnTo>
                    <a:pt x="54779" y="94192"/>
                  </a:lnTo>
                  <a:lnTo>
                    <a:pt x="55270" y="90194"/>
                  </a:lnTo>
                  <a:lnTo>
                    <a:pt x="54342" y="88705"/>
                  </a:lnTo>
                  <a:lnTo>
                    <a:pt x="52665" y="87711"/>
                  </a:lnTo>
                  <a:lnTo>
                    <a:pt x="46519" y="85841"/>
                  </a:lnTo>
                  <a:lnTo>
                    <a:pt x="46250" y="80702"/>
                  </a:lnTo>
                  <a:lnTo>
                    <a:pt x="45154" y="80260"/>
                  </a:lnTo>
                  <a:lnTo>
                    <a:pt x="35791" y="84332"/>
                  </a:lnTo>
                  <a:lnTo>
                    <a:pt x="32890" y="84796"/>
                  </a:lnTo>
                  <a:lnTo>
                    <a:pt x="26844" y="88135"/>
                  </a:lnTo>
                  <a:lnTo>
                    <a:pt x="20629" y="92089"/>
                  </a:lnTo>
                  <a:lnTo>
                    <a:pt x="14339" y="93845"/>
                  </a:lnTo>
                  <a:lnTo>
                    <a:pt x="12238" y="95371"/>
                  </a:lnTo>
                  <a:lnTo>
                    <a:pt x="10838" y="97447"/>
                  </a:lnTo>
                  <a:lnTo>
                    <a:pt x="8223" y="102576"/>
                  </a:lnTo>
                  <a:lnTo>
                    <a:pt x="1860" y="111415"/>
                  </a:lnTo>
                  <a:lnTo>
                    <a:pt x="0" y="117603"/>
                  </a:lnTo>
                  <a:lnTo>
                    <a:pt x="562" y="119678"/>
                  </a:lnTo>
                  <a:lnTo>
                    <a:pt x="1996" y="121060"/>
                  </a:lnTo>
                  <a:lnTo>
                    <a:pt x="4009" y="121982"/>
                  </a:lnTo>
                  <a:lnTo>
                    <a:pt x="5352" y="123654"/>
                  </a:lnTo>
                  <a:lnTo>
                    <a:pt x="7684" y="131864"/>
                  </a:lnTo>
                  <a:lnTo>
                    <a:pt x="12989" y="137967"/>
                  </a:lnTo>
                  <a:lnTo>
                    <a:pt x="21174" y="140693"/>
                  </a:lnTo>
                  <a:lnTo>
                    <a:pt x="59199" y="142864"/>
                  </a:lnTo>
                  <a:lnTo>
                    <a:pt x="61195" y="141810"/>
                  </a:lnTo>
                  <a:lnTo>
                    <a:pt x="62526" y="140048"/>
                  </a:lnTo>
                  <a:lnTo>
                    <a:pt x="64661" y="134673"/>
                  </a:lnTo>
                  <a:lnTo>
                    <a:pt x="67776" y="133938"/>
                  </a:lnTo>
                  <a:lnTo>
                    <a:pt x="74306" y="133384"/>
                  </a:lnTo>
                  <a:lnTo>
                    <a:pt x="74710" y="90789"/>
                  </a:lnTo>
                  <a:lnTo>
                    <a:pt x="74712" y="44600"/>
                  </a:lnTo>
                  <a:lnTo>
                    <a:pt x="74712" y="25414"/>
                  </a:lnTo>
                  <a:lnTo>
                    <a:pt x="71890" y="19056"/>
                  </a:lnTo>
                  <a:lnTo>
                    <a:pt x="69656" y="15879"/>
                  </a:lnTo>
                  <a:lnTo>
                    <a:pt x="69224" y="13762"/>
                  </a:lnTo>
                  <a:lnTo>
                    <a:pt x="69995" y="12348"/>
                  </a:lnTo>
                  <a:lnTo>
                    <a:pt x="71567" y="11408"/>
                  </a:lnTo>
                  <a:lnTo>
                    <a:pt x="72616" y="9721"/>
                  </a:lnTo>
                  <a:lnTo>
                    <a:pt x="74091" y="4409"/>
                  </a:lnTo>
                  <a:lnTo>
                    <a:pt x="74436" y="6546"/>
                  </a:lnTo>
                  <a:lnTo>
                    <a:pt x="74528" y="6480"/>
                  </a:lnTo>
                  <a:lnTo>
                    <a:pt x="7471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749">
              <a:extLst>
                <a:ext uri="{FF2B5EF4-FFF2-40B4-BE49-F238E27FC236}">
                  <a16:creationId xmlns:a16="http://schemas.microsoft.com/office/drawing/2014/main" id="{F7228F1E-1C50-FEC5-57DD-CF3E690A64A8}"/>
                </a:ext>
              </a:extLst>
            </p:cNvPr>
            <p:cNvSpPr/>
            <p:nvPr>
              <p:custDataLst>
                <p:tags r:id="rId54"/>
              </p:custDataLst>
            </p:nvPr>
          </p:nvSpPr>
          <p:spPr>
            <a:xfrm>
              <a:off x="28575" y="5295903"/>
              <a:ext cx="81689" cy="123823"/>
            </a:xfrm>
            <a:custGeom>
              <a:avLst/>
              <a:gdLst/>
              <a:ahLst/>
              <a:cxnLst/>
              <a:rect l="0" t="0" r="0" b="0"/>
              <a:pathLst>
                <a:path w="81689" h="123823">
                  <a:moveTo>
                    <a:pt x="76200" y="9522"/>
                  </a:moveTo>
                  <a:lnTo>
                    <a:pt x="76200" y="9522"/>
                  </a:lnTo>
                  <a:lnTo>
                    <a:pt x="76200" y="1321"/>
                  </a:lnTo>
                  <a:lnTo>
                    <a:pt x="76200" y="8314"/>
                  </a:lnTo>
                  <a:lnTo>
                    <a:pt x="81256" y="4108"/>
                  </a:lnTo>
                  <a:lnTo>
                    <a:pt x="81688" y="2738"/>
                  </a:lnTo>
                  <a:lnTo>
                    <a:pt x="80917" y="1824"/>
                  </a:lnTo>
                  <a:lnTo>
                    <a:pt x="79345" y="1215"/>
                  </a:lnTo>
                  <a:lnTo>
                    <a:pt x="78296" y="1867"/>
                  </a:lnTo>
                  <a:lnTo>
                    <a:pt x="76282" y="9161"/>
                  </a:lnTo>
                  <a:lnTo>
                    <a:pt x="76202" y="380"/>
                  </a:lnTo>
                  <a:lnTo>
                    <a:pt x="61735" y="0"/>
                  </a:lnTo>
                  <a:lnTo>
                    <a:pt x="60206" y="1057"/>
                  </a:lnTo>
                  <a:lnTo>
                    <a:pt x="59188" y="2820"/>
                  </a:lnTo>
                  <a:lnTo>
                    <a:pt x="58508" y="5054"/>
                  </a:lnTo>
                  <a:lnTo>
                    <a:pt x="55939" y="6544"/>
                  </a:lnTo>
                  <a:lnTo>
                    <a:pt x="38920" y="9406"/>
                  </a:lnTo>
                  <a:lnTo>
                    <a:pt x="10969" y="36654"/>
                  </a:lnTo>
                  <a:lnTo>
                    <a:pt x="9562" y="47192"/>
                  </a:lnTo>
                  <a:lnTo>
                    <a:pt x="9536" y="52552"/>
                  </a:lnTo>
                  <a:lnTo>
                    <a:pt x="10591" y="54082"/>
                  </a:lnTo>
                  <a:lnTo>
                    <a:pt x="12352" y="55104"/>
                  </a:lnTo>
                  <a:lnTo>
                    <a:pt x="19888" y="56542"/>
                  </a:lnTo>
                  <a:lnTo>
                    <a:pt x="41324" y="57111"/>
                  </a:lnTo>
                  <a:lnTo>
                    <a:pt x="47647" y="59954"/>
                  </a:lnTo>
                  <a:lnTo>
                    <a:pt x="65186" y="74756"/>
                  </a:lnTo>
                  <a:lnTo>
                    <a:pt x="66234" y="80827"/>
                  </a:lnTo>
                  <a:lnTo>
                    <a:pt x="66544" y="89328"/>
                  </a:lnTo>
                  <a:lnTo>
                    <a:pt x="69439" y="95439"/>
                  </a:lnTo>
                  <a:lnTo>
                    <a:pt x="74864" y="102929"/>
                  </a:lnTo>
                  <a:lnTo>
                    <a:pt x="75804" y="109282"/>
                  </a:lnTo>
                  <a:lnTo>
                    <a:pt x="74878" y="110953"/>
                  </a:lnTo>
                  <a:lnTo>
                    <a:pt x="73202" y="112068"/>
                  </a:lnTo>
                  <a:lnTo>
                    <a:pt x="71026" y="112811"/>
                  </a:lnTo>
                  <a:lnTo>
                    <a:pt x="69576" y="114364"/>
                  </a:lnTo>
                  <a:lnTo>
                    <a:pt x="67964" y="118914"/>
                  </a:lnTo>
                  <a:lnTo>
                    <a:pt x="66476" y="120549"/>
                  </a:lnTo>
                  <a:lnTo>
                    <a:pt x="62001" y="122367"/>
                  </a:lnTo>
                  <a:lnTo>
                    <a:pt x="17552" y="123784"/>
                  </a:lnTo>
                  <a:lnTo>
                    <a:pt x="601" y="123822"/>
                  </a:lnTo>
                  <a:lnTo>
                    <a:pt x="0" y="114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750">
              <a:extLst>
                <a:ext uri="{FF2B5EF4-FFF2-40B4-BE49-F238E27FC236}">
                  <a16:creationId xmlns:a16="http://schemas.microsoft.com/office/drawing/2014/main" id="{A4174F77-A50B-55B0-45EE-2CF57CD97A1C}"/>
                </a:ext>
              </a:extLst>
            </p:cNvPr>
            <p:cNvSpPr/>
            <p:nvPr>
              <p:custDataLst>
                <p:tags r:id="rId55"/>
              </p:custDataLst>
            </p:nvPr>
          </p:nvSpPr>
          <p:spPr>
            <a:xfrm>
              <a:off x="333375" y="5353050"/>
              <a:ext cx="85726" cy="9478"/>
            </a:xfrm>
            <a:custGeom>
              <a:avLst/>
              <a:gdLst/>
              <a:ahLst/>
              <a:cxnLst/>
              <a:rect l="0" t="0" r="0" b="0"/>
              <a:pathLst>
                <a:path w="85726" h="9478">
                  <a:moveTo>
                    <a:pt x="0" y="0"/>
                  </a:moveTo>
                  <a:lnTo>
                    <a:pt x="0" y="0"/>
                  </a:lnTo>
                  <a:lnTo>
                    <a:pt x="5056" y="0"/>
                  </a:lnTo>
                  <a:lnTo>
                    <a:pt x="5488" y="1058"/>
                  </a:lnTo>
                  <a:lnTo>
                    <a:pt x="3145" y="5056"/>
                  </a:lnTo>
                  <a:lnTo>
                    <a:pt x="3155" y="5488"/>
                  </a:lnTo>
                  <a:lnTo>
                    <a:pt x="8477" y="932"/>
                  </a:lnTo>
                  <a:lnTo>
                    <a:pt x="8826" y="1679"/>
                  </a:lnTo>
                  <a:lnTo>
                    <a:pt x="9215" y="5333"/>
                  </a:lnTo>
                  <a:lnTo>
                    <a:pt x="10376" y="6730"/>
                  </a:lnTo>
                  <a:lnTo>
                    <a:pt x="14489" y="8283"/>
                  </a:lnTo>
                  <a:lnTo>
                    <a:pt x="57468" y="9477"/>
                  </a:lnTo>
                  <a:lnTo>
                    <a:pt x="68933" y="8445"/>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751">
              <a:extLst>
                <a:ext uri="{FF2B5EF4-FFF2-40B4-BE49-F238E27FC236}">
                  <a16:creationId xmlns:a16="http://schemas.microsoft.com/office/drawing/2014/main" id="{827EB44D-615C-AFEC-8B39-70CE04FDE16E}"/>
                </a:ext>
              </a:extLst>
            </p:cNvPr>
            <p:cNvSpPr/>
            <p:nvPr>
              <p:custDataLst>
                <p:tags r:id="rId56"/>
              </p:custDataLst>
            </p:nvPr>
          </p:nvSpPr>
          <p:spPr>
            <a:xfrm>
              <a:off x="315649" y="5410200"/>
              <a:ext cx="74877" cy="9524"/>
            </a:xfrm>
            <a:custGeom>
              <a:avLst/>
              <a:gdLst/>
              <a:ahLst/>
              <a:cxnLst/>
              <a:rect l="0" t="0" r="0" b="0"/>
              <a:pathLst>
                <a:path w="74877" h="9524">
                  <a:moveTo>
                    <a:pt x="8201" y="0"/>
                  </a:moveTo>
                  <a:lnTo>
                    <a:pt x="8201" y="0"/>
                  </a:lnTo>
                  <a:lnTo>
                    <a:pt x="8201" y="9409"/>
                  </a:lnTo>
                  <a:lnTo>
                    <a:pt x="8201" y="4015"/>
                  </a:lnTo>
                  <a:lnTo>
                    <a:pt x="8201" y="6371"/>
                  </a:lnTo>
                  <a:lnTo>
                    <a:pt x="7143" y="7422"/>
                  </a:lnTo>
                  <a:lnTo>
                    <a:pt x="0" y="9248"/>
                  </a:lnTo>
                  <a:lnTo>
                    <a:pt x="35542" y="9523"/>
                  </a:lnTo>
                  <a:lnTo>
                    <a:pt x="39128" y="8465"/>
                  </a:lnTo>
                  <a:lnTo>
                    <a:pt x="41519" y="6702"/>
                  </a:lnTo>
                  <a:lnTo>
                    <a:pt x="43113" y="4468"/>
                  </a:lnTo>
                  <a:lnTo>
                    <a:pt x="50529" y="1986"/>
                  </a:lnTo>
                  <a:lnTo>
                    <a:pt x="7487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9" name="SMARTInkShape-Group152">
            <a:extLst>
              <a:ext uri="{FF2B5EF4-FFF2-40B4-BE49-F238E27FC236}">
                <a16:creationId xmlns:a16="http://schemas.microsoft.com/office/drawing/2014/main" id="{B4F744B6-88E2-C010-00D7-086431E92392}"/>
              </a:ext>
            </a:extLst>
          </p:cNvPr>
          <p:cNvGrpSpPr/>
          <p:nvPr/>
        </p:nvGrpSpPr>
        <p:grpSpPr>
          <a:xfrm>
            <a:off x="152400" y="2105025"/>
            <a:ext cx="514351" cy="247651"/>
            <a:chOff x="152400" y="2105025"/>
            <a:chExt cx="514351" cy="247651"/>
          </a:xfrm>
        </p:grpSpPr>
        <p:sp>
          <p:nvSpPr>
            <p:cNvPr id="564" name="SMARTInkShape-752">
              <a:extLst>
                <a:ext uri="{FF2B5EF4-FFF2-40B4-BE49-F238E27FC236}">
                  <a16:creationId xmlns:a16="http://schemas.microsoft.com/office/drawing/2014/main" id="{611C71FD-D6C4-58C1-4EE0-2D89F76EA9DC}"/>
                </a:ext>
              </a:extLst>
            </p:cNvPr>
            <p:cNvSpPr/>
            <p:nvPr>
              <p:custDataLst>
                <p:tags r:id="rId48"/>
              </p:custDataLst>
            </p:nvPr>
          </p:nvSpPr>
          <p:spPr>
            <a:xfrm>
              <a:off x="592398" y="2105025"/>
              <a:ext cx="74353" cy="209452"/>
            </a:xfrm>
            <a:custGeom>
              <a:avLst/>
              <a:gdLst/>
              <a:ahLst/>
              <a:cxnLst/>
              <a:rect l="0" t="0" r="0" b="0"/>
              <a:pathLst>
                <a:path w="74353" h="209452">
                  <a:moveTo>
                    <a:pt x="74352" y="133350"/>
                  </a:moveTo>
                  <a:lnTo>
                    <a:pt x="74352" y="133350"/>
                  </a:lnTo>
                  <a:lnTo>
                    <a:pt x="74352" y="118885"/>
                  </a:lnTo>
                  <a:lnTo>
                    <a:pt x="73294" y="117356"/>
                  </a:lnTo>
                  <a:lnTo>
                    <a:pt x="71530" y="116338"/>
                  </a:lnTo>
                  <a:lnTo>
                    <a:pt x="65689" y="115206"/>
                  </a:lnTo>
                  <a:lnTo>
                    <a:pt x="33421" y="114335"/>
                  </a:lnTo>
                  <a:lnTo>
                    <a:pt x="31189" y="115382"/>
                  </a:lnTo>
                  <a:lnTo>
                    <a:pt x="29702" y="117138"/>
                  </a:lnTo>
                  <a:lnTo>
                    <a:pt x="26991" y="121911"/>
                  </a:lnTo>
                  <a:lnTo>
                    <a:pt x="10596" y="141927"/>
                  </a:lnTo>
                  <a:lnTo>
                    <a:pt x="2310" y="163408"/>
                  </a:lnTo>
                  <a:lnTo>
                    <a:pt x="0" y="177048"/>
                  </a:lnTo>
                  <a:lnTo>
                    <a:pt x="1796" y="190166"/>
                  </a:lnTo>
                  <a:lnTo>
                    <a:pt x="6121" y="200935"/>
                  </a:lnTo>
                  <a:lnTo>
                    <a:pt x="8757" y="203807"/>
                  </a:lnTo>
                  <a:lnTo>
                    <a:pt x="15534" y="208415"/>
                  </a:lnTo>
                  <a:lnTo>
                    <a:pt x="25257" y="209451"/>
                  </a:lnTo>
                  <a:lnTo>
                    <a:pt x="31348" y="199407"/>
                  </a:lnTo>
                  <a:lnTo>
                    <a:pt x="41829" y="169446"/>
                  </a:lnTo>
                  <a:lnTo>
                    <a:pt x="44997" y="124488"/>
                  </a:lnTo>
                  <a:lnTo>
                    <a:pt x="48368" y="82041"/>
                  </a:lnTo>
                  <a:lnTo>
                    <a:pt x="55447" y="35890"/>
                  </a:lnTo>
                  <a:lnTo>
                    <a:pt x="6482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753">
              <a:extLst>
                <a:ext uri="{FF2B5EF4-FFF2-40B4-BE49-F238E27FC236}">
                  <a16:creationId xmlns:a16="http://schemas.microsoft.com/office/drawing/2014/main" id="{491DEE5C-48EA-3F7F-36F8-0C5DC9B7FBCC}"/>
                </a:ext>
              </a:extLst>
            </p:cNvPr>
            <p:cNvSpPr/>
            <p:nvPr>
              <p:custDataLst>
                <p:tags r:id="rId49"/>
              </p:custDataLst>
            </p:nvPr>
          </p:nvSpPr>
          <p:spPr>
            <a:xfrm>
              <a:off x="438835" y="2219374"/>
              <a:ext cx="102141" cy="89350"/>
            </a:xfrm>
            <a:custGeom>
              <a:avLst/>
              <a:gdLst/>
              <a:ahLst/>
              <a:cxnLst/>
              <a:rect l="0" t="0" r="0" b="0"/>
              <a:pathLst>
                <a:path w="102141" h="89350">
                  <a:moveTo>
                    <a:pt x="18365" y="47576"/>
                  </a:moveTo>
                  <a:lnTo>
                    <a:pt x="18365" y="47576"/>
                  </a:lnTo>
                  <a:lnTo>
                    <a:pt x="60277" y="47576"/>
                  </a:lnTo>
                  <a:lnTo>
                    <a:pt x="71565" y="44754"/>
                  </a:lnTo>
                  <a:lnTo>
                    <a:pt x="87435" y="34318"/>
                  </a:lnTo>
                  <a:lnTo>
                    <a:pt x="97509" y="25186"/>
                  </a:lnTo>
                  <a:lnTo>
                    <a:pt x="101165" y="18928"/>
                  </a:lnTo>
                  <a:lnTo>
                    <a:pt x="102140" y="15777"/>
                  </a:lnTo>
                  <a:lnTo>
                    <a:pt x="100673" y="12618"/>
                  </a:lnTo>
                  <a:lnTo>
                    <a:pt x="93399" y="6286"/>
                  </a:lnTo>
                  <a:lnTo>
                    <a:pt x="83111" y="2767"/>
                  </a:lnTo>
                  <a:lnTo>
                    <a:pt x="35696" y="0"/>
                  </a:lnTo>
                  <a:lnTo>
                    <a:pt x="25715" y="5617"/>
                  </a:lnTo>
                  <a:lnTo>
                    <a:pt x="20090" y="10078"/>
                  </a:lnTo>
                  <a:lnTo>
                    <a:pt x="7117" y="31527"/>
                  </a:lnTo>
                  <a:lnTo>
                    <a:pt x="1627" y="47877"/>
                  </a:lnTo>
                  <a:lnTo>
                    <a:pt x="0" y="64481"/>
                  </a:lnTo>
                  <a:lnTo>
                    <a:pt x="1888" y="69430"/>
                  </a:lnTo>
                  <a:lnTo>
                    <a:pt x="9631" y="77750"/>
                  </a:lnTo>
                  <a:lnTo>
                    <a:pt x="25890" y="88384"/>
                  </a:lnTo>
                  <a:lnTo>
                    <a:pt x="40760" y="89349"/>
                  </a:lnTo>
                  <a:lnTo>
                    <a:pt x="94565" y="761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SMARTInkShape-754">
              <a:extLst>
                <a:ext uri="{FF2B5EF4-FFF2-40B4-BE49-F238E27FC236}">
                  <a16:creationId xmlns:a16="http://schemas.microsoft.com/office/drawing/2014/main" id="{61CEB152-F9A8-BB14-6989-38C38B7E22CA}"/>
                </a:ext>
              </a:extLst>
            </p:cNvPr>
            <p:cNvSpPr/>
            <p:nvPr>
              <p:custDataLst>
                <p:tags r:id="rId50"/>
              </p:custDataLst>
            </p:nvPr>
          </p:nvSpPr>
          <p:spPr>
            <a:xfrm>
              <a:off x="320262" y="2187042"/>
              <a:ext cx="108364" cy="137059"/>
            </a:xfrm>
            <a:custGeom>
              <a:avLst/>
              <a:gdLst/>
              <a:ahLst/>
              <a:cxnLst/>
              <a:rect l="0" t="0" r="0" b="0"/>
              <a:pathLst>
                <a:path w="108364" h="137059">
                  <a:moveTo>
                    <a:pt x="13113" y="51333"/>
                  </a:moveTo>
                  <a:lnTo>
                    <a:pt x="13113" y="51333"/>
                  </a:lnTo>
                  <a:lnTo>
                    <a:pt x="18169" y="56389"/>
                  </a:lnTo>
                  <a:lnTo>
                    <a:pt x="23474" y="58872"/>
                  </a:lnTo>
                  <a:lnTo>
                    <a:pt x="69681" y="60843"/>
                  </a:lnTo>
                  <a:lnTo>
                    <a:pt x="73050" y="60848"/>
                  </a:lnTo>
                  <a:lnTo>
                    <a:pt x="87905" y="55799"/>
                  </a:lnTo>
                  <a:lnTo>
                    <a:pt x="91549" y="53252"/>
                  </a:lnTo>
                  <a:lnTo>
                    <a:pt x="95599" y="47600"/>
                  </a:lnTo>
                  <a:lnTo>
                    <a:pt x="97878" y="38468"/>
                  </a:lnTo>
                  <a:lnTo>
                    <a:pt x="93497" y="24003"/>
                  </a:lnTo>
                  <a:lnTo>
                    <a:pt x="85496" y="11367"/>
                  </a:lnTo>
                  <a:lnTo>
                    <a:pt x="71366" y="921"/>
                  </a:lnTo>
                  <a:lnTo>
                    <a:pt x="56995" y="0"/>
                  </a:lnTo>
                  <a:lnTo>
                    <a:pt x="26955" y="8032"/>
                  </a:lnTo>
                  <a:lnTo>
                    <a:pt x="16443" y="16566"/>
                  </a:lnTo>
                  <a:lnTo>
                    <a:pt x="1071" y="39291"/>
                  </a:lnTo>
                  <a:lnTo>
                    <a:pt x="0" y="54448"/>
                  </a:lnTo>
                  <a:lnTo>
                    <a:pt x="6095" y="90856"/>
                  </a:lnTo>
                  <a:lnTo>
                    <a:pt x="13856" y="106082"/>
                  </a:lnTo>
                  <a:lnTo>
                    <a:pt x="31016" y="125765"/>
                  </a:lnTo>
                  <a:lnTo>
                    <a:pt x="42590" y="132039"/>
                  </a:lnTo>
                  <a:lnTo>
                    <a:pt x="67266" y="136067"/>
                  </a:lnTo>
                  <a:lnTo>
                    <a:pt x="108363" y="1370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755">
              <a:extLst>
                <a:ext uri="{FF2B5EF4-FFF2-40B4-BE49-F238E27FC236}">
                  <a16:creationId xmlns:a16="http://schemas.microsoft.com/office/drawing/2014/main" id="{F9062020-2DC0-7D69-6951-DCAF1FACDD4D}"/>
                </a:ext>
              </a:extLst>
            </p:cNvPr>
            <p:cNvSpPr/>
            <p:nvPr>
              <p:custDataLst>
                <p:tags r:id="rId51"/>
              </p:custDataLst>
            </p:nvPr>
          </p:nvSpPr>
          <p:spPr>
            <a:xfrm>
              <a:off x="152400" y="2124075"/>
              <a:ext cx="123826" cy="184835"/>
            </a:xfrm>
            <a:custGeom>
              <a:avLst/>
              <a:gdLst/>
              <a:ahLst/>
              <a:cxnLst/>
              <a:rect l="0" t="0" r="0" b="0"/>
              <a:pathLst>
                <a:path w="123826" h="184835">
                  <a:moveTo>
                    <a:pt x="0" y="28575"/>
                  </a:moveTo>
                  <a:lnTo>
                    <a:pt x="0" y="28575"/>
                  </a:lnTo>
                  <a:lnTo>
                    <a:pt x="0" y="10965"/>
                  </a:lnTo>
                  <a:lnTo>
                    <a:pt x="1058" y="10485"/>
                  </a:lnTo>
                  <a:lnTo>
                    <a:pt x="8201" y="9652"/>
                  </a:lnTo>
                  <a:lnTo>
                    <a:pt x="14189" y="14619"/>
                  </a:lnTo>
                  <a:lnTo>
                    <a:pt x="16890" y="19903"/>
                  </a:lnTo>
                  <a:lnTo>
                    <a:pt x="17610" y="22793"/>
                  </a:lnTo>
                  <a:lnTo>
                    <a:pt x="38292" y="68370"/>
                  </a:lnTo>
                  <a:lnTo>
                    <a:pt x="52450" y="113612"/>
                  </a:lnTo>
                  <a:lnTo>
                    <a:pt x="79100" y="158710"/>
                  </a:lnTo>
                  <a:lnTo>
                    <a:pt x="98401" y="183589"/>
                  </a:lnTo>
                  <a:lnTo>
                    <a:pt x="101584" y="184834"/>
                  </a:lnTo>
                  <a:lnTo>
                    <a:pt x="104764" y="184606"/>
                  </a:lnTo>
                  <a:lnTo>
                    <a:pt x="107943" y="183396"/>
                  </a:lnTo>
                  <a:lnTo>
                    <a:pt x="110062" y="180472"/>
                  </a:lnTo>
                  <a:lnTo>
                    <a:pt x="112416" y="171579"/>
                  </a:lnTo>
                  <a:lnTo>
                    <a:pt x="113928" y="124752"/>
                  </a:lnTo>
                  <a:lnTo>
                    <a:pt x="114135" y="91429"/>
                  </a:lnTo>
                  <a:lnTo>
                    <a:pt x="114251" y="52137"/>
                  </a:lnTo>
                  <a:lnTo>
                    <a:pt x="114296" y="14242"/>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756">
              <a:extLst>
                <a:ext uri="{FF2B5EF4-FFF2-40B4-BE49-F238E27FC236}">
                  <a16:creationId xmlns:a16="http://schemas.microsoft.com/office/drawing/2014/main" id="{14314A5D-2321-8651-78E6-BD4554336651}"/>
                </a:ext>
              </a:extLst>
            </p:cNvPr>
            <p:cNvSpPr/>
            <p:nvPr>
              <p:custDataLst>
                <p:tags r:id="rId52"/>
              </p:custDataLst>
            </p:nvPr>
          </p:nvSpPr>
          <p:spPr>
            <a:xfrm>
              <a:off x="152400" y="2143125"/>
              <a:ext cx="19051" cy="209551"/>
            </a:xfrm>
            <a:custGeom>
              <a:avLst/>
              <a:gdLst/>
              <a:ahLst/>
              <a:cxnLst/>
              <a:rect l="0" t="0" r="0" b="0"/>
              <a:pathLst>
                <a:path w="19051" h="209551">
                  <a:moveTo>
                    <a:pt x="19050" y="0"/>
                  </a:moveTo>
                  <a:lnTo>
                    <a:pt x="19050" y="0"/>
                  </a:lnTo>
                  <a:lnTo>
                    <a:pt x="10849" y="0"/>
                  </a:lnTo>
                  <a:lnTo>
                    <a:pt x="15274" y="0"/>
                  </a:lnTo>
                  <a:lnTo>
                    <a:pt x="10491" y="0"/>
                  </a:lnTo>
                  <a:lnTo>
                    <a:pt x="15203" y="0"/>
                  </a:lnTo>
                  <a:lnTo>
                    <a:pt x="10482" y="0"/>
                  </a:lnTo>
                  <a:lnTo>
                    <a:pt x="14865" y="0"/>
                  </a:lnTo>
                  <a:lnTo>
                    <a:pt x="15202" y="1058"/>
                  </a:lnTo>
                  <a:lnTo>
                    <a:pt x="12753" y="5056"/>
                  </a:lnTo>
                  <a:lnTo>
                    <a:pt x="12736" y="7604"/>
                  </a:lnTo>
                  <a:lnTo>
                    <a:pt x="18009" y="22390"/>
                  </a:lnTo>
                  <a:lnTo>
                    <a:pt x="9890" y="68138"/>
                  </a:lnTo>
                  <a:lnTo>
                    <a:pt x="9534" y="115714"/>
                  </a:lnTo>
                  <a:lnTo>
                    <a:pt x="9525" y="158282"/>
                  </a:lnTo>
                  <a:lnTo>
                    <a:pt x="6703" y="163128"/>
                  </a:lnTo>
                  <a:lnTo>
                    <a:pt x="4469" y="165902"/>
                  </a:lnTo>
                  <a:lnTo>
                    <a:pt x="1986" y="174629"/>
                  </a:lnTo>
                  <a:lnTo>
                    <a:pt x="0"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0" name="SMARTInkShape-757">
            <a:extLst>
              <a:ext uri="{FF2B5EF4-FFF2-40B4-BE49-F238E27FC236}">
                <a16:creationId xmlns:a16="http://schemas.microsoft.com/office/drawing/2014/main" id="{6F895EFB-EE06-0664-553E-CEA94F075EB3}"/>
              </a:ext>
            </a:extLst>
          </p:cNvPr>
          <p:cNvSpPr/>
          <p:nvPr>
            <p:custDataLst>
              <p:tags r:id="rId3"/>
            </p:custDataLst>
          </p:nvPr>
        </p:nvSpPr>
        <p:spPr>
          <a:xfrm>
            <a:off x="987017" y="1990743"/>
            <a:ext cx="127409" cy="322454"/>
          </a:xfrm>
          <a:custGeom>
            <a:avLst/>
            <a:gdLst/>
            <a:ahLst/>
            <a:cxnLst/>
            <a:rect l="0" t="0" r="0" b="0"/>
            <a:pathLst>
              <a:path w="127409" h="322454">
                <a:moveTo>
                  <a:pt x="117883" y="238107"/>
                </a:moveTo>
                <a:lnTo>
                  <a:pt x="117883" y="238107"/>
                </a:lnTo>
                <a:lnTo>
                  <a:pt x="122940" y="238107"/>
                </a:lnTo>
                <a:lnTo>
                  <a:pt x="124429" y="237049"/>
                </a:lnTo>
                <a:lnTo>
                  <a:pt x="125422" y="235285"/>
                </a:lnTo>
                <a:lnTo>
                  <a:pt x="127291" y="228974"/>
                </a:lnTo>
                <a:lnTo>
                  <a:pt x="105015" y="206202"/>
                </a:lnTo>
                <a:lnTo>
                  <a:pt x="95936" y="202760"/>
                </a:lnTo>
                <a:lnTo>
                  <a:pt x="72861" y="200551"/>
                </a:lnTo>
                <a:lnTo>
                  <a:pt x="27082" y="221513"/>
                </a:lnTo>
                <a:lnTo>
                  <a:pt x="12192" y="231544"/>
                </a:lnTo>
                <a:lnTo>
                  <a:pt x="1077" y="251332"/>
                </a:lnTo>
                <a:lnTo>
                  <a:pt x="0" y="265504"/>
                </a:lnTo>
                <a:lnTo>
                  <a:pt x="3049" y="277800"/>
                </a:lnTo>
                <a:lnTo>
                  <a:pt x="11774" y="291731"/>
                </a:lnTo>
                <a:lnTo>
                  <a:pt x="26236" y="306677"/>
                </a:lnTo>
                <a:lnTo>
                  <a:pt x="49553" y="318359"/>
                </a:lnTo>
                <a:lnTo>
                  <a:pt x="67533" y="322210"/>
                </a:lnTo>
                <a:lnTo>
                  <a:pt x="98060" y="322453"/>
                </a:lnTo>
                <a:lnTo>
                  <a:pt x="108367" y="318633"/>
                </a:lnTo>
                <a:lnTo>
                  <a:pt x="120120" y="310532"/>
                </a:lnTo>
                <a:lnTo>
                  <a:pt x="124169" y="296049"/>
                </a:lnTo>
                <a:lnTo>
                  <a:pt x="126768" y="257313"/>
                </a:lnTo>
                <a:lnTo>
                  <a:pt x="127218" y="218515"/>
                </a:lnTo>
                <a:lnTo>
                  <a:pt x="120825" y="172148"/>
                </a:lnTo>
                <a:lnTo>
                  <a:pt x="118464" y="126143"/>
                </a:lnTo>
                <a:lnTo>
                  <a:pt x="117998" y="86169"/>
                </a:lnTo>
                <a:lnTo>
                  <a:pt x="117893" y="38710"/>
                </a:lnTo>
                <a:lnTo>
                  <a:pt x="117883" y="0"/>
                </a:lnTo>
                <a:lnTo>
                  <a:pt x="127408" y="95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1" name="SMARTInkShape-Group154">
            <a:extLst>
              <a:ext uri="{FF2B5EF4-FFF2-40B4-BE49-F238E27FC236}">
                <a16:creationId xmlns:a16="http://schemas.microsoft.com/office/drawing/2014/main" id="{3F4B7B90-8F06-B95E-1578-4F160AB227C0}"/>
              </a:ext>
            </a:extLst>
          </p:cNvPr>
          <p:cNvGrpSpPr/>
          <p:nvPr/>
        </p:nvGrpSpPr>
        <p:grpSpPr>
          <a:xfrm>
            <a:off x="180975" y="2620830"/>
            <a:ext cx="1143001" cy="331921"/>
            <a:chOff x="180975" y="2620830"/>
            <a:chExt cx="1143001" cy="331921"/>
          </a:xfrm>
        </p:grpSpPr>
        <p:sp>
          <p:nvSpPr>
            <p:cNvPr id="571" name="SMARTInkShape-758">
              <a:extLst>
                <a:ext uri="{FF2B5EF4-FFF2-40B4-BE49-F238E27FC236}">
                  <a16:creationId xmlns:a16="http://schemas.microsoft.com/office/drawing/2014/main" id="{2A32ECD1-50F6-904D-32AE-8452A04B9984}"/>
                </a:ext>
              </a:extLst>
            </p:cNvPr>
            <p:cNvSpPr/>
            <p:nvPr>
              <p:custDataLst>
                <p:tags r:id="rId38"/>
              </p:custDataLst>
            </p:nvPr>
          </p:nvSpPr>
          <p:spPr>
            <a:xfrm>
              <a:off x="1152525" y="2752725"/>
              <a:ext cx="171451" cy="132242"/>
            </a:xfrm>
            <a:custGeom>
              <a:avLst/>
              <a:gdLst/>
              <a:ahLst/>
              <a:cxnLst/>
              <a:rect l="0" t="0" r="0" b="0"/>
              <a:pathLst>
                <a:path w="171451" h="132242">
                  <a:moveTo>
                    <a:pt x="0" y="47625"/>
                  </a:moveTo>
                  <a:lnTo>
                    <a:pt x="0" y="47625"/>
                  </a:lnTo>
                  <a:lnTo>
                    <a:pt x="9490" y="38135"/>
                  </a:lnTo>
                  <a:lnTo>
                    <a:pt x="9524" y="81949"/>
                  </a:lnTo>
                  <a:lnTo>
                    <a:pt x="9525" y="115541"/>
                  </a:lnTo>
                  <a:lnTo>
                    <a:pt x="10583" y="118302"/>
                  </a:lnTo>
                  <a:lnTo>
                    <a:pt x="12347" y="120143"/>
                  </a:lnTo>
                  <a:lnTo>
                    <a:pt x="14582" y="121370"/>
                  </a:lnTo>
                  <a:lnTo>
                    <a:pt x="17129" y="121130"/>
                  </a:lnTo>
                  <a:lnTo>
                    <a:pt x="22783" y="118041"/>
                  </a:lnTo>
                  <a:lnTo>
                    <a:pt x="35035" y="99830"/>
                  </a:lnTo>
                  <a:lnTo>
                    <a:pt x="50814" y="74674"/>
                  </a:lnTo>
                  <a:lnTo>
                    <a:pt x="72996" y="50975"/>
                  </a:lnTo>
                  <a:lnTo>
                    <a:pt x="77598" y="49114"/>
                  </a:lnTo>
                  <a:lnTo>
                    <a:pt x="80307" y="48618"/>
                  </a:lnTo>
                  <a:lnTo>
                    <a:pt x="82113" y="49345"/>
                  </a:lnTo>
                  <a:lnTo>
                    <a:pt x="83317" y="50888"/>
                  </a:lnTo>
                  <a:lnTo>
                    <a:pt x="93052" y="77323"/>
                  </a:lnTo>
                  <a:lnTo>
                    <a:pt x="97879" y="114399"/>
                  </a:lnTo>
                  <a:lnTo>
                    <a:pt x="104372" y="132241"/>
                  </a:lnTo>
                  <a:lnTo>
                    <a:pt x="117997" y="88423"/>
                  </a:lnTo>
                  <a:lnTo>
                    <a:pt x="131336" y="49216"/>
                  </a:lnTo>
                  <a:lnTo>
                    <a:pt x="159655" y="12150"/>
                  </a:lnTo>
                  <a:lnTo>
                    <a:pt x="163739" y="10692"/>
                  </a:lnTo>
                  <a:lnTo>
                    <a:pt x="166309" y="10303"/>
                  </a:lnTo>
                  <a:lnTo>
                    <a:pt x="168023" y="8985"/>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SMARTInkShape-759">
              <a:extLst>
                <a:ext uri="{FF2B5EF4-FFF2-40B4-BE49-F238E27FC236}">
                  <a16:creationId xmlns:a16="http://schemas.microsoft.com/office/drawing/2014/main" id="{DA2B2297-8466-DABA-C7B8-9013237C9AAB}"/>
                </a:ext>
              </a:extLst>
            </p:cNvPr>
            <p:cNvSpPr/>
            <p:nvPr>
              <p:custDataLst>
                <p:tags r:id="rId39"/>
              </p:custDataLst>
            </p:nvPr>
          </p:nvSpPr>
          <p:spPr>
            <a:xfrm>
              <a:off x="1057934" y="2752725"/>
              <a:ext cx="44642" cy="131815"/>
            </a:xfrm>
            <a:custGeom>
              <a:avLst/>
              <a:gdLst/>
              <a:ahLst/>
              <a:cxnLst/>
              <a:rect l="0" t="0" r="0" b="0"/>
              <a:pathLst>
                <a:path w="44642" h="131815">
                  <a:moveTo>
                    <a:pt x="27916" y="47625"/>
                  </a:moveTo>
                  <a:lnTo>
                    <a:pt x="27916" y="47625"/>
                  </a:lnTo>
                  <a:lnTo>
                    <a:pt x="32973" y="47625"/>
                  </a:lnTo>
                  <a:lnTo>
                    <a:pt x="34462" y="46567"/>
                  </a:lnTo>
                  <a:lnTo>
                    <a:pt x="35455" y="44803"/>
                  </a:lnTo>
                  <a:lnTo>
                    <a:pt x="37406" y="29083"/>
                  </a:lnTo>
                  <a:lnTo>
                    <a:pt x="19124" y="46934"/>
                  </a:lnTo>
                  <a:lnTo>
                    <a:pt x="6849" y="69292"/>
                  </a:lnTo>
                  <a:lnTo>
                    <a:pt x="824" y="98746"/>
                  </a:lnTo>
                  <a:lnTo>
                    <a:pt x="0" y="115854"/>
                  </a:lnTo>
                  <a:lnTo>
                    <a:pt x="1897" y="121686"/>
                  </a:lnTo>
                  <a:lnTo>
                    <a:pt x="5278" y="125574"/>
                  </a:lnTo>
                  <a:lnTo>
                    <a:pt x="13622" y="129894"/>
                  </a:lnTo>
                  <a:lnTo>
                    <a:pt x="20857" y="131814"/>
                  </a:lnTo>
                  <a:lnTo>
                    <a:pt x="24268" y="129151"/>
                  </a:lnTo>
                  <a:lnTo>
                    <a:pt x="30881" y="117725"/>
                  </a:lnTo>
                  <a:lnTo>
                    <a:pt x="42691" y="76916"/>
                  </a:lnTo>
                  <a:lnTo>
                    <a:pt x="44641" y="42663"/>
                  </a:lnTo>
                  <a:lnTo>
                    <a:pt x="38987" y="19226"/>
                  </a:lnTo>
                  <a:lnTo>
                    <a:pt x="33542" y="9251"/>
                  </a:lnTo>
                  <a:lnTo>
                    <a:pt x="183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760">
              <a:extLst>
                <a:ext uri="{FF2B5EF4-FFF2-40B4-BE49-F238E27FC236}">
                  <a16:creationId xmlns:a16="http://schemas.microsoft.com/office/drawing/2014/main" id="{7C58C10F-C918-EAE7-105D-94CF72B7A35D}"/>
                </a:ext>
              </a:extLst>
            </p:cNvPr>
            <p:cNvSpPr/>
            <p:nvPr>
              <p:custDataLst>
                <p:tags r:id="rId40"/>
              </p:custDataLst>
            </p:nvPr>
          </p:nvSpPr>
          <p:spPr>
            <a:xfrm>
              <a:off x="942975" y="2687374"/>
              <a:ext cx="19051" cy="198702"/>
            </a:xfrm>
            <a:custGeom>
              <a:avLst/>
              <a:gdLst/>
              <a:ahLst/>
              <a:cxnLst/>
              <a:rect l="0" t="0" r="0" b="0"/>
              <a:pathLst>
                <a:path w="19051" h="198702">
                  <a:moveTo>
                    <a:pt x="19050" y="8201"/>
                  </a:moveTo>
                  <a:lnTo>
                    <a:pt x="19050" y="8201"/>
                  </a:lnTo>
                  <a:lnTo>
                    <a:pt x="19050" y="0"/>
                  </a:lnTo>
                  <a:lnTo>
                    <a:pt x="19050" y="38565"/>
                  </a:lnTo>
                  <a:lnTo>
                    <a:pt x="12504" y="82834"/>
                  </a:lnTo>
                  <a:lnTo>
                    <a:pt x="9917" y="129768"/>
                  </a:lnTo>
                  <a:lnTo>
                    <a:pt x="2038" y="171083"/>
                  </a:lnTo>
                  <a:lnTo>
                    <a:pt x="0" y="1987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761">
              <a:extLst>
                <a:ext uri="{FF2B5EF4-FFF2-40B4-BE49-F238E27FC236}">
                  <a16:creationId xmlns:a16="http://schemas.microsoft.com/office/drawing/2014/main" id="{82616F8D-8302-BF6A-22D3-BAA72F946C32}"/>
                </a:ext>
              </a:extLst>
            </p:cNvPr>
            <p:cNvSpPr/>
            <p:nvPr>
              <p:custDataLst>
                <p:tags r:id="rId41"/>
              </p:custDataLst>
            </p:nvPr>
          </p:nvSpPr>
          <p:spPr>
            <a:xfrm>
              <a:off x="876300" y="2699612"/>
              <a:ext cx="28576" cy="157889"/>
            </a:xfrm>
            <a:custGeom>
              <a:avLst/>
              <a:gdLst/>
              <a:ahLst/>
              <a:cxnLst/>
              <a:rect l="0" t="0" r="0" b="0"/>
              <a:pathLst>
                <a:path w="28576" h="157889">
                  <a:moveTo>
                    <a:pt x="28575" y="5488"/>
                  </a:moveTo>
                  <a:lnTo>
                    <a:pt x="28575" y="5488"/>
                  </a:lnTo>
                  <a:lnTo>
                    <a:pt x="28575" y="0"/>
                  </a:lnTo>
                  <a:lnTo>
                    <a:pt x="28575" y="2343"/>
                  </a:lnTo>
                  <a:lnTo>
                    <a:pt x="20374" y="44984"/>
                  </a:lnTo>
                  <a:lnTo>
                    <a:pt x="8863" y="91397"/>
                  </a:lnTo>
                  <a:lnTo>
                    <a:pt x="1167" y="136746"/>
                  </a:lnTo>
                  <a:lnTo>
                    <a:pt x="0" y="1578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762">
              <a:extLst>
                <a:ext uri="{FF2B5EF4-FFF2-40B4-BE49-F238E27FC236}">
                  <a16:creationId xmlns:a16="http://schemas.microsoft.com/office/drawing/2014/main" id="{302E2F20-014C-9687-D40A-F9D1002C6241}"/>
                </a:ext>
              </a:extLst>
            </p:cNvPr>
            <p:cNvSpPr/>
            <p:nvPr>
              <p:custDataLst>
                <p:tags r:id="rId42"/>
              </p:custDataLst>
            </p:nvPr>
          </p:nvSpPr>
          <p:spPr>
            <a:xfrm>
              <a:off x="811492" y="2781300"/>
              <a:ext cx="59498" cy="74171"/>
            </a:xfrm>
            <a:custGeom>
              <a:avLst/>
              <a:gdLst/>
              <a:ahLst/>
              <a:cxnLst/>
              <a:rect l="0" t="0" r="0" b="0"/>
              <a:pathLst>
                <a:path w="59498" h="74171">
                  <a:moveTo>
                    <a:pt x="26708" y="19050"/>
                  </a:moveTo>
                  <a:lnTo>
                    <a:pt x="26708" y="19050"/>
                  </a:lnTo>
                  <a:lnTo>
                    <a:pt x="26708" y="13994"/>
                  </a:lnTo>
                  <a:lnTo>
                    <a:pt x="27766" y="12504"/>
                  </a:lnTo>
                  <a:lnTo>
                    <a:pt x="29530" y="11511"/>
                  </a:lnTo>
                  <a:lnTo>
                    <a:pt x="36199" y="9535"/>
                  </a:lnTo>
                  <a:lnTo>
                    <a:pt x="31166" y="4472"/>
                  </a:lnTo>
                  <a:lnTo>
                    <a:pt x="28622" y="4039"/>
                  </a:lnTo>
                  <a:lnTo>
                    <a:pt x="25867" y="4810"/>
                  </a:lnTo>
                  <a:lnTo>
                    <a:pt x="13842" y="13650"/>
                  </a:lnTo>
                  <a:lnTo>
                    <a:pt x="4434" y="27563"/>
                  </a:lnTo>
                  <a:lnTo>
                    <a:pt x="0" y="45091"/>
                  </a:lnTo>
                  <a:lnTo>
                    <a:pt x="1785" y="54613"/>
                  </a:lnTo>
                  <a:lnTo>
                    <a:pt x="3743" y="58633"/>
                  </a:lnTo>
                  <a:lnTo>
                    <a:pt x="11562" y="65923"/>
                  </a:lnTo>
                  <a:lnTo>
                    <a:pt x="21035" y="71633"/>
                  </a:lnTo>
                  <a:lnTo>
                    <a:pt x="28773" y="74170"/>
                  </a:lnTo>
                  <a:lnTo>
                    <a:pt x="32318" y="73789"/>
                  </a:lnTo>
                  <a:lnTo>
                    <a:pt x="39079" y="70542"/>
                  </a:lnTo>
                  <a:lnTo>
                    <a:pt x="48836" y="57708"/>
                  </a:lnTo>
                  <a:lnTo>
                    <a:pt x="58429" y="40500"/>
                  </a:lnTo>
                  <a:lnTo>
                    <a:pt x="59497" y="34408"/>
                  </a:lnTo>
                  <a:lnTo>
                    <a:pt x="57861" y="21996"/>
                  </a:lnTo>
                  <a:lnTo>
                    <a:pt x="50990" y="8163"/>
                  </a:lnTo>
                  <a:lnTo>
                    <a:pt x="46071" y="5442"/>
                  </a:lnTo>
                  <a:lnTo>
                    <a:pt x="171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763">
              <a:extLst>
                <a:ext uri="{FF2B5EF4-FFF2-40B4-BE49-F238E27FC236}">
                  <a16:creationId xmlns:a16="http://schemas.microsoft.com/office/drawing/2014/main" id="{A4F05D2F-6654-B474-B2AA-58514CE925B9}"/>
                </a:ext>
              </a:extLst>
            </p:cNvPr>
            <p:cNvSpPr/>
            <p:nvPr>
              <p:custDataLst>
                <p:tags r:id="rId43"/>
              </p:custDataLst>
            </p:nvPr>
          </p:nvSpPr>
          <p:spPr>
            <a:xfrm>
              <a:off x="600075" y="2790825"/>
              <a:ext cx="114301" cy="38101"/>
            </a:xfrm>
            <a:custGeom>
              <a:avLst/>
              <a:gdLst/>
              <a:ahLst/>
              <a:cxnLst/>
              <a:rect l="0" t="0" r="0" b="0"/>
              <a:pathLst>
                <a:path w="114301" h="38101">
                  <a:moveTo>
                    <a:pt x="0" y="38100"/>
                  </a:moveTo>
                  <a:lnTo>
                    <a:pt x="0" y="38100"/>
                  </a:lnTo>
                  <a:lnTo>
                    <a:pt x="0" y="33044"/>
                  </a:lnTo>
                  <a:lnTo>
                    <a:pt x="10113" y="19786"/>
                  </a:lnTo>
                  <a:lnTo>
                    <a:pt x="20723" y="14085"/>
                  </a:lnTo>
                  <a:lnTo>
                    <a:pt x="66742" y="1591"/>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764">
              <a:extLst>
                <a:ext uri="{FF2B5EF4-FFF2-40B4-BE49-F238E27FC236}">
                  <a16:creationId xmlns:a16="http://schemas.microsoft.com/office/drawing/2014/main" id="{9EF3D5E0-790E-E775-2010-DD78A4C5605D}"/>
                </a:ext>
              </a:extLst>
            </p:cNvPr>
            <p:cNvSpPr/>
            <p:nvPr>
              <p:custDataLst>
                <p:tags r:id="rId44"/>
              </p:custDataLst>
            </p:nvPr>
          </p:nvSpPr>
          <p:spPr>
            <a:xfrm>
              <a:off x="628723" y="2620830"/>
              <a:ext cx="104700" cy="331921"/>
            </a:xfrm>
            <a:custGeom>
              <a:avLst/>
              <a:gdLst/>
              <a:ahLst/>
              <a:cxnLst/>
              <a:rect l="0" t="0" r="0" b="0"/>
              <a:pathLst>
                <a:path w="104700" h="331921">
                  <a:moveTo>
                    <a:pt x="95177" y="93795"/>
                  </a:moveTo>
                  <a:lnTo>
                    <a:pt x="95177" y="93795"/>
                  </a:lnTo>
                  <a:lnTo>
                    <a:pt x="100234" y="88739"/>
                  </a:lnTo>
                  <a:lnTo>
                    <a:pt x="102716" y="83434"/>
                  </a:lnTo>
                  <a:lnTo>
                    <a:pt x="104697" y="45702"/>
                  </a:lnTo>
                  <a:lnTo>
                    <a:pt x="104699" y="42683"/>
                  </a:lnTo>
                  <a:lnTo>
                    <a:pt x="101878" y="36506"/>
                  </a:lnTo>
                  <a:lnTo>
                    <a:pt x="98155" y="30234"/>
                  </a:lnTo>
                  <a:lnTo>
                    <a:pt x="96501" y="23918"/>
                  </a:lnTo>
                  <a:lnTo>
                    <a:pt x="95001" y="21810"/>
                  </a:lnTo>
                  <a:lnTo>
                    <a:pt x="92943" y="20405"/>
                  </a:lnTo>
                  <a:lnTo>
                    <a:pt x="90513" y="19468"/>
                  </a:lnTo>
                  <a:lnTo>
                    <a:pt x="88892" y="17786"/>
                  </a:lnTo>
                  <a:lnTo>
                    <a:pt x="87092" y="13094"/>
                  </a:lnTo>
                  <a:lnTo>
                    <a:pt x="85554" y="11419"/>
                  </a:lnTo>
                  <a:lnTo>
                    <a:pt x="81022" y="9558"/>
                  </a:lnTo>
                  <a:lnTo>
                    <a:pt x="79391" y="8004"/>
                  </a:lnTo>
                  <a:lnTo>
                    <a:pt x="77577" y="3454"/>
                  </a:lnTo>
                  <a:lnTo>
                    <a:pt x="74977" y="1818"/>
                  </a:lnTo>
                  <a:lnTo>
                    <a:pt x="66444" y="0"/>
                  </a:lnTo>
                  <a:lnTo>
                    <a:pt x="62263" y="1631"/>
                  </a:lnTo>
                  <a:lnTo>
                    <a:pt x="44642" y="20131"/>
                  </a:lnTo>
                  <a:lnTo>
                    <a:pt x="28537" y="62000"/>
                  </a:lnTo>
                  <a:lnTo>
                    <a:pt x="15809" y="105153"/>
                  </a:lnTo>
                  <a:lnTo>
                    <a:pt x="6279" y="149254"/>
                  </a:lnTo>
                  <a:lnTo>
                    <a:pt x="1809" y="195835"/>
                  </a:lnTo>
                  <a:lnTo>
                    <a:pt x="299" y="238286"/>
                  </a:lnTo>
                  <a:lnTo>
                    <a:pt x="0" y="279597"/>
                  </a:lnTo>
                  <a:lnTo>
                    <a:pt x="1018" y="294907"/>
                  </a:lnTo>
                  <a:lnTo>
                    <a:pt x="9452" y="3319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SMARTInkShape-765">
              <a:extLst>
                <a:ext uri="{FF2B5EF4-FFF2-40B4-BE49-F238E27FC236}">
                  <a16:creationId xmlns:a16="http://schemas.microsoft.com/office/drawing/2014/main" id="{4421AC66-0B09-B16A-76C7-6B932EDA4A56}"/>
                </a:ext>
              </a:extLst>
            </p:cNvPr>
            <p:cNvSpPr/>
            <p:nvPr>
              <p:custDataLst>
                <p:tags r:id="rId45"/>
              </p:custDataLst>
            </p:nvPr>
          </p:nvSpPr>
          <p:spPr>
            <a:xfrm>
              <a:off x="325809" y="2753237"/>
              <a:ext cx="73583" cy="74972"/>
            </a:xfrm>
            <a:custGeom>
              <a:avLst/>
              <a:gdLst/>
              <a:ahLst/>
              <a:cxnLst/>
              <a:rect l="0" t="0" r="0" b="0"/>
              <a:pathLst>
                <a:path w="73583" h="74972">
                  <a:moveTo>
                    <a:pt x="36141" y="28063"/>
                  </a:moveTo>
                  <a:lnTo>
                    <a:pt x="36141" y="28063"/>
                  </a:lnTo>
                  <a:lnTo>
                    <a:pt x="41197" y="28063"/>
                  </a:lnTo>
                  <a:lnTo>
                    <a:pt x="42687" y="27005"/>
                  </a:lnTo>
                  <a:lnTo>
                    <a:pt x="43680" y="25241"/>
                  </a:lnTo>
                  <a:lnTo>
                    <a:pt x="45550" y="18930"/>
                  </a:lnTo>
                  <a:lnTo>
                    <a:pt x="45632" y="13598"/>
                  </a:lnTo>
                  <a:lnTo>
                    <a:pt x="42828" y="8229"/>
                  </a:lnTo>
                  <a:lnTo>
                    <a:pt x="37462" y="1214"/>
                  </a:lnTo>
                  <a:lnTo>
                    <a:pt x="26419" y="0"/>
                  </a:lnTo>
                  <a:lnTo>
                    <a:pt x="18415" y="2537"/>
                  </a:lnTo>
                  <a:lnTo>
                    <a:pt x="14798" y="4696"/>
                  </a:lnTo>
                  <a:lnTo>
                    <a:pt x="4653" y="17847"/>
                  </a:lnTo>
                  <a:lnTo>
                    <a:pt x="0" y="35149"/>
                  </a:lnTo>
                  <a:lnTo>
                    <a:pt x="1734" y="47440"/>
                  </a:lnTo>
                  <a:lnTo>
                    <a:pt x="8660" y="63438"/>
                  </a:lnTo>
                  <a:lnTo>
                    <a:pt x="11470" y="67521"/>
                  </a:lnTo>
                  <a:lnTo>
                    <a:pt x="25882" y="72058"/>
                  </a:lnTo>
                  <a:lnTo>
                    <a:pt x="54458" y="74971"/>
                  </a:lnTo>
                  <a:lnTo>
                    <a:pt x="58936" y="73093"/>
                  </a:lnTo>
                  <a:lnTo>
                    <a:pt x="66733" y="65363"/>
                  </a:lnTo>
                  <a:lnTo>
                    <a:pt x="70904" y="52049"/>
                  </a:lnTo>
                  <a:lnTo>
                    <a:pt x="73582" y="27744"/>
                  </a:lnTo>
                  <a:lnTo>
                    <a:pt x="71126" y="19808"/>
                  </a:lnTo>
                  <a:lnTo>
                    <a:pt x="68989" y="16209"/>
                  </a:lnTo>
                  <a:lnTo>
                    <a:pt x="65448" y="13811"/>
                  </a:lnTo>
                  <a:lnTo>
                    <a:pt x="51410" y="10434"/>
                  </a:lnTo>
                  <a:lnTo>
                    <a:pt x="36141" y="90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766">
              <a:extLst>
                <a:ext uri="{FF2B5EF4-FFF2-40B4-BE49-F238E27FC236}">
                  <a16:creationId xmlns:a16="http://schemas.microsoft.com/office/drawing/2014/main" id="{2E2F47D9-2B04-42A6-4BDD-4E60F403191A}"/>
                </a:ext>
              </a:extLst>
            </p:cNvPr>
            <p:cNvSpPr/>
            <p:nvPr>
              <p:custDataLst>
                <p:tags r:id="rId46"/>
              </p:custDataLst>
            </p:nvPr>
          </p:nvSpPr>
          <p:spPr>
            <a:xfrm>
              <a:off x="180975" y="2728472"/>
              <a:ext cx="104776" cy="24254"/>
            </a:xfrm>
            <a:custGeom>
              <a:avLst/>
              <a:gdLst/>
              <a:ahLst/>
              <a:cxnLst/>
              <a:rect l="0" t="0" r="0" b="0"/>
              <a:pathLst>
                <a:path w="104776" h="24254">
                  <a:moveTo>
                    <a:pt x="0" y="24253"/>
                  </a:moveTo>
                  <a:lnTo>
                    <a:pt x="0" y="24253"/>
                  </a:lnTo>
                  <a:lnTo>
                    <a:pt x="0" y="19197"/>
                  </a:lnTo>
                  <a:lnTo>
                    <a:pt x="1058" y="17707"/>
                  </a:lnTo>
                  <a:lnTo>
                    <a:pt x="2822" y="16714"/>
                  </a:lnTo>
                  <a:lnTo>
                    <a:pt x="48303" y="5105"/>
                  </a:lnTo>
                  <a:lnTo>
                    <a:pt x="70168" y="0"/>
                  </a:lnTo>
                  <a:lnTo>
                    <a:pt x="104775" y="52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767">
              <a:extLst>
                <a:ext uri="{FF2B5EF4-FFF2-40B4-BE49-F238E27FC236}">
                  <a16:creationId xmlns:a16="http://schemas.microsoft.com/office/drawing/2014/main" id="{62ACCA7D-7666-C259-A559-360958C97A57}"/>
                </a:ext>
              </a:extLst>
            </p:cNvPr>
            <p:cNvSpPr/>
            <p:nvPr>
              <p:custDataLst>
                <p:tags r:id="rId47"/>
              </p:custDataLst>
            </p:nvPr>
          </p:nvSpPr>
          <p:spPr>
            <a:xfrm>
              <a:off x="180985" y="2667000"/>
              <a:ext cx="85716" cy="180395"/>
            </a:xfrm>
            <a:custGeom>
              <a:avLst/>
              <a:gdLst/>
              <a:ahLst/>
              <a:cxnLst/>
              <a:rect l="0" t="0" r="0" b="0"/>
              <a:pathLst>
                <a:path w="85716" h="180395">
                  <a:moveTo>
                    <a:pt x="9515" y="0"/>
                  </a:moveTo>
                  <a:lnTo>
                    <a:pt x="9515" y="0"/>
                  </a:lnTo>
                  <a:lnTo>
                    <a:pt x="9515" y="41445"/>
                  </a:lnTo>
                  <a:lnTo>
                    <a:pt x="9515" y="77191"/>
                  </a:lnTo>
                  <a:lnTo>
                    <a:pt x="8457" y="98865"/>
                  </a:lnTo>
                  <a:lnTo>
                    <a:pt x="873" y="142191"/>
                  </a:lnTo>
                  <a:lnTo>
                    <a:pt x="0" y="179012"/>
                  </a:lnTo>
                  <a:lnTo>
                    <a:pt x="1055" y="179667"/>
                  </a:lnTo>
                  <a:lnTo>
                    <a:pt x="5049" y="180394"/>
                  </a:lnTo>
                  <a:lnTo>
                    <a:pt x="47936" y="169194"/>
                  </a:lnTo>
                  <a:lnTo>
                    <a:pt x="66760" y="164079"/>
                  </a:lnTo>
                  <a:lnTo>
                    <a:pt x="85715"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8" name="SMARTInkShape-Group155">
            <a:extLst>
              <a:ext uri="{FF2B5EF4-FFF2-40B4-BE49-F238E27FC236}">
                <a16:creationId xmlns:a16="http://schemas.microsoft.com/office/drawing/2014/main" id="{5AE21EE0-69CD-33DC-BB9E-57EBE3CDADB7}"/>
              </a:ext>
            </a:extLst>
          </p:cNvPr>
          <p:cNvGrpSpPr/>
          <p:nvPr/>
        </p:nvGrpSpPr>
        <p:grpSpPr>
          <a:xfrm>
            <a:off x="161925" y="3057525"/>
            <a:ext cx="1198827" cy="276226"/>
            <a:chOff x="161925" y="3057525"/>
            <a:chExt cx="1198827" cy="276226"/>
          </a:xfrm>
        </p:grpSpPr>
        <p:sp>
          <p:nvSpPr>
            <p:cNvPr id="582" name="SMARTInkShape-768">
              <a:extLst>
                <a:ext uri="{FF2B5EF4-FFF2-40B4-BE49-F238E27FC236}">
                  <a16:creationId xmlns:a16="http://schemas.microsoft.com/office/drawing/2014/main" id="{46C71120-AB7F-7034-1A9B-C05E53B195B1}"/>
                </a:ext>
              </a:extLst>
            </p:cNvPr>
            <p:cNvSpPr/>
            <p:nvPr>
              <p:custDataLst>
                <p:tags r:id="rId32"/>
              </p:custDataLst>
            </p:nvPr>
          </p:nvSpPr>
          <p:spPr>
            <a:xfrm>
              <a:off x="1304925" y="3057525"/>
              <a:ext cx="55827" cy="276226"/>
            </a:xfrm>
            <a:custGeom>
              <a:avLst/>
              <a:gdLst/>
              <a:ahLst/>
              <a:cxnLst/>
              <a:rect l="0" t="0" r="0" b="0"/>
              <a:pathLst>
                <a:path w="55827" h="276226">
                  <a:moveTo>
                    <a:pt x="47625" y="0"/>
                  </a:moveTo>
                  <a:lnTo>
                    <a:pt x="47625" y="0"/>
                  </a:lnTo>
                  <a:lnTo>
                    <a:pt x="55826" y="0"/>
                  </a:lnTo>
                  <a:lnTo>
                    <a:pt x="46615" y="44267"/>
                  </a:lnTo>
                  <a:lnTo>
                    <a:pt x="37801" y="81908"/>
                  </a:lnTo>
                  <a:lnTo>
                    <a:pt x="28486" y="118813"/>
                  </a:lnTo>
                  <a:lnTo>
                    <a:pt x="19024" y="163262"/>
                  </a:lnTo>
                  <a:lnTo>
                    <a:pt x="9517" y="207124"/>
                  </a:lnTo>
                  <a:lnTo>
                    <a:pt x="1880" y="249758"/>
                  </a:lnTo>
                  <a:lnTo>
                    <a:pt x="0" y="2762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769">
              <a:extLst>
                <a:ext uri="{FF2B5EF4-FFF2-40B4-BE49-F238E27FC236}">
                  <a16:creationId xmlns:a16="http://schemas.microsoft.com/office/drawing/2014/main" id="{3C6A51D4-1A0F-0139-CE06-31056B93FA78}"/>
                </a:ext>
              </a:extLst>
            </p:cNvPr>
            <p:cNvSpPr/>
            <p:nvPr>
              <p:custDataLst>
                <p:tags r:id="rId33"/>
              </p:custDataLst>
            </p:nvPr>
          </p:nvSpPr>
          <p:spPr>
            <a:xfrm>
              <a:off x="1100511" y="3163776"/>
              <a:ext cx="185365" cy="147374"/>
            </a:xfrm>
            <a:custGeom>
              <a:avLst/>
              <a:gdLst/>
              <a:ahLst/>
              <a:cxnLst/>
              <a:rect l="0" t="0" r="0" b="0"/>
              <a:pathLst>
                <a:path w="185365" h="147374">
                  <a:moveTo>
                    <a:pt x="90114" y="46149"/>
                  </a:moveTo>
                  <a:lnTo>
                    <a:pt x="90114" y="46149"/>
                  </a:lnTo>
                  <a:lnTo>
                    <a:pt x="95171" y="46149"/>
                  </a:lnTo>
                  <a:lnTo>
                    <a:pt x="96660" y="45091"/>
                  </a:lnTo>
                  <a:lnTo>
                    <a:pt x="97653" y="43327"/>
                  </a:lnTo>
                  <a:lnTo>
                    <a:pt x="99522" y="37016"/>
                  </a:lnTo>
                  <a:lnTo>
                    <a:pt x="108769" y="27501"/>
                  </a:lnTo>
                  <a:lnTo>
                    <a:pt x="109129" y="13877"/>
                  </a:lnTo>
                  <a:lnTo>
                    <a:pt x="108083" y="11934"/>
                  </a:lnTo>
                  <a:lnTo>
                    <a:pt x="106326" y="10639"/>
                  </a:lnTo>
                  <a:lnTo>
                    <a:pt x="104097" y="9775"/>
                  </a:lnTo>
                  <a:lnTo>
                    <a:pt x="102611" y="8142"/>
                  </a:lnTo>
                  <a:lnTo>
                    <a:pt x="100960" y="3504"/>
                  </a:lnTo>
                  <a:lnTo>
                    <a:pt x="99461" y="1844"/>
                  </a:lnTo>
                  <a:lnTo>
                    <a:pt x="94974" y="0"/>
                  </a:lnTo>
                  <a:lnTo>
                    <a:pt x="71328" y="9074"/>
                  </a:lnTo>
                  <a:lnTo>
                    <a:pt x="27195" y="43342"/>
                  </a:lnTo>
                  <a:lnTo>
                    <a:pt x="12793" y="67190"/>
                  </a:lnTo>
                  <a:lnTo>
                    <a:pt x="70" y="101065"/>
                  </a:lnTo>
                  <a:lnTo>
                    <a:pt x="0" y="113242"/>
                  </a:lnTo>
                  <a:lnTo>
                    <a:pt x="8579" y="138307"/>
                  </a:lnTo>
                  <a:lnTo>
                    <a:pt x="12474" y="142512"/>
                  </a:lnTo>
                  <a:lnTo>
                    <a:pt x="22446" y="147185"/>
                  </a:lnTo>
                  <a:lnTo>
                    <a:pt x="27010" y="147373"/>
                  </a:lnTo>
                  <a:lnTo>
                    <a:pt x="34904" y="144760"/>
                  </a:lnTo>
                  <a:lnTo>
                    <a:pt x="50355" y="127225"/>
                  </a:lnTo>
                  <a:lnTo>
                    <a:pt x="73250" y="83637"/>
                  </a:lnTo>
                  <a:lnTo>
                    <a:pt x="96173" y="47768"/>
                  </a:lnTo>
                  <a:lnTo>
                    <a:pt x="99436" y="37277"/>
                  </a:lnTo>
                  <a:lnTo>
                    <a:pt x="100694" y="84501"/>
                  </a:lnTo>
                  <a:lnTo>
                    <a:pt x="104694" y="94239"/>
                  </a:lnTo>
                  <a:lnTo>
                    <a:pt x="107242" y="97259"/>
                  </a:lnTo>
                  <a:lnTo>
                    <a:pt x="122029" y="107560"/>
                  </a:lnTo>
                  <a:lnTo>
                    <a:pt x="131110" y="110484"/>
                  </a:lnTo>
                  <a:lnTo>
                    <a:pt x="178507" y="112783"/>
                  </a:lnTo>
                  <a:lnTo>
                    <a:pt x="185364" y="1128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770">
              <a:extLst>
                <a:ext uri="{FF2B5EF4-FFF2-40B4-BE49-F238E27FC236}">
                  <a16:creationId xmlns:a16="http://schemas.microsoft.com/office/drawing/2014/main" id="{C603A467-79AE-4B26-9361-C191AF4B7076}"/>
                </a:ext>
              </a:extLst>
            </p:cNvPr>
            <p:cNvSpPr/>
            <p:nvPr>
              <p:custDataLst>
                <p:tags r:id="rId34"/>
              </p:custDataLst>
            </p:nvPr>
          </p:nvSpPr>
          <p:spPr>
            <a:xfrm>
              <a:off x="809625" y="3192917"/>
              <a:ext cx="238126" cy="121784"/>
            </a:xfrm>
            <a:custGeom>
              <a:avLst/>
              <a:gdLst/>
              <a:ahLst/>
              <a:cxnLst/>
              <a:rect l="0" t="0" r="0" b="0"/>
              <a:pathLst>
                <a:path w="238126" h="121784">
                  <a:moveTo>
                    <a:pt x="0" y="45583"/>
                  </a:moveTo>
                  <a:lnTo>
                    <a:pt x="0" y="45583"/>
                  </a:lnTo>
                  <a:lnTo>
                    <a:pt x="0" y="40527"/>
                  </a:lnTo>
                  <a:lnTo>
                    <a:pt x="1058" y="39037"/>
                  </a:lnTo>
                  <a:lnTo>
                    <a:pt x="2822" y="38044"/>
                  </a:lnTo>
                  <a:lnTo>
                    <a:pt x="5057" y="37382"/>
                  </a:lnTo>
                  <a:lnTo>
                    <a:pt x="19298" y="25872"/>
                  </a:lnTo>
                  <a:lnTo>
                    <a:pt x="25510" y="20947"/>
                  </a:lnTo>
                  <a:lnTo>
                    <a:pt x="34958" y="18175"/>
                  </a:lnTo>
                  <a:lnTo>
                    <a:pt x="41289" y="17527"/>
                  </a:lnTo>
                  <a:lnTo>
                    <a:pt x="43401" y="19471"/>
                  </a:lnTo>
                  <a:lnTo>
                    <a:pt x="45748" y="27275"/>
                  </a:lnTo>
                  <a:lnTo>
                    <a:pt x="47592" y="71738"/>
                  </a:lnTo>
                  <a:lnTo>
                    <a:pt x="47624" y="100447"/>
                  </a:lnTo>
                  <a:lnTo>
                    <a:pt x="47625" y="74061"/>
                  </a:lnTo>
                  <a:lnTo>
                    <a:pt x="49742" y="69860"/>
                  </a:lnTo>
                  <a:lnTo>
                    <a:pt x="92405" y="26086"/>
                  </a:lnTo>
                  <a:lnTo>
                    <a:pt x="116947" y="12748"/>
                  </a:lnTo>
                  <a:lnTo>
                    <a:pt x="119239" y="12052"/>
                  </a:lnTo>
                  <a:lnTo>
                    <a:pt x="120768" y="12645"/>
                  </a:lnTo>
                  <a:lnTo>
                    <a:pt x="130252" y="25501"/>
                  </a:lnTo>
                  <a:lnTo>
                    <a:pt x="133269" y="70925"/>
                  </a:lnTo>
                  <a:lnTo>
                    <a:pt x="133347" y="92215"/>
                  </a:lnTo>
                  <a:lnTo>
                    <a:pt x="133349" y="87857"/>
                  </a:lnTo>
                  <a:lnTo>
                    <a:pt x="136172" y="82716"/>
                  </a:lnTo>
                  <a:lnTo>
                    <a:pt x="169537" y="35785"/>
                  </a:lnTo>
                  <a:lnTo>
                    <a:pt x="178008" y="24295"/>
                  </a:lnTo>
                  <a:lnTo>
                    <a:pt x="205418" y="2552"/>
                  </a:lnTo>
                  <a:lnTo>
                    <a:pt x="212300" y="0"/>
                  </a:lnTo>
                  <a:lnTo>
                    <a:pt x="215616" y="377"/>
                  </a:lnTo>
                  <a:lnTo>
                    <a:pt x="222124" y="3620"/>
                  </a:lnTo>
                  <a:lnTo>
                    <a:pt x="224283" y="7024"/>
                  </a:lnTo>
                  <a:lnTo>
                    <a:pt x="226681" y="16451"/>
                  </a:lnTo>
                  <a:lnTo>
                    <a:pt x="228347" y="61006"/>
                  </a:lnTo>
                  <a:lnTo>
                    <a:pt x="229546" y="75721"/>
                  </a:lnTo>
                  <a:lnTo>
                    <a:pt x="238125" y="1217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771">
              <a:extLst>
                <a:ext uri="{FF2B5EF4-FFF2-40B4-BE49-F238E27FC236}">
                  <a16:creationId xmlns:a16="http://schemas.microsoft.com/office/drawing/2014/main" id="{AD6F6EB6-AA43-6575-4D90-50CCCAD800BC}"/>
                </a:ext>
              </a:extLst>
            </p:cNvPr>
            <p:cNvSpPr/>
            <p:nvPr>
              <p:custDataLst>
                <p:tags r:id="rId35"/>
              </p:custDataLst>
            </p:nvPr>
          </p:nvSpPr>
          <p:spPr>
            <a:xfrm>
              <a:off x="571500" y="3192350"/>
              <a:ext cx="190501" cy="112200"/>
            </a:xfrm>
            <a:custGeom>
              <a:avLst/>
              <a:gdLst/>
              <a:ahLst/>
              <a:cxnLst/>
              <a:rect l="0" t="0" r="0" b="0"/>
              <a:pathLst>
                <a:path w="190501" h="112200">
                  <a:moveTo>
                    <a:pt x="0" y="27100"/>
                  </a:moveTo>
                  <a:lnTo>
                    <a:pt x="0" y="27100"/>
                  </a:lnTo>
                  <a:lnTo>
                    <a:pt x="8201" y="27100"/>
                  </a:lnTo>
                  <a:lnTo>
                    <a:pt x="28771" y="10624"/>
                  </a:lnTo>
                  <a:lnTo>
                    <a:pt x="35012" y="8136"/>
                  </a:lnTo>
                  <a:lnTo>
                    <a:pt x="44476" y="1843"/>
                  </a:lnTo>
                  <a:lnTo>
                    <a:pt x="50811" y="0"/>
                  </a:lnTo>
                  <a:lnTo>
                    <a:pt x="65385" y="4018"/>
                  </a:lnTo>
                  <a:lnTo>
                    <a:pt x="78052" y="11912"/>
                  </a:lnTo>
                  <a:lnTo>
                    <a:pt x="88508" y="26010"/>
                  </a:lnTo>
                  <a:lnTo>
                    <a:pt x="100464" y="62829"/>
                  </a:lnTo>
                  <a:lnTo>
                    <a:pt x="104607" y="105701"/>
                  </a:lnTo>
                  <a:lnTo>
                    <a:pt x="103605" y="108076"/>
                  </a:lnTo>
                  <a:lnTo>
                    <a:pt x="101878" y="109659"/>
                  </a:lnTo>
                  <a:lnTo>
                    <a:pt x="96559" y="112199"/>
                  </a:lnTo>
                  <a:lnTo>
                    <a:pt x="90581" y="102527"/>
                  </a:lnTo>
                  <a:lnTo>
                    <a:pt x="78826" y="69488"/>
                  </a:lnTo>
                  <a:lnTo>
                    <a:pt x="77950" y="64884"/>
                  </a:lnTo>
                  <a:lnTo>
                    <a:pt x="79484" y="59698"/>
                  </a:lnTo>
                  <a:lnTo>
                    <a:pt x="86832" y="48291"/>
                  </a:lnTo>
                  <a:lnTo>
                    <a:pt x="122403" y="20261"/>
                  </a:lnTo>
                  <a:lnTo>
                    <a:pt x="148944" y="5406"/>
                  </a:lnTo>
                  <a:lnTo>
                    <a:pt x="155388" y="4170"/>
                  </a:lnTo>
                  <a:lnTo>
                    <a:pt x="190500" y="8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772">
              <a:extLst>
                <a:ext uri="{FF2B5EF4-FFF2-40B4-BE49-F238E27FC236}">
                  <a16:creationId xmlns:a16="http://schemas.microsoft.com/office/drawing/2014/main" id="{74307509-6966-5CDB-5BD3-97BD500950D1}"/>
                </a:ext>
              </a:extLst>
            </p:cNvPr>
            <p:cNvSpPr/>
            <p:nvPr>
              <p:custDataLst>
                <p:tags r:id="rId36"/>
              </p:custDataLst>
            </p:nvPr>
          </p:nvSpPr>
          <p:spPr>
            <a:xfrm>
              <a:off x="457747" y="3190875"/>
              <a:ext cx="65334" cy="119949"/>
            </a:xfrm>
            <a:custGeom>
              <a:avLst/>
              <a:gdLst/>
              <a:ahLst/>
              <a:cxnLst/>
              <a:rect l="0" t="0" r="0" b="0"/>
              <a:pathLst>
                <a:path w="65334" h="119949">
                  <a:moveTo>
                    <a:pt x="37553" y="38100"/>
                  </a:moveTo>
                  <a:lnTo>
                    <a:pt x="37553" y="38100"/>
                  </a:lnTo>
                  <a:lnTo>
                    <a:pt x="42609" y="38100"/>
                  </a:lnTo>
                  <a:lnTo>
                    <a:pt x="47914" y="35278"/>
                  </a:lnTo>
                  <a:lnTo>
                    <a:pt x="50810" y="33044"/>
                  </a:lnTo>
                  <a:lnTo>
                    <a:pt x="54028" y="27739"/>
                  </a:lnTo>
                  <a:lnTo>
                    <a:pt x="56094" y="15710"/>
                  </a:lnTo>
                  <a:lnTo>
                    <a:pt x="56558" y="1867"/>
                  </a:lnTo>
                  <a:lnTo>
                    <a:pt x="55515" y="1245"/>
                  </a:lnTo>
                  <a:lnTo>
                    <a:pt x="37303" y="73"/>
                  </a:lnTo>
                  <a:lnTo>
                    <a:pt x="29860" y="15"/>
                  </a:lnTo>
                  <a:lnTo>
                    <a:pt x="5685" y="44781"/>
                  </a:lnTo>
                  <a:lnTo>
                    <a:pt x="274" y="83782"/>
                  </a:lnTo>
                  <a:lnTo>
                    <a:pt x="0" y="90780"/>
                  </a:lnTo>
                  <a:lnTo>
                    <a:pt x="5341" y="104199"/>
                  </a:lnTo>
                  <a:lnTo>
                    <a:pt x="13711" y="115103"/>
                  </a:lnTo>
                  <a:lnTo>
                    <a:pt x="20959" y="119948"/>
                  </a:lnTo>
                  <a:lnTo>
                    <a:pt x="33353" y="116458"/>
                  </a:lnTo>
                  <a:lnTo>
                    <a:pt x="47328" y="107851"/>
                  </a:lnTo>
                  <a:lnTo>
                    <a:pt x="57067" y="96970"/>
                  </a:lnTo>
                  <a:lnTo>
                    <a:pt x="62101" y="82256"/>
                  </a:lnTo>
                  <a:lnTo>
                    <a:pt x="65333" y="41883"/>
                  </a:lnTo>
                  <a:lnTo>
                    <a:pt x="60836" y="15703"/>
                  </a:lnTo>
                  <a:lnTo>
                    <a:pt x="55662" y="6979"/>
                  </a:lnTo>
                  <a:lnTo>
                    <a:pt x="49835" y="3102"/>
                  </a:lnTo>
                  <a:lnTo>
                    <a:pt x="3755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773">
              <a:extLst>
                <a:ext uri="{FF2B5EF4-FFF2-40B4-BE49-F238E27FC236}">
                  <a16:creationId xmlns:a16="http://schemas.microsoft.com/office/drawing/2014/main" id="{F51BAA6E-C070-266A-A167-54E929FCFD2A}"/>
                </a:ext>
              </a:extLst>
            </p:cNvPr>
            <p:cNvSpPr/>
            <p:nvPr>
              <p:custDataLst>
                <p:tags r:id="rId37"/>
              </p:custDataLst>
            </p:nvPr>
          </p:nvSpPr>
          <p:spPr>
            <a:xfrm>
              <a:off x="161925" y="3172344"/>
              <a:ext cx="180976" cy="132832"/>
            </a:xfrm>
            <a:custGeom>
              <a:avLst/>
              <a:gdLst/>
              <a:ahLst/>
              <a:cxnLst/>
              <a:rect l="0" t="0" r="0" b="0"/>
              <a:pathLst>
                <a:path w="180976" h="132832">
                  <a:moveTo>
                    <a:pt x="0" y="28056"/>
                  </a:moveTo>
                  <a:lnTo>
                    <a:pt x="0" y="28056"/>
                  </a:lnTo>
                  <a:lnTo>
                    <a:pt x="0" y="19855"/>
                  </a:lnTo>
                  <a:lnTo>
                    <a:pt x="13257" y="5390"/>
                  </a:lnTo>
                  <a:lnTo>
                    <a:pt x="19298" y="2107"/>
                  </a:lnTo>
                  <a:lnTo>
                    <a:pt x="31471" y="259"/>
                  </a:lnTo>
                  <a:lnTo>
                    <a:pt x="36855" y="0"/>
                  </a:lnTo>
                  <a:lnTo>
                    <a:pt x="41504" y="3002"/>
                  </a:lnTo>
                  <a:lnTo>
                    <a:pt x="49491" y="14804"/>
                  </a:lnTo>
                  <a:lnTo>
                    <a:pt x="54881" y="39299"/>
                  </a:lnTo>
                  <a:lnTo>
                    <a:pt x="56851" y="80715"/>
                  </a:lnTo>
                  <a:lnTo>
                    <a:pt x="57132" y="120047"/>
                  </a:lnTo>
                  <a:lnTo>
                    <a:pt x="56080" y="121133"/>
                  </a:lnTo>
                  <a:lnTo>
                    <a:pt x="52088" y="122341"/>
                  </a:lnTo>
                  <a:lnTo>
                    <a:pt x="51659" y="121604"/>
                  </a:lnTo>
                  <a:lnTo>
                    <a:pt x="55053" y="114453"/>
                  </a:lnTo>
                  <a:lnTo>
                    <a:pt x="61930" y="87633"/>
                  </a:lnTo>
                  <a:lnTo>
                    <a:pt x="94724" y="47913"/>
                  </a:lnTo>
                  <a:lnTo>
                    <a:pt x="114231" y="30279"/>
                  </a:lnTo>
                  <a:lnTo>
                    <a:pt x="156650" y="7169"/>
                  </a:lnTo>
                  <a:lnTo>
                    <a:pt x="172121" y="1759"/>
                  </a:lnTo>
                  <a:lnTo>
                    <a:pt x="175073" y="2058"/>
                  </a:lnTo>
                  <a:lnTo>
                    <a:pt x="177040" y="3316"/>
                  </a:lnTo>
                  <a:lnTo>
                    <a:pt x="178352" y="5212"/>
                  </a:lnTo>
                  <a:lnTo>
                    <a:pt x="180822" y="50978"/>
                  </a:lnTo>
                  <a:lnTo>
                    <a:pt x="178122" y="85971"/>
                  </a:lnTo>
                  <a:lnTo>
                    <a:pt x="171841" y="125411"/>
                  </a:lnTo>
                  <a:lnTo>
                    <a:pt x="172769" y="127884"/>
                  </a:lnTo>
                  <a:lnTo>
                    <a:pt x="180975" y="1328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1" name="SMARTInkShape-Group156">
            <a:extLst>
              <a:ext uri="{FF2B5EF4-FFF2-40B4-BE49-F238E27FC236}">
                <a16:creationId xmlns:a16="http://schemas.microsoft.com/office/drawing/2014/main" id="{CE00953E-9CCE-322C-FEE6-536C2CC04CDC}"/>
              </a:ext>
            </a:extLst>
          </p:cNvPr>
          <p:cNvGrpSpPr/>
          <p:nvPr/>
        </p:nvGrpSpPr>
        <p:grpSpPr>
          <a:xfrm>
            <a:off x="110592" y="3673997"/>
            <a:ext cx="298984" cy="124471"/>
            <a:chOff x="110592" y="3673997"/>
            <a:chExt cx="298984" cy="124471"/>
          </a:xfrm>
        </p:grpSpPr>
        <p:sp>
          <p:nvSpPr>
            <p:cNvPr id="589" name="SMARTInkShape-774">
              <a:extLst>
                <a:ext uri="{FF2B5EF4-FFF2-40B4-BE49-F238E27FC236}">
                  <a16:creationId xmlns:a16="http://schemas.microsoft.com/office/drawing/2014/main" id="{CD490092-DEDF-7951-03B3-D9D56C386078}"/>
                </a:ext>
              </a:extLst>
            </p:cNvPr>
            <p:cNvSpPr/>
            <p:nvPr>
              <p:custDataLst>
                <p:tags r:id="rId30"/>
              </p:custDataLst>
            </p:nvPr>
          </p:nvSpPr>
          <p:spPr>
            <a:xfrm>
              <a:off x="238125" y="3676780"/>
              <a:ext cx="171451" cy="121688"/>
            </a:xfrm>
            <a:custGeom>
              <a:avLst/>
              <a:gdLst/>
              <a:ahLst/>
              <a:cxnLst/>
              <a:rect l="0" t="0" r="0" b="0"/>
              <a:pathLst>
                <a:path w="171451" h="121688">
                  <a:moveTo>
                    <a:pt x="0" y="28445"/>
                  </a:moveTo>
                  <a:lnTo>
                    <a:pt x="0" y="28445"/>
                  </a:lnTo>
                  <a:lnTo>
                    <a:pt x="0" y="23388"/>
                  </a:lnTo>
                  <a:lnTo>
                    <a:pt x="2822" y="18084"/>
                  </a:lnTo>
                  <a:lnTo>
                    <a:pt x="8201" y="11112"/>
                  </a:lnTo>
                  <a:lnTo>
                    <a:pt x="23414" y="3188"/>
                  </a:lnTo>
                  <a:lnTo>
                    <a:pt x="41013" y="307"/>
                  </a:lnTo>
                  <a:lnTo>
                    <a:pt x="55779" y="0"/>
                  </a:lnTo>
                  <a:lnTo>
                    <a:pt x="64654" y="2750"/>
                  </a:lnTo>
                  <a:lnTo>
                    <a:pt x="68503" y="4965"/>
                  </a:lnTo>
                  <a:lnTo>
                    <a:pt x="78976" y="18195"/>
                  </a:lnTo>
                  <a:lnTo>
                    <a:pt x="95197" y="61001"/>
                  </a:lnTo>
                  <a:lnTo>
                    <a:pt x="102883" y="93437"/>
                  </a:lnTo>
                  <a:lnTo>
                    <a:pt x="101112" y="102486"/>
                  </a:lnTo>
                  <a:lnTo>
                    <a:pt x="99158" y="106381"/>
                  </a:lnTo>
                  <a:lnTo>
                    <a:pt x="91343" y="113530"/>
                  </a:lnTo>
                  <a:lnTo>
                    <a:pt x="81872" y="119177"/>
                  </a:lnTo>
                  <a:lnTo>
                    <a:pt x="74135" y="121687"/>
                  </a:lnTo>
                  <a:lnTo>
                    <a:pt x="71648" y="121298"/>
                  </a:lnTo>
                  <a:lnTo>
                    <a:pt x="69990" y="119980"/>
                  </a:lnTo>
                  <a:lnTo>
                    <a:pt x="68885" y="118044"/>
                  </a:lnTo>
                  <a:lnTo>
                    <a:pt x="67330" y="100148"/>
                  </a:lnTo>
                  <a:lnTo>
                    <a:pt x="74409" y="66715"/>
                  </a:lnTo>
                  <a:lnTo>
                    <a:pt x="84018" y="45311"/>
                  </a:lnTo>
                  <a:lnTo>
                    <a:pt x="94139" y="32061"/>
                  </a:lnTo>
                  <a:lnTo>
                    <a:pt x="116793" y="17757"/>
                  </a:lnTo>
                  <a:lnTo>
                    <a:pt x="137684" y="11047"/>
                  </a:lnTo>
                  <a:lnTo>
                    <a:pt x="171450" y="93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SMARTInkShape-775">
              <a:extLst>
                <a:ext uri="{FF2B5EF4-FFF2-40B4-BE49-F238E27FC236}">
                  <a16:creationId xmlns:a16="http://schemas.microsoft.com/office/drawing/2014/main" id="{DE618413-25F6-9417-AE4D-21547EC60A5B}"/>
                </a:ext>
              </a:extLst>
            </p:cNvPr>
            <p:cNvSpPr/>
            <p:nvPr>
              <p:custDataLst>
                <p:tags r:id="rId31"/>
              </p:custDataLst>
            </p:nvPr>
          </p:nvSpPr>
          <p:spPr>
            <a:xfrm>
              <a:off x="110592" y="3673997"/>
              <a:ext cx="116656" cy="106307"/>
            </a:xfrm>
            <a:custGeom>
              <a:avLst/>
              <a:gdLst/>
              <a:ahLst/>
              <a:cxnLst/>
              <a:rect l="0" t="0" r="0" b="0"/>
              <a:pathLst>
                <a:path w="116656" h="106307">
                  <a:moveTo>
                    <a:pt x="60858" y="12178"/>
                  </a:moveTo>
                  <a:lnTo>
                    <a:pt x="60858" y="12178"/>
                  </a:lnTo>
                  <a:lnTo>
                    <a:pt x="70267" y="12178"/>
                  </a:lnTo>
                  <a:lnTo>
                    <a:pt x="65292" y="12178"/>
                  </a:lnTo>
                  <a:lnTo>
                    <a:pt x="63814" y="11120"/>
                  </a:lnTo>
                  <a:lnTo>
                    <a:pt x="62172" y="7121"/>
                  </a:lnTo>
                  <a:lnTo>
                    <a:pt x="60675" y="5632"/>
                  </a:lnTo>
                  <a:lnTo>
                    <a:pt x="56191" y="3977"/>
                  </a:lnTo>
                  <a:lnTo>
                    <a:pt x="38502" y="2770"/>
                  </a:lnTo>
                  <a:lnTo>
                    <a:pt x="29403" y="8349"/>
                  </a:lnTo>
                  <a:lnTo>
                    <a:pt x="24013" y="12801"/>
                  </a:lnTo>
                  <a:lnTo>
                    <a:pt x="922" y="55637"/>
                  </a:lnTo>
                  <a:lnTo>
                    <a:pt x="0" y="68888"/>
                  </a:lnTo>
                  <a:lnTo>
                    <a:pt x="8032" y="94641"/>
                  </a:lnTo>
                  <a:lnTo>
                    <a:pt x="12941" y="98903"/>
                  </a:lnTo>
                  <a:lnTo>
                    <a:pt x="26861" y="103639"/>
                  </a:lnTo>
                  <a:lnTo>
                    <a:pt x="47492" y="106306"/>
                  </a:lnTo>
                  <a:lnTo>
                    <a:pt x="77124" y="102039"/>
                  </a:lnTo>
                  <a:lnTo>
                    <a:pt x="94898" y="94097"/>
                  </a:lnTo>
                  <a:lnTo>
                    <a:pt x="102602" y="89016"/>
                  </a:lnTo>
                  <a:lnTo>
                    <a:pt x="107737" y="82453"/>
                  </a:lnTo>
                  <a:lnTo>
                    <a:pt x="113443" y="66694"/>
                  </a:lnTo>
                  <a:lnTo>
                    <a:pt x="116655" y="39973"/>
                  </a:lnTo>
                  <a:lnTo>
                    <a:pt x="111762" y="24178"/>
                  </a:lnTo>
                  <a:lnTo>
                    <a:pt x="102532" y="11161"/>
                  </a:lnTo>
                  <a:lnTo>
                    <a:pt x="91374" y="1848"/>
                  </a:lnTo>
                  <a:lnTo>
                    <a:pt x="85436" y="0"/>
                  </a:lnTo>
                  <a:lnTo>
                    <a:pt x="73192" y="768"/>
                  </a:lnTo>
                  <a:lnTo>
                    <a:pt x="63518" y="4637"/>
                  </a:lnTo>
                  <a:lnTo>
                    <a:pt x="51333" y="121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7" name="SMARTInkShape-Group157">
            <a:extLst>
              <a:ext uri="{FF2B5EF4-FFF2-40B4-BE49-F238E27FC236}">
                <a16:creationId xmlns:a16="http://schemas.microsoft.com/office/drawing/2014/main" id="{4E215D7A-EBBA-AA53-A831-152FD5CCA783}"/>
              </a:ext>
            </a:extLst>
          </p:cNvPr>
          <p:cNvGrpSpPr/>
          <p:nvPr/>
        </p:nvGrpSpPr>
        <p:grpSpPr>
          <a:xfrm>
            <a:off x="800100" y="3657600"/>
            <a:ext cx="895351" cy="219076"/>
            <a:chOff x="800100" y="3657600"/>
            <a:chExt cx="895351" cy="219076"/>
          </a:xfrm>
        </p:grpSpPr>
        <p:sp>
          <p:nvSpPr>
            <p:cNvPr id="592" name="SMARTInkShape-776">
              <a:extLst>
                <a:ext uri="{FF2B5EF4-FFF2-40B4-BE49-F238E27FC236}">
                  <a16:creationId xmlns:a16="http://schemas.microsoft.com/office/drawing/2014/main" id="{D679B21C-7E7B-0FA3-1F06-1D3519B1ABE0}"/>
                </a:ext>
              </a:extLst>
            </p:cNvPr>
            <p:cNvSpPr/>
            <p:nvPr>
              <p:custDataLst>
                <p:tags r:id="rId25"/>
              </p:custDataLst>
            </p:nvPr>
          </p:nvSpPr>
          <p:spPr>
            <a:xfrm>
              <a:off x="800100" y="3705270"/>
              <a:ext cx="219076" cy="168817"/>
            </a:xfrm>
            <a:custGeom>
              <a:avLst/>
              <a:gdLst/>
              <a:ahLst/>
              <a:cxnLst/>
              <a:rect l="0" t="0" r="0" b="0"/>
              <a:pathLst>
                <a:path w="219076" h="168817">
                  <a:moveTo>
                    <a:pt x="0" y="28530"/>
                  </a:moveTo>
                  <a:lnTo>
                    <a:pt x="0" y="28530"/>
                  </a:lnTo>
                  <a:lnTo>
                    <a:pt x="0" y="20329"/>
                  </a:lnTo>
                  <a:lnTo>
                    <a:pt x="13258" y="5864"/>
                  </a:lnTo>
                  <a:lnTo>
                    <a:pt x="22120" y="2581"/>
                  </a:lnTo>
                  <a:lnTo>
                    <a:pt x="55157" y="0"/>
                  </a:lnTo>
                  <a:lnTo>
                    <a:pt x="55821" y="1044"/>
                  </a:lnTo>
                  <a:lnTo>
                    <a:pt x="56975" y="8160"/>
                  </a:lnTo>
                  <a:lnTo>
                    <a:pt x="62155" y="14145"/>
                  </a:lnTo>
                  <a:lnTo>
                    <a:pt x="64666" y="22490"/>
                  </a:lnTo>
                  <a:lnTo>
                    <a:pt x="66623" y="67309"/>
                  </a:lnTo>
                  <a:lnTo>
                    <a:pt x="66668" y="106074"/>
                  </a:lnTo>
                  <a:lnTo>
                    <a:pt x="66675" y="153335"/>
                  </a:lnTo>
                  <a:lnTo>
                    <a:pt x="66675" y="168816"/>
                  </a:lnTo>
                  <a:lnTo>
                    <a:pt x="66675" y="160525"/>
                  </a:lnTo>
                  <a:lnTo>
                    <a:pt x="69497" y="153164"/>
                  </a:lnTo>
                  <a:lnTo>
                    <a:pt x="74279" y="143190"/>
                  </a:lnTo>
                  <a:lnTo>
                    <a:pt x="88795" y="105115"/>
                  </a:lnTo>
                  <a:lnTo>
                    <a:pt x="111333" y="58214"/>
                  </a:lnTo>
                  <a:lnTo>
                    <a:pt x="128002" y="37207"/>
                  </a:lnTo>
                  <a:lnTo>
                    <a:pt x="169638" y="6520"/>
                  </a:lnTo>
                  <a:lnTo>
                    <a:pt x="182672" y="1900"/>
                  </a:lnTo>
                  <a:lnTo>
                    <a:pt x="186340" y="2310"/>
                  </a:lnTo>
                  <a:lnTo>
                    <a:pt x="193237" y="5588"/>
                  </a:lnTo>
                  <a:lnTo>
                    <a:pt x="195500" y="7943"/>
                  </a:lnTo>
                  <a:lnTo>
                    <a:pt x="204485" y="32509"/>
                  </a:lnTo>
                  <a:lnTo>
                    <a:pt x="208549" y="54324"/>
                  </a:lnTo>
                  <a:lnTo>
                    <a:pt x="212175" y="84190"/>
                  </a:lnTo>
                  <a:lnTo>
                    <a:pt x="214475" y="91036"/>
                  </a:lnTo>
                  <a:lnTo>
                    <a:pt x="214208" y="104289"/>
                  </a:lnTo>
                  <a:lnTo>
                    <a:pt x="209631" y="146763"/>
                  </a:lnTo>
                  <a:lnTo>
                    <a:pt x="210662" y="148627"/>
                  </a:lnTo>
                  <a:lnTo>
                    <a:pt x="212408" y="149870"/>
                  </a:lnTo>
                  <a:lnTo>
                    <a:pt x="219075" y="1523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777">
              <a:extLst>
                <a:ext uri="{FF2B5EF4-FFF2-40B4-BE49-F238E27FC236}">
                  <a16:creationId xmlns:a16="http://schemas.microsoft.com/office/drawing/2014/main" id="{A4FD9447-50CD-A50C-4B75-D8EA88AA724C}"/>
                </a:ext>
              </a:extLst>
            </p:cNvPr>
            <p:cNvSpPr/>
            <p:nvPr>
              <p:custDataLst>
                <p:tags r:id="rId26"/>
              </p:custDataLst>
            </p:nvPr>
          </p:nvSpPr>
          <p:spPr>
            <a:xfrm>
              <a:off x="1535143" y="3695868"/>
              <a:ext cx="131174" cy="161188"/>
            </a:xfrm>
            <a:custGeom>
              <a:avLst/>
              <a:gdLst/>
              <a:ahLst/>
              <a:cxnLst/>
              <a:rect l="0" t="0" r="0" b="0"/>
              <a:pathLst>
                <a:path w="131174" h="161188">
                  <a:moveTo>
                    <a:pt x="74582" y="28407"/>
                  </a:moveTo>
                  <a:lnTo>
                    <a:pt x="74582" y="28407"/>
                  </a:lnTo>
                  <a:lnTo>
                    <a:pt x="82783" y="28407"/>
                  </a:lnTo>
                  <a:lnTo>
                    <a:pt x="83224" y="27349"/>
                  </a:lnTo>
                  <a:lnTo>
                    <a:pt x="83714" y="23350"/>
                  </a:lnTo>
                  <a:lnTo>
                    <a:pt x="82787" y="21861"/>
                  </a:lnTo>
                  <a:lnTo>
                    <a:pt x="81110" y="20868"/>
                  </a:lnTo>
                  <a:lnTo>
                    <a:pt x="75871" y="19275"/>
                  </a:lnTo>
                  <a:lnTo>
                    <a:pt x="64851" y="18999"/>
                  </a:lnTo>
                  <a:lnTo>
                    <a:pt x="48180" y="23973"/>
                  </a:lnTo>
                  <a:lnTo>
                    <a:pt x="38859" y="32081"/>
                  </a:lnTo>
                  <a:lnTo>
                    <a:pt x="12924" y="64007"/>
                  </a:lnTo>
                  <a:lnTo>
                    <a:pt x="0" y="104987"/>
                  </a:lnTo>
                  <a:lnTo>
                    <a:pt x="1923" y="115712"/>
                  </a:lnTo>
                  <a:lnTo>
                    <a:pt x="6725" y="134787"/>
                  </a:lnTo>
                  <a:lnTo>
                    <a:pt x="9236" y="138486"/>
                  </a:lnTo>
                  <a:lnTo>
                    <a:pt x="28474" y="152025"/>
                  </a:lnTo>
                  <a:lnTo>
                    <a:pt x="40331" y="157432"/>
                  </a:lnTo>
                  <a:lnTo>
                    <a:pt x="71496" y="161187"/>
                  </a:lnTo>
                  <a:lnTo>
                    <a:pt x="81324" y="158682"/>
                  </a:lnTo>
                  <a:lnTo>
                    <a:pt x="92808" y="154143"/>
                  </a:lnTo>
                  <a:lnTo>
                    <a:pt x="96257" y="153506"/>
                  </a:lnTo>
                  <a:lnTo>
                    <a:pt x="106169" y="147553"/>
                  </a:lnTo>
                  <a:lnTo>
                    <a:pt x="125367" y="121674"/>
                  </a:lnTo>
                  <a:lnTo>
                    <a:pt x="128903" y="111840"/>
                  </a:lnTo>
                  <a:lnTo>
                    <a:pt x="131173" y="93336"/>
                  </a:lnTo>
                  <a:lnTo>
                    <a:pt x="121999" y="61124"/>
                  </a:lnTo>
                  <a:lnTo>
                    <a:pt x="90418" y="16110"/>
                  </a:lnTo>
                  <a:lnTo>
                    <a:pt x="75864" y="6302"/>
                  </a:lnTo>
                  <a:lnTo>
                    <a:pt x="63202" y="1749"/>
                  </a:lnTo>
                  <a:lnTo>
                    <a:pt x="48005" y="0"/>
                  </a:lnTo>
                  <a:lnTo>
                    <a:pt x="41542" y="4938"/>
                  </a:lnTo>
                  <a:lnTo>
                    <a:pt x="36482" y="188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778">
              <a:extLst>
                <a:ext uri="{FF2B5EF4-FFF2-40B4-BE49-F238E27FC236}">
                  <a16:creationId xmlns:a16="http://schemas.microsoft.com/office/drawing/2014/main" id="{33024660-00EA-089B-06B0-CAC6287162FD}"/>
                </a:ext>
              </a:extLst>
            </p:cNvPr>
            <p:cNvSpPr/>
            <p:nvPr>
              <p:custDataLst>
                <p:tags r:id="rId27"/>
              </p:custDataLst>
            </p:nvPr>
          </p:nvSpPr>
          <p:spPr>
            <a:xfrm>
              <a:off x="1685925" y="38766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779">
              <a:extLst>
                <a:ext uri="{FF2B5EF4-FFF2-40B4-BE49-F238E27FC236}">
                  <a16:creationId xmlns:a16="http://schemas.microsoft.com/office/drawing/2014/main" id="{5E51DD7F-FCFC-18EC-74A5-01503EB4395C}"/>
                </a:ext>
              </a:extLst>
            </p:cNvPr>
            <p:cNvSpPr/>
            <p:nvPr>
              <p:custDataLst>
                <p:tags r:id="rId28"/>
              </p:custDataLst>
            </p:nvPr>
          </p:nvSpPr>
          <p:spPr>
            <a:xfrm>
              <a:off x="1152525" y="3657600"/>
              <a:ext cx="133334" cy="190501"/>
            </a:xfrm>
            <a:custGeom>
              <a:avLst/>
              <a:gdLst/>
              <a:ahLst/>
              <a:cxnLst/>
              <a:rect l="0" t="0" r="0" b="0"/>
              <a:pathLst>
                <a:path w="133334" h="190501">
                  <a:moveTo>
                    <a:pt x="0" y="9525"/>
                  </a:moveTo>
                  <a:lnTo>
                    <a:pt x="0" y="9525"/>
                  </a:lnTo>
                  <a:lnTo>
                    <a:pt x="0" y="0"/>
                  </a:lnTo>
                  <a:lnTo>
                    <a:pt x="5057" y="0"/>
                  </a:lnTo>
                  <a:lnTo>
                    <a:pt x="10361" y="2822"/>
                  </a:lnTo>
                  <a:lnTo>
                    <a:pt x="27447" y="13257"/>
                  </a:lnTo>
                  <a:lnTo>
                    <a:pt x="71881" y="31799"/>
                  </a:lnTo>
                  <a:lnTo>
                    <a:pt x="118446" y="61562"/>
                  </a:lnTo>
                  <a:lnTo>
                    <a:pt x="126021" y="64403"/>
                  </a:lnTo>
                  <a:lnTo>
                    <a:pt x="128463" y="66218"/>
                  </a:lnTo>
                  <a:lnTo>
                    <a:pt x="133159" y="75748"/>
                  </a:lnTo>
                  <a:lnTo>
                    <a:pt x="133294" y="76066"/>
                  </a:lnTo>
                  <a:lnTo>
                    <a:pt x="133333" y="81217"/>
                  </a:lnTo>
                  <a:lnTo>
                    <a:pt x="130520" y="86544"/>
                  </a:lnTo>
                  <a:lnTo>
                    <a:pt x="97162" y="130797"/>
                  </a:lnTo>
                  <a:lnTo>
                    <a:pt x="60347" y="177509"/>
                  </a:lnTo>
                  <a:lnTo>
                    <a:pt x="50806" y="186180"/>
                  </a:lnTo>
                  <a:lnTo>
                    <a:pt x="39982" y="189931"/>
                  </a:lnTo>
                  <a:lnTo>
                    <a:pt x="40413" y="190121"/>
                  </a:lnTo>
                  <a:lnTo>
                    <a:pt x="47625"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780">
              <a:extLst>
                <a:ext uri="{FF2B5EF4-FFF2-40B4-BE49-F238E27FC236}">
                  <a16:creationId xmlns:a16="http://schemas.microsoft.com/office/drawing/2014/main" id="{AA86A2F4-CB5A-DF72-69FA-7B67F1F97C44}"/>
                </a:ext>
              </a:extLst>
            </p:cNvPr>
            <p:cNvSpPr/>
            <p:nvPr>
              <p:custDataLst>
                <p:tags r:id="rId29"/>
              </p:custDataLst>
            </p:nvPr>
          </p:nvSpPr>
          <p:spPr>
            <a:xfrm>
              <a:off x="1371600" y="3676650"/>
              <a:ext cx="121508" cy="171408"/>
            </a:xfrm>
            <a:custGeom>
              <a:avLst/>
              <a:gdLst/>
              <a:ahLst/>
              <a:cxnLst/>
              <a:rect l="0" t="0" r="0" b="0"/>
              <a:pathLst>
                <a:path w="121508" h="171408">
                  <a:moveTo>
                    <a:pt x="28575" y="0"/>
                  </a:moveTo>
                  <a:lnTo>
                    <a:pt x="28575" y="0"/>
                  </a:lnTo>
                  <a:lnTo>
                    <a:pt x="46889" y="0"/>
                  </a:lnTo>
                  <a:lnTo>
                    <a:pt x="55412" y="2822"/>
                  </a:lnTo>
                  <a:lnTo>
                    <a:pt x="62727" y="6546"/>
                  </a:lnTo>
                  <a:lnTo>
                    <a:pt x="69507" y="8201"/>
                  </a:lnTo>
                  <a:lnTo>
                    <a:pt x="71738" y="9701"/>
                  </a:lnTo>
                  <a:lnTo>
                    <a:pt x="73225" y="11759"/>
                  </a:lnTo>
                  <a:lnTo>
                    <a:pt x="74878" y="17926"/>
                  </a:lnTo>
                  <a:lnTo>
                    <a:pt x="75612" y="27723"/>
                  </a:lnTo>
                  <a:lnTo>
                    <a:pt x="73116" y="36310"/>
                  </a:lnTo>
                  <a:lnTo>
                    <a:pt x="59919" y="59227"/>
                  </a:lnTo>
                  <a:lnTo>
                    <a:pt x="41239" y="72567"/>
                  </a:lnTo>
                  <a:lnTo>
                    <a:pt x="29131" y="76058"/>
                  </a:lnTo>
                  <a:lnTo>
                    <a:pt x="73636" y="76199"/>
                  </a:lnTo>
                  <a:lnTo>
                    <a:pt x="83174" y="79022"/>
                  </a:lnTo>
                  <a:lnTo>
                    <a:pt x="97316" y="89383"/>
                  </a:lnTo>
                  <a:lnTo>
                    <a:pt x="112090" y="105859"/>
                  </a:lnTo>
                  <a:lnTo>
                    <a:pt x="118610" y="117957"/>
                  </a:lnTo>
                  <a:lnTo>
                    <a:pt x="121507" y="130389"/>
                  </a:lnTo>
                  <a:lnTo>
                    <a:pt x="119973" y="142970"/>
                  </a:lnTo>
                  <a:lnTo>
                    <a:pt x="115763" y="153500"/>
                  </a:lnTo>
                  <a:lnTo>
                    <a:pt x="113158" y="156309"/>
                  </a:lnTo>
                  <a:lnTo>
                    <a:pt x="96318" y="165872"/>
                  </a:lnTo>
                  <a:lnTo>
                    <a:pt x="78751" y="169797"/>
                  </a:lnTo>
                  <a:lnTo>
                    <a:pt x="33019" y="171305"/>
                  </a:lnTo>
                  <a:lnTo>
                    <a:pt x="18133" y="171407"/>
                  </a:lnTo>
                  <a:lnTo>
                    <a:pt x="15263" y="170363"/>
                  </a:lnTo>
                  <a:lnTo>
                    <a:pt x="13350" y="168609"/>
                  </a:lnTo>
                  <a:lnTo>
                    <a:pt x="12075" y="166381"/>
                  </a:lnTo>
                  <a:lnTo>
                    <a:pt x="10167" y="164895"/>
                  </a:lnTo>
                  <a:lnTo>
                    <a:pt x="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1" name="SMARTInkShape-Group158">
            <a:extLst>
              <a:ext uri="{FF2B5EF4-FFF2-40B4-BE49-F238E27FC236}">
                <a16:creationId xmlns:a16="http://schemas.microsoft.com/office/drawing/2014/main" id="{4A138353-B13D-BFE9-B48F-89ACE45A24A2}"/>
              </a:ext>
            </a:extLst>
          </p:cNvPr>
          <p:cNvGrpSpPr/>
          <p:nvPr/>
        </p:nvGrpSpPr>
        <p:grpSpPr>
          <a:xfrm>
            <a:off x="3905250" y="2933700"/>
            <a:ext cx="275126" cy="114301"/>
            <a:chOff x="3905250" y="2933700"/>
            <a:chExt cx="275126" cy="114301"/>
          </a:xfrm>
        </p:grpSpPr>
        <p:sp>
          <p:nvSpPr>
            <p:cNvPr id="598" name="SMARTInkShape-781">
              <a:extLst>
                <a:ext uri="{FF2B5EF4-FFF2-40B4-BE49-F238E27FC236}">
                  <a16:creationId xmlns:a16="http://schemas.microsoft.com/office/drawing/2014/main" id="{DC4D47C1-2B4E-C236-7D11-70CAFC4FDFCF}"/>
                </a:ext>
              </a:extLst>
            </p:cNvPr>
            <p:cNvSpPr/>
            <p:nvPr>
              <p:custDataLst>
                <p:tags r:id="rId22"/>
              </p:custDataLst>
            </p:nvPr>
          </p:nvSpPr>
          <p:spPr>
            <a:xfrm>
              <a:off x="4067837" y="2943225"/>
              <a:ext cx="112539" cy="103160"/>
            </a:xfrm>
            <a:custGeom>
              <a:avLst/>
              <a:gdLst/>
              <a:ahLst/>
              <a:cxnLst/>
              <a:rect l="0" t="0" r="0" b="0"/>
              <a:pathLst>
                <a:path w="112539" h="103160">
                  <a:moveTo>
                    <a:pt x="46963" y="19050"/>
                  </a:moveTo>
                  <a:lnTo>
                    <a:pt x="46963" y="19050"/>
                  </a:lnTo>
                  <a:lnTo>
                    <a:pt x="46963" y="13994"/>
                  </a:lnTo>
                  <a:lnTo>
                    <a:pt x="48021" y="12504"/>
                  </a:lnTo>
                  <a:lnTo>
                    <a:pt x="49785" y="11511"/>
                  </a:lnTo>
                  <a:lnTo>
                    <a:pt x="56478" y="9528"/>
                  </a:lnTo>
                  <a:lnTo>
                    <a:pt x="48286" y="9525"/>
                  </a:lnTo>
                  <a:lnTo>
                    <a:pt x="47845" y="8467"/>
                  </a:lnTo>
                  <a:lnTo>
                    <a:pt x="47355" y="4469"/>
                  </a:lnTo>
                  <a:lnTo>
                    <a:pt x="46166" y="2979"/>
                  </a:lnTo>
                  <a:lnTo>
                    <a:pt x="42023" y="1324"/>
                  </a:lnTo>
                  <a:lnTo>
                    <a:pt x="40494" y="1941"/>
                  </a:lnTo>
                  <a:lnTo>
                    <a:pt x="39475" y="3411"/>
                  </a:lnTo>
                  <a:lnTo>
                    <a:pt x="38796" y="5449"/>
                  </a:lnTo>
                  <a:lnTo>
                    <a:pt x="37286" y="6807"/>
                  </a:lnTo>
                  <a:lnTo>
                    <a:pt x="29044" y="10837"/>
                  </a:lnTo>
                  <a:lnTo>
                    <a:pt x="6882" y="30878"/>
                  </a:lnTo>
                  <a:lnTo>
                    <a:pt x="2691" y="37712"/>
                  </a:lnTo>
                  <a:lnTo>
                    <a:pt x="828" y="45336"/>
                  </a:lnTo>
                  <a:lnTo>
                    <a:pt x="0" y="55780"/>
                  </a:lnTo>
                  <a:lnTo>
                    <a:pt x="2454" y="64656"/>
                  </a:lnTo>
                  <a:lnTo>
                    <a:pt x="12653" y="84033"/>
                  </a:lnTo>
                  <a:lnTo>
                    <a:pt x="16682" y="87772"/>
                  </a:lnTo>
                  <a:lnTo>
                    <a:pt x="44000" y="101139"/>
                  </a:lnTo>
                  <a:lnTo>
                    <a:pt x="54818" y="103159"/>
                  </a:lnTo>
                  <a:lnTo>
                    <a:pt x="66682" y="101235"/>
                  </a:lnTo>
                  <a:lnTo>
                    <a:pt x="82440" y="94201"/>
                  </a:lnTo>
                  <a:lnTo>
                    <a:pt x="90247" y="89492"/>
                  </a:lnTo>
                  <a:lnTo>
                    <a:pt x="97245" y="87399"/>
                  </a:lnTo>
                  <a:lnTo>
                    <a:pt x="103883" y="80825"/>
                  </a:lnTo>
                  <a:lnTo>
                    <a:pt x="107134" y="76109"/>
                  </a:lnTo>
                  <a:lnTo>
                    <a:pt x="108244" y="71905"/>
                  </a:lnTo>
                  <a:lnTo>
                    <a:pt x="107925" y="68045"/>
                  </a:lnTo>
                  <a:lnTo>
                    <a:pt x="106655" y="64414"/>
                  </a:lnTo>
                  <a:lnTo>
                    <a:pt x="106865" y="60934"/>
                  </a:lnTo>
                  <a:lnTo>
                    <a:pt x="112538" y="44530"/>
                  </a:lnTo>
                  <a:lnTo>
                    <a:pt x="111845" y="41328"/>
                  </a:lnTo>
                  <a:lnTo>
                    <a:pt x="105954" y="28585"/>
                  </a:lnTo>
                  <a:lnTo>
                    <a:pt x="104477" y="15877"/>
                  </a:lnTo>
                  <a:lnTo>
                    <a:pt x="103297" y="13760"/>
                  </a:lnTo>
                  <a:lnTo>
                    <a:pt x="101453" y="12348"/>
                  </a:lnTo>
                  <a:lnTo>
                    <a:pt x="99164" y="11407"/>
                  </a:lnTo>
                  <a:lnTo>
                    <a:pt x="97639" y="9721"/>
                  </a:lnTo>
                  <a:lnTo>
                    <a:pt x="95944" y="5027"/>
                  </a:lnTo>
                  <a:lnTo>
                    <a:pt x="94434" y="3351"/>
                  </a:lnTo>
                  <a:lnTo>
                    <a:pt x="89933" y="1489"/>
                  </a:lnTo>
                  <a:lnTo>
                    <a:pt x="42313" y="0"/>
                  </a:lnTo>
                  <a:lnTo>
                    <a:pt x="40687" y="1058"/>
                  </a:lnTo>
                  <a:lnTo>
                    <a:pt x="39604" y="2822"/>
                  </a:lnTo>
                  <a:lnTo>
                    <a:pt x="3743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782">
              <a:extLst>
                <a:ext uri="{FF2B5EF4-FFF2-40B4-BE49-F238E27FC236}">
                  <a16:creationId xmlns:a16="http://schemas.microsoft.com/office/drawing/2014/main" id="{A85ACDD8-ECED-9B7C-FE8A-74C1C31D2AB7}"/>
                </a:ext>
              </a:extLst>
            </p:cNvPr>
            <p:cNvSpPr/>
            <p:nvPr>
              <p:custDataLst>
                <p:tags r:id="rId23"/>
              </p:custDataLst>
            </p:nvPr>
          </p:nvSpPr>
          <p:spPr>
            <a:xfrm>
              <a:off x="3905250" y="2933700"/>
              <a:ext cx="133316" cy="114301"/>
            </a:xfrm>
            <a:custGeom>
              <a:avLst/>
              <a:gdLst/>
              <a:ahLst/>
              <a:cxnLst/>
              <a:rect l="0" t="0" r="0" b="0"/>
              <a:pathLst>
                <a:path w="133316" h="114301">
                  <a:moveTo>
                    <a:pt x="0" y="9525"/>
                  </a:moveTo>
                  <a:lnTo>
                    <a:pt x="0" y="9525"/>
                  </a:lnTo>
                  <a:lnTo>
                    <a:pt x="44482" y="9525"/>
                  </a:lnTo>
                  <a:lnTo>
                    <a:pt x="91840" y="9525"/>
                  </a:lnTo>
                  <a:lnTo>
                    <a:pt x="104323" y="9525"/>
                  </a:lnTo>
                  <a:lnTo>
                    <a:pt x="104775" y="1"/>
                  </a:lnTo>
                  <a:lnTo>
                    <a:pt x="114184" y="0"/>
                  </a:lnTo>
                  <a:lnTo>
                    <a:pt x="123430" y="9133"/>
                  </a:lnTo>
                  <a:lnTo>
                    <a:pt x="133315" y="9524"/>
                  </a:lnTo>
                  <a:lnTo>
                    <a:pt x="125146" y="9525"/>
                  </a:lnTo>
                  <a:lnTo>
                    <a:pt x="124706" y="10583"/>
                  </a:lnTo>
                  <a:lnTo>
                    <a:pt x="124216" y="14581"/>
                  </a:lnTo>
                  <a:lnTo>
                    <a:pt x="121176" y="19886"/>
                  </a:lnTo>
                  <a:lnTo>
                    <a:pt x="118885" y="22782"/>
                  </a:lnTo>
                  <a:lnTo>
                    <a:pt x="116337" y="31645"/>
                  </a:lnTo>
                  <a:lnTo>
                    <a:pt x="115658" y="36971"/>
                  </a:lnTo>
                  <a:lnTo>
                    <a:pt x="109260" y="48534"/>
                  </a:lnTo>
                  <a:lnTo>
                    <a:pt x="99401" y="64122"/>
                  </a:lnTo>
                  <a:lnTo>
                    <a:pt x="96070" y="78871"/>
                  </a:lnTo>
                  <a:lnTo>
                    <a:pt x="95493" y="88750"/>
                  </a:lnTo>
                  <a:lnTo>
                    <a:pt x="92536" y="95184"/>
                  </a:lnTo>
                  <a:lnTo>
                    <a:pt x="85725" y="104775"/>
                  </a:lnTo>
                  <a:lnTo>
                    <a:pt x="85725" y="114300"/>
                  </a:lnTo>
                  <a:lnTo>
                    <a:pt x="85725"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SMARTInkShape-783">
              <a:extLst>
                <a:ext uri="{FF2B5EF4-FFF2-40B4-BE49-F238E27FC236}">
                  <a16:creationId xmlns:a16="http://schemas.microsoft.com/office/drawing/2014/main" id="{E32BFA5E-6521-D2EB-084E-20A995DC98C3}"/>
                </a:ext>
              </a:extLst>
            </p:cNvPr>
            <p:cNvSpPr/>
            <p:nvPr>
              <p:custDataLst>
                <p:tags r:id="rId24"/>
              </p:custDataLst>
            </p:nvPr>
          </p:nvSpPr>
          <p:spPr>
            <a:xfrm>
              <a:off x="3914775" y="29527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4" name="SMARTInkShape-Group159">
            <a:extLst>
              <a:ext uri="{FF2B5EF4-FFF2-40B4-BE49-F238E27FC236}">
                <a16:creationId xmlns:a16="http://schemas.microsoft.com/office/drawing/2014/main" id="{23AA4A7B-7F2D-B77D-E473-E75A27C5A863}"/>
              </a:ext>
            </a:extLst>
          </p:cNvPr>
          <p:cNvGrpSpPr/>
          <p:nvPr/>
        </p:nvGrpSpPr>
        <p:grpSpPr>
          <a:xfrm>
            <a:off x="5125393" y="2905125"/>
            <a:ext cx="231884" cy="150912"/>
            <a:chOff x="5125393" y="2905125"/>
            <a:chExt cx="231884" cy="150912"/>
          </a:xfrm>
        </p:grpSpPr>
        <p:sp>
          <p:nvSpPr>
            <p:cNvPr id="602" name="SMARTInkShape-784">
              <a:extLst>
                <a:ext uri="{FF2B5EF4-FFF2-40B4-BE49-F238E27FC236}">
                  <a16:creationId xmlns:a16="http://schemas.microsoft.com/office/drawing/2014/main" id="{0D7008D3-7CB3-28CF-1510-E11BD6A502F9}"/>
                </a:ext>
              </a:extLst>
            </p:cNvPr>
            <p:cNvSpPr/>
            <p:nvPr>
              <p:custDataLst>
                <p:tags r:id="rId20"/>
              </p:custDataLst>
            </p:nvPr>
          </p:nvSpPr>
          <p:spPr>
            <a:xfrm>
              <a:off x="5263781" y="2933700"/>
              <a:ext cx="93496" cy="102649"/>
            </a:xfrm>
            <a:custGeom>
              <a:avLst/>
              <a:gdLst/>
              <a:ahLst/>
              <a:cxnLst/>
              <a:rect l="0" t="0" r="0" b="0"/>
              <a:pathLst>
                <a:path w="93496" h="102649">
                  <a:moveTo>
                    <a:pt x="51169" y="0"/>
                  </a:moveTo>
                  <a:lnTo>
                    <a:pt x="51169" y="0"/>
                  </a:lnTo>
                  <a:lnTo>
                    <a:pt x="32855" y="0"/>
                  </a:lnTo>
                  <a:lnTo>
                    <a:pt x="29435" y="1058"/>
                  </a:lnTo>
                  <a:lnTo>
                    <a:pt x="27154" y="2822"/>
                  </a:lnTo>
                  <a:lnTo>
                    <a:pt x="1403" y="35648"/>
                  </a:lnTo>
                  <a:lnTo>
                    <a:pt x="0" y="40698"/>
                  </a:lnTo>
                  <a:lnTo>
                    <a:pt x="123" y="45124"/>
                  </a:lnTo>
                  <a:lnTo>
                    <a:pt x="2530" y="62053"/>
                  </a:lnTo>
                  <a:lnTo>
                    <a:pt x="2869" y="69944"/>
                  </a:lnTo>
                  <a:lnTo>
                    <a:pt x="5211" y="76263"/>
                  </a:lnTo>
                  <a:lnTo>
                    <a:pt x="24943" y="97597"/>
                  </a:lnTo>
                  <a:lnTo>
                    <a:pt x="34574" y="101585"/>
                  </a:lnTo>
                  <a:lnTo>
                    <a:pt x="40106" y="102648"/>
                  </a:lnTo>
                  <a:lnTo>
                    <a:pt x="49075" y="101008"/>
                  </a:lnTo>
                  <a:lnTo>
                    <a:pt x="60073" y="96956"/>
                  </a:lnTo>
                  <a:lnTo>
                    <a:pt x="63455" y="96387"/>
                  </a:lnTo>
                  <a:lnTo>
                    <a:pt x="70035" y="90111"/>
                  </a:lnTo>
                  <a:lnTo>
                    <a:pt x="92433" y="58700"/>
                  </a:lnTo>
                  <a:lnTo>
                    <a:pt x="93495" y="52892"/>
                  </a:lnTo>
                  <a:lnTo>
                    <a:pt x="91853" y="40793"/>
                  </a:lnTo>
                  <a:lnTo>
                    <a:pt x="84979" y="22082"/>
                  </a:lnTo>
                  <a:lnTo>
                    <a:pt x="79248" y="15106"/>
                  </a:lnTo>
                  <a:lnTo>
                    <a:pt x="61889" y="5571"/>
                  </a:lnTo>
                  <a:lnTo>
                    <a:pt x="39137" y="1100"/>
                  </a:lnTo>
                  <a:lnTo>
                    <a:pt x="225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785">
              <a:extLst>
                <a:ext uri="{FF2B5EF4-FFF2-40B4-BE49-F238E27FC236}">
                  <a16:creationId xmlns:a16="http://schemas.microsoft.com/office/drawing/2014/main" id="{729C6312-BB0C-8A4A-E8F0-D1375D9FBCB3}"/>
                </a:ext>
              </a:extLst>
            </p:cNvPr>
            <p:cNvSpPr/>
            <p:nvPr>
              <p:custDataLst>
                <p:tags r:id="rId21"/>
              </p:custDataLst>
            </p:nvPr>
          </p:nvSpPr>
          <p:spPr>
            <a:xfrm>
              <a:off x="5125393" y="2905125"/>
              <a:ext cx="112744" cy="150912"/>
            </a:xfrm>
            <a:custGeom>
              <a:avLst/>
              <a:gdLst/>
              <a:ahLst/>
              <a:cxnLst/>
              <a:rect l="0" t="0" r="0" b="0"/>
              <a:pathLst>
                <a:path w="112744" h="150912">
                  <a:moveTo>
                    <a:pt x="75257" y="9525"/>
                  </a:moveTo>
                  <a:lnTo>
                    <a:pt x="75257" y="9525"/>
                  </a:lnTo>
                  <a:lnTo>
                    <a:pt x="84782" y="9525"/>
                  </a:lnTo>
                  <a:lnTo>
                    <a:pt x="76581" y="9525"/>
                  </a:lnTo>
                  <a:lnTo>
                    <a:pt x="67914" y="2979"/>
                  </a:lnTo>
                  <a:lnTo>
                    <a:pt x="62116" y="1324"/>
                  </a:lnTo>
                  <a:lnTo>
                    <a:pt x="40324" y="8317"/>
                  </a:lnTo>
                  <a:lnTo>
                    <a:pt x="30179" y="15832"/>
                  </a:lnTo>
                  <a:lnTo>
                    <a:pt x="20037" y="20213"/>
                  </a:lnTo>
                  <a:lnTo>
                    <a:pt x="6214" y="32918"/>
                  </a:lnTo>
                  <a:lnTo>
                    <a:pt x="0" y="45479"/>
                  </a:lnTo>
                  <a:lnTo>
                    <a:pt x="2298" y="49494"/>
                  </a:lnTo>
                  <a:lnTo>
                    <a:pt x="12397" y="60694"/>
                  </a:lnTo>
                  <a:lnTo>
                    <a:pt x="18391" y="64017"/>
                  </a:lnTo>
                  <a:lnTo>
                    <a:pt x="62298" y="76966"/>
                  </a:lnTo>
                  <a:lnTo>
                    <a:pt x="87072" y="92421"/>
                  </a:lnTo>
                  <a:lnTo>
                    <a:pt x="100218" y="111155"/>
                  </a:lnTo>
                  <a:lnTo>
                    <a:pt x="102225" y="117488"/>
                  </a:lnTo>
                  <a:lnTo>
                    <a:pt x="101702" y="120659"/>
                  </a:lnTo>
                  <a:lnTo>
                    <a:pt x="96082" y="133352"/>
                  </a:lnTo>
                  <a:lnTo>
                    <a:pt x="94657" y="140994"/>
                  </a:lnTo>
                  <a:lnTo>
                    <a:pt x="89354" y="147375"/>
                  </a:lnTo>
                  <a:lnTo>
                    <a:pt x="81170" y="150167"/>
                  </a:lnTo>
                  <a:lnTo>
                    <a:pt x="76024" y="150911"/>
                  </a:lnTo>
                  <a:lnTo>
                    <a:pt x="67484" y="148916"/>
                  </a:lnTo>
                  <a:lnTo>
                    <a:pt x="39298" y="135866"/>
                  </a:lnTo>
                  <a:lnTo>
                    <a:pt x="31758" y="133410"/>
                  </a:lnTo>
                  <a:lnTo>
                    <a:pt x="24880" y="128791"/>
                  </a:lnTo>
                  <a:lnTo>
                    <a:pt x="21117" y="123210"/>
                  </a:lnTo>
                  <a:lnTo>
                    <a:pt x="18999" y="114118"/>
                  </a:lnTo>
                  <a:lnTo>
                    <a:pt x="18702" y="111003"/>
                  </a:lnTo>
                  <a:lnTo>
                    <a:pt x="19562" y="108927"/>
                  </a:lnTo>
                  <a:lnTo>
                    <a:pt x="21194" y="107543"/>
                  </a:lnTo>
                  <a:lnTo>
                    <a:pt x="23339" y="106621"/>
                  </a:lnTo>
                  <a:lnTo>
                    <a:pt x="24771" y="104947"/>
                  </a:lnTo>
                  <a:lnTo>
                    <a:pt x="27255" y="96736"/>
                  </a:lnTo>
                  <a:lnTo>
                    <a:pt x="43825" y="87939"/>
                  </a:lnTo>
                  <a:lnTo>
                    <a:pt x="91039" y="69441"/>
                  </a:lnTo>
                  <a:lnTo>
                    <a:pt x="99204" y="66846"/>
                  </a:lnTo>
                  <a:lnTo>
                    <a:pt x="106362" y="62165"/>
                  </a:lnTo>
                  <a:lnTo>
                    <a:pt x="110248" y="56556"/>
                  </a:lnTo>
                  <a:lnTo>
                    <a:pt x="112436" y="47449"/>
                  </a:lnTo>
                  <a:lnTo>
                    <a:pt x="112743" y="44333"/>
                  </a:lnTo>
                  <a:lnTo>
                    <a:pt x="107440" y="35226"/>
                  </a:lnTo>
                  <a:lnTo>
                    <a:pt x="81818" y="6739"/>
                  </a:lnTo>
                  <a:lnTo>
                    <a:pt x="657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7" name="SMARTInkShape-Group160">
            <a:extLst>
              <a:ext uri="{FF2B5EF4-FFF2-40B4-BE49-F238E27FC236}">
                <a16:creationId xmlns:a16="http://schemas.microsoft.com/office/drawing/2014/main" id="{42F6B262-D619-F129-53D2-A41AD9A5AA87}"/>
              </a:ext>
            </a:extLst>
          </p:cNvPr>
          <p:cNvGrpSpPr/>
          <p:nvPr/>
        </p:nvGrpSpPr>
        <p:grpSpPr>
          <a:xfrm>
            <a:off x="7058120" y="2914650"/>
            <a:ext cx="152302" cy="122693"/>
            <a:chOff x="7058120" y="2914650"/>
            <a:chExt cx="152302" cy="122693"/>
          </a:xfrm>
        </p:grpSpPr>
        <p:sp>
          <p:nvSpPr>
            <p:cNvPr id="605" name="SMARTInkShape-786">
              <a:extLst>
                <a:ext uri="{FF2B5EF4-FFF2-40B4-BE49-F238E27FC236}">
                  <a16:creationId xmlns:a16="http://schemas.microsoft.com/office/drawing/2014/main" id="{212074A8-AA4D-5438-214D-CC464C51818F}"/>
                </a:ext>
              </a:extLst>
            </p:cNvPr>
            <p:cNvSpPr/>
            <p:nvPr>
              <p:custDataLst>
                <p:tags r:id="rId18"/>
              </p:custDataLst>
            </p:nvPr>
          </p:nvSpPr>
          <p:spPr>
            <a:xfrm>
              <a:off x="7115616" y="2914650"/>
              <a:ext cx="94806" cy="112938"/>
            </a:xfrm>
            <a:custGeom>
              <a:avLst/>
              <a:gdLst/>
              <a:ahLst/>
              <a:cxnLst/>
              <a:rect l="0" t="0" r="0" b="0"/>
              <a:pathLst>
                <a:path w="94806" h="112938">
                  <a:moveTo>
                    <a:pt x="56709" y="28575"/>
                  </a:moveTo>
                  <a:lnTo>
                    <a:pt x="56709" y="28575"/>
                  </a:lnTo>
                  <a:lnTo>
                    <a:pt x="56709" y="20374"/>
                  </a:lnTo>
                  <a:lnTo>
                    <a:pt x="57767" y="19933"/>
                  </a:lnTo>
                  <a:lnTo>
                    <a:pt x="62197" y="19311"/>
                  </a:lnTo>
                  <a:lnTo>
                    <a:pt x="59854" y="19166"/>
                  </a:lnTo>
                  <a:lnTo>
                    <a:pt x="58806" y="18069"/>
                  </a:lnTo>
                  <a:lnTo>
                    <a:pt x="56717" y="9560"/>
                  </a:lnTo>
                  <a:lnTo>
                    <a:pt x="34319" y="9526"/>
                  </a:lnTo>
                  <a:lnTo>
                    <a:pt x="28060" y="12348"/>
                  </a:lnTo>
                  <a:lnTo>
                    <a:pt x="21751" y="16071"/>
                  </a:lnTo>
                  <a:lnTo>
                    <a:pt x="10961" y="18658"/>
                  </a:lnTo>
                  <a:lnTo>
                    <a:pt x="4583" y="29047"/>
                  </a:lnTo>
                  <a:lnTo>
                    <a:pt x="1047" y="45530"/>
                  </a:lnTo>
                  <a:lnTo>
                    <a:pt x="0" y="63820"/>
                  </a:lnTo>
                  <a:lnTo>
                    <a:pt x="4746" y="82645"/>
                  </a:lnTo>
                  <a:lnTo>
                    <a:pt x="15831" y="100364"/>
                  </a:lnTo>
                  <a:lnTo>
                    <a:pt x="21961" y="107401"/>
                  </a:lnTo>
                  <a:lnTo>
                    <a:pt x="28212" y="111234"/>
                  </a:lnTo>
                  <a:lnTo>
                    <a:pt x="36636" y="112937"/>
                  </a:lnTo>
                  <a:lnTo>
                    <a:pt x="57111" y="112838"/>
                  </a:lnTo>
                  <a:lnTo>
                    <a:pt x="73095" y="106046"/>
                  </a:lnTo>
                  <a:lnTo>
                    <a:pt x="93023" y="87474"/>
                  </a:lnTo>
                  <a:lnTo>
                    <a:pt x="94805" y="40005"/>
                  </a:lnTo>
                  <a:lnTo>
                    <a:pt x="77919" y="18410"/>
                  </a:lnTo>
                  <a:lnTo>
                    <a:pt x="75885" y="10045"/>
                  </a:lnTo>
                  <a:lnTo>
                    <a:pt x="67570" y="1370"/>
                  </a:lnTo>
                  <a:lnTo>
                    <a:pt x="58150" y="120"/>
                  </a:lnTo>
                  <a:lnTo>
                    <a:pt x="2813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787">
              <a:extLst>
                <a:ext uri="{FF2B5EF4-FFF2-40B4-BE49-F238E27FC236}">
                  <a16:creationId xmlns:a16="http://schemas.microsoft.com/office/drawing/2014/main" id="{C983A602-2AA5-C031-C03C-F96D0F4B58D2}"/>
                </a:ext>
              </a:extLst>
            </p:cNvPr>
            <p:cNvSpPr/>
            <p:nvPr>
              <p:custDataLst>
                <p:tags r:id="rId19"/>
              </p:custDataLst>
            </p:nvPr>
          </p:nvSpPr>
          <p:spPr>
            <a:xfrm>
              <a:off x="7058120" y="2914650"/>
              <a:ext cx="18956" cy="122693"/>
            </a:xfrm>
            <a:custGeom>
              <a:avLst/>
              <a:gdLst/>
              <a:ahLst/>
              <a:cxnLst/>
              <a:rect l="0" t="0" r="0" b="0"/>
              <a:pathLst>
                <a:path w="18956" h="122693">
                  <a:moveTo>
                    <a:pt x="18955" y="0"/>
                  </a:moveTo>
                  <a:lnTo>
                    <a:pt x="18955" y="0"/>
                  </a:lnTo>
                  <a:lnTo>
                    <a:pt x="13899" y="45761"/>
                  </a:lnTo>
                  <a:lnTo>
                    <a:pt x="4826" y="77752"/>
                  </a:lnTo>
                  <a:lnTo>
                    <a:pt x="6537" y="97944"/>
                  </a:lnTo>
                  <a:lnTo>
                    <a:pt x="226" y="122692"/>
                  </a:lnTo>
                  <a:lnTo>
                    <a:pt x="0" y="118432"/>
                  </a:lnTo>
                  <a:lnTo>
                    <a:pt x="943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0" name="SMARTInkShape-Group161">
            <a:extLst>
              <a:ext uri="{FF2B5EF4-FFF2-40B4-BE49-F238E27FC236}">
                <a16:creationId xmlns:a16="http://schemas.microsoft.com/office/drawing/2014/main" id="{49E2DC2A-71D5-CF2A-036B-F866307F0905}"/>
              </a:ext>
            </a:extLst>
          </p:cNvPr>
          <p:cNvGrpSpPr/>
          <p:nvPr/>
        </p:nvGrpSpPr>
        <p:grpSpPr>
          <a:xfrm>
            <a:off x="3895725" y="3362325"/>
            <a:ext cx="266701" cy="123826"/>
            <a:chOff x="3895725" y="3362325"/>
            <a:chExt cx="266701" cy="123826"/>
          </a:xfrm>
        </p:grpSpPr>
        <p:sp>
          <p:nvSpPr>
            <p:cNvPr id="608" name="SMARTInkShape-788">
              <a:extLst>
                <a:ext uri="{FF2B5EF4-FFF2-40B4-BE49-F238E27FC236}">
                  <a16:creationId xmlns:a16="http://schemas.microsoft.com/office/drawing/2014/main" id="{B0C5E588-263B-8CB0-06BE-33CD44F150E3}"/>
                </a:ext>
              </a:extLst>
            </p:cNvPr>
            <p:cNvSpPr/>
            <p:nvPr>
              <p:custDataLst>
                <p:tags r:id="rId16"/>
              </p:custDataLst>
            </p:nvPr>
          </p:nvSpPr>
          <p:spPr>
            <a:xfrm>
              <a:off x="4057671" y="3371853"/>
              <a:ext cx="104755" cy="114298"/>
            </a:xfrm>
            <a:custGeom>
              <a:avLst/>
              <a:gdLst/>
              <a:ahLst/>
              <a:cxnLst/>
              <a:rect l="0" t="0" r="0" b="0"/>
              <a:pathLst>
                <a:path w="104755" h="114298">
                  <a:moveTo>
                    <a:pt x="19029" y="38097"/>
                  </a:moveTo>
                  <a:lnTo>
                    <a:pt x="19029" y="38097"/>
                  </a:lnTo>
                  <a:lnTo>
                    <a:pt x="19029" y="32609"/>
                  </a:lnTo>
                  <a:lnTo>
                    <a:pt x="19029" y="34953"/>
                  </a:lnTo>
                  <a:lnTo>
                    <a:pt x="19029" y="32109"/>
                  </a:lnTo>
                  <a:lnTo>
                    <a:pt x="17971" y="30930"/>
                  </a:lnTo>
                  <a:lnTo>
                    <a:pt x="13973" y="29620"/>
                  </a:lnTo>
                  <a:lnTo>
                    <a:pt x="13541" y="29271"/>
                  </a:lnTo>
                  <a:lnTo>
                    <a:pt x="15885" y="28883"/>
                  </a:lnTo>
                  <a:lnTo>
                    <a:pt x="16933" y="27721"/>
                  </a:lnTo>
                  <a:lnTo>
                    <a:pt x="18097" y="23608"/>
                  </a:lnTo>
                  <a:lnTo>
                    <a:pt x="18753" y="15342"/>
                  </a:lnTo>
                  <a:lnTo>
                    <a:pt x="19903" y="13402"/>
                  </a:lnTo>
                  <a:lnTo>
                    <a:pt x="21729" y="12108"/>
                  </a:lnTo>
                  <a:lnTo>
                    <a:pt x="26579" y="9613"/>
                  </a:lnTo>
                  <a:lnTo>
                    <a:pt x="36355" y="1472"/>
                  </a:lnTo>
                  <a:lnTo>
                    <a:pt x="46129" y="127"/>
                  </a:lnTo>
                  <a:lnTo>
                    <a:pt x="64899" y="0"/>
                  </a:lnTo>
                  <a:lnTo>
                    <a:pt x="65484" y="1058"/>
                  </a:lnTo>
                  <a:lnTo>
                    <a:pt x="66133" y="5054"/>
                  </a:lnTo>
                  <a:lnTo>
                    <a:pt x="67366" y="6543"/>
                  </a:lnTo>
                  <a:lnTo>
                    <a:pt x="71556" y="8198"/>
                  </a:lnTo>
                  <a:lnTo>
                    <a:pt x="73097" y="9698"/>
                  </a:lnTo>
                  <a:lnTo>
                    <a:pt x="74809" y="14186"/>
                  </a:lnTo>
                  <a:lnTo>
                    <a:pt x="76144" y="41310"/>
                  </a:lnTo>
                  <a:lnTo>
                    <a:pt x="73341" y="47639"/>
                  </a:lnTo>
                  <a:lnTo>
                    <a:pt x="34889" y="88897"/>
                  </a:lnTo>
                  <a:lnTo>
                    <a:pt x="28547" y="92425"/>
                  </a:lnTo>
                  <a:lnTo>
                    <a:pt x="25375" y="93365"/>
                  </a:lnTo>
                  <a:lnTo>
                    <a:pt x="23259" y="95051"/>
                  </a:lnTo>
                  <a:lnTo>
                    <a:pt x="20909" y="99746"/>
                  </a:lnTo>
                  <a:lnTo>
                    <a:pt x="18166" y="101421"/>
                  </a:lnTo>
                  <a:lnTo>
                    <a:pt x="6308" y="104837"/>
                  </a:lnTo>
                  <a:lnTo>
                    <a:pt x="4199" y="106932"/>
                  </a:lnTo>
                  <a:lnTo>
                    <a:pt x="0" y="114259"/>
                  </a:lnTo>
                  <a:lnTo>
                    <a:pt x="41737" y="114297"/>
                  </a:lnTo>
                  <a:lnTo>
                    <a:pt x="60447" y="113239"/>
                  </a:lnTo>
                  <a:lnTo>
                    <a:pt x="78338" y="108809"/>
                  </a:lnTo>
                  <a:lnTo>
                    <a:pt x="90812" y="111142"/>
                  </a:lnTo>
                  <a:lnTo>
                    <a:pt x="104738" y="104780"/>
                  </a:lnTo>
                  <a:lnTo>
                    <a:pt x="104754"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789">
              <a:extLst>
                <a:ext uri="{FF2B5EF4-FFF2-40B4-BE49-F238E27FC236}">
                  <a16:creationId xmlns:a16="http://schemas.microsoft.com/office/drawing/2014/main" id="{520E0721-3F35-62D9-B412-0E96E112FF9C}"/>
                </a:ext>
              </a:extLst>
            </p:cNvPr>
            <p:cNvSpPr/>
            <p:nvPr>
              <p:custDataLst>
                <p:tags r:id="rId17"/>
              </p:custDataLst>
            </p:nvPr>
          </p:nvSpPr>
          <p:spPr>
            <a:xfrm>
              <a:off x="3895725" y="3362325"/>
              <a:ext cx="114301" cy="123422"/>
            </a:xfrm>
            <a:custGeom>
              <a:avLst/>
              <a:gdLst/>
              <a:ahLst/>
              <a:cxnLst/>
              <a:rect l="0" t="0" r="0" b="0"/>
              <a:pathLst>
                <a:path w="114301" h="123422">
                  <a:moveTo>
                    <a:pt x="0" y="0"/>
                  </a:moveTo>
                  <a:lnTo>
                    <a:pt x="0" y="0"/>
                  </a:lnTo>
                  <a:lnTo>
                    <a:pt x="8201" y="0"/>
                  </a:lnTo>
                  <a:lnTo>
                    <a:pt x="30867" y="8201"/>
                  </a:lnTo>
                  <a:lnTo>
                    <a:pt x="74491" y="9491"/>
                  </a:lnTo>
                  <a:lnTo>
                    <a:pt x="114300" y="9525"/>
                  </a:lnTo>
                  <a:lnTo>
                    <a:pt x="109244" y="14582"/>
                  </a:lnTo>
                  <a:lnTo>
                    <a:pt x="89848" y="53378"/>
                  </a:lnTo>
                  <a:lnTo>
                    <a:pt x="83718" y="73887"/>
                  </a:lnTo>
                  <a:lnTo>
                    <a:pt x="79541" y="81522"/>
                  </a:lnTo>
                  <a:lnTo>
                    <a:pt x="76860" y="95047"/>
                  </a:lnTo>
                  <a:lnTo>
                    <a:pt x="76640" y="98290"/>
                  </a:lnTo>
                  <a:lnTo>
                    <a:pt x="75435" y="100452"/>
                  </a:lnTo>
                  <a:lnTo>
                    <a:pt x="73574" y="101893"/>
                  </a:lnTo>
                  <a:lnTo>
                    <a:pt x="71274" y="102853"/>
                  </a:lnTo>
                  <a:lnTo>
                    <a:pt x="69741" y="104552"/>
                  </a:lnTo>
                  <a:lnTo>
                    <a:pt x="67079" y="112807"/>
                  </a:lnTo>
                  <a:lnTo>
                    <a:pt x="64032" y="113637"/>
                  </a:lnTo>
                  <a:lnTo>
                    <a:pt x="61738" y="113858"/>
                  </a:lnTo>
                  <a:lnTo>
                    <a:pt x="60208" y="115063"/>
                  </a:lnTo>
                  <a:lnTo>
                    <a:pt x="57269" y="123421"/>
                  </a:lnTo>
                  <a:lnTo>
                    <a:pt x="5715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3" name="SMARTInkShape-Group162">
            <a:extLst>
              <a:ext uri="{FF2B5EF4-FFF2-40B4-BE49-F238E27FC236}">
                <a16:creationId xmlns:a16="http://schemas.microsoft.com/office/drawing/2014/main" id="{862EAC14-DEAC-ABCC-0C87-96AECFBD12E4}"/>
              </a:ext>
            </a:extLst>
          </p:cNvPr>
          <p:cNvGrpSpPr/>
          <p:nvPr/>
        </p:nvGrpSpPr>
        <p:grpSpPr>
          <a:xfrm>
            <a:off x="5086350" y="3352800"/>
            <a:ext cx="262376" cy="142876"/>
            <a:chOff x="5086350" y="3352800"/>
            <a:chExt cx="262376" cy="142876"/>
          </a:xfrm>
        </p:grpSpPr>
        <p:sp>
          <p:nvSpPr>
            <p:cNvPr id="611" name="SMARTInkShape-790">
              <a:extLst>
                <a:ext uri="{FF2B5EF4-FFF2-40B4-BE49-F238E27FC236}">
                  <a16:creationId xmlns:a16="http://schemas.microsoft.com/office/drawing/2014/main" id="{F789EBF7-86BD-CEE9-19BF-276D4411EBAC}"/>
                </a:ext>
              </a:extLst>
            </p:cNvPr>
            <p:cNvSpPr/>
            <p:nvPr>
              <p:custDataLst>
                <p:tags r:id="rId14"/>
              </p:custDataLst>
            </p:nvPr>
          </p:nvSpPr>
          <p:spPr>
            <a:xfrm>
              <a:off x="5257800" y="3352800"/>
              <a:ext cx="90926" cy="142876"/>
            </a:xfrm>
            <a:custGeom>
              <a:avLst/>
              <a:gdLst/>
              <a:ahLst/>
              <a:cxnLst/>
              <a:rect l="0" t="0" r="0" b="0"/>
              <a:pathLst>
                <a:path w="90926" h="142876">
                  <a:moveTo>
                    <a:pt x="0" y="0"/>
                  </a:moveTo>
                  <a:lnTo>
                    <a:pt x="0" y="0"/>
                  </a:lnTo>
                  <a:lnTo>
                    <a:pt x="46935" y="0"/>
                  </a:lnTo>
                  <a:lnTo>
                    <a:pt x="90925" y="0"/>
                  </a:lnTo>
                  <a:lnTo>
                    <a:pt x="85990" y="0"/>
                  </a:lnTo>
                  <a:lnTo>
                    <a:pt x="80692" y="23370"/>
                  </a:lnTo>
                  <a:lnTo>
                    <a:pt x="58891" y="64422"/>
                  </a:lnTo>
                  <a:lnTo>
                    <a:pt x="42563" y="98129"/>
                  </a:lnTo>
                  <a:lnTo>
                    <a:pt x="3810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791">
              <a:extLst>
                <a:ext uri="{FF2B5EF4-FFF2-40B4-BE49-F238E27FC236}">
                  <a16:creationId xmlns:a16="http://schemas.microsoft.com/office/drawing/2014/main" id="{396DE54B-12CF-3279-B10D-561D5C34FF4E}"/>
                </a:ext>
              </a:extLst>
            </p:cNvPr>
            <p:cNvSpPr/>
            <p:nvPr>
              <p:custDataLst>
                <p:tags r:id="rId15"/>
              </p:custDataLst>
            </p:nvPr>
          </p:nvSpPr>
          <p:spPr>
            <a:xfrm>
              <a:off x="5086350" y="3352800"/>
              <a:ext cx="114301" cy="104645"/>
            </a:xfrm>
            <a:custGeom>
              <a:avLst/>
              <a:gdLst/>
              <a:ahLst/>
              <a:cxnLst/>
              <a:rect l="0" t="0" r="0" b="0"/>
              <a:pathLst>
                <a:path w="114301" h="104645">
                  <a:moveTo>
                    <a:pt x="0" y="0"/>
                  </a:moveTo>
                  <a:lnTo>
                    <a:pt x="0" y="0"/>
                  </a:lnTo>
                  <a:lnTo>
                    <a:pt x="9132" y="0"/>
                  </a:lnTo>
                  <a:lnTo>
                    <a:pt x="3959" y="0"/>
                  </a:lnTo>
                  <a:lnTo>
                    <a:pt x="8584" y="0"/>
                  </a:lnTo>
                  <a:lnTo>
                    <a:pt x="3851" y="0"/>
                  </a:lnTo>
                  <a:lnTo>
                    <a:pt x="6316" y="0"/>
                  </a:lnTo>
                  <a:lnTo>
                    <a:pt x="3400" y="0"/>
                  </a:lnTo>
                  <a:lnTo>
                    <a:pt x="14581" y="0"/>
                  </a:lnTo>
                  <a:lnTo>
                    <a:pt x="16070" y="1058"/>
                  </a:lnTo>
                  <a:lnTo>
                    <a:pt x="17064" y="2822"/>
                  </a:lnTo>
                  <a:lnTo>
                    <a:pt x="17726" y="5057"/>
                  </a:lnTo>
                  <a:lnTo>
                    <a:pt x="19226" y="6546"/>
                  </a:lnTo>
                  <a:lnTo>
                    <a:pt x="23714" y="8201"/>
                  </a:lnTo>
                  <a:lnTo>
                    <a:pt x="69340" y="9510"/>
                  </a:lnTo>
                  <a:lnTo>
                    <a:pt x="102775" y="9525"/>
                  </a:lnTo>
                  <a:lnTo>
                    <a:pt x="114289" y="10"/>
                  </a:lnTo>
                  <a:lnTo>
                    <a:pt x="114300" y="0"/>
                  </a:lnTo>
                  <a:lnTo>
                    <a:pt x="108812" y="0"/>
                  </a:lnTo>
                  <a:lnTo>
                    <a:pt x="111156" y="0"/>
                  </a:lnTo>
                  <a:lnTo>
                    <a:pt x="111145" y="1058"/>
                  </a:lnTo>
                  <a:lnTo>
                    <a:pt x="107133" y="7605"/>
                  </a:lnTo>
                  <a:lnTo>
                    <a:pt x="104414" y="16247"/>
                  </a:lnTo>
                  <a:lnTo>
                    <a:pt x="71699" y="59648"/>
                  </a:lnTo>
                  <a:lnTo>
                    <a:pt x="67667" y="75439"/>
                  </a:lnTo>
                  <a:lnTo>
                    <a:pt x="67337" y="78868"/>
                  </a:lnTo>
                  <a:lnTo>
                    <a:pt x="64147" y="85500"/>
                  </a:lnTo>
                  <a:lnTo>
                    <a:pt x="58532" y="93324"/>
                  </a:lnTo>
                  <a:lnTo>
                    <a:pt x="57161" y="104644"/>
                  </a:lnTo>
                  <a:lnTo>
                    <a:pt x="66675"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6" name="SMARTInkShape-Group163">
            <a:extLst>
              <a:ext uri="{FF2B5EF4-FFF2-40B4-BE49-F238E27FC236}">
                <a16:creationId xmlns:a16="http://schemas.microsoft.com/office/drawing/2014/main" id="{A66D9E9F-FEEA-3AC2-2087-CDDCC635DF98}"/>
              </a:ext>
            </a:extLst>
          </p:cNvPr>
          <p:cNvGrpSpPr/>
          <p:nvPr/>
        </p:nvGrpSpPr>
        <p:grpSpPr>
          <a:xfrm>
            <a:off x="7048500" y="3362325"/>
            <a:ext cx="114301" cy="152389"/>
            <a:chOff x="7048500" y="3362325"/>
            <a:chExt cx="114301" cy="152389"/>
          </a:xfrm>
        </p:grpSpPr>
        <p:sp>
          <p:nvSpPr>
            <p:cNvPr id="614" name="SMARTInkShape-792">
              <a:extLst>
                <a:ext uri="{FF2B5EF4-FFF2-40B4-BE49-F238E27FC236}">
                  <a16:creationId xmlns:a16="http://schemas.microsoft.com/office/drawing/2014/main" id="{036CC1FE-5DB4-6278-56B2-D5AAFAF21A28}"/>
                </a:ext>
              </a:extLst>
            </p:cNvPr>
            <p:cNvSpPr/>
            <p:nvPr>
              <p:custDataLst>
                <p:tags r:id="rId12"/>
              </p:custDataLst>
            </p:nvPr>
          </p:nvSpPr>
          <p:spPr>
            <a:xfrm>
              <a:off x="7058025" y="3362325"/>
              <a:ext cx="104776" cy="19051"/>
            </a:xfrm>
            <a:custGeom>
              <a:avLst/>
              <a:gdLst/>
              <a:ahLst/>
              <a:cxnLst/>
              <a:rect l="0" t="0" r="0" b="0"/>
              <a:pathLst>
                <a:path w="104776" h="19051">
                  <a:moveTo>
                    <a:pt x="0" y="19050"/>
                  </a:moveTo>
                  <a:lnTo>
                    <a:pt x="0" y="19050"/>
                  </a:lnTo>
                  <a:lnTo>
                    <a:pt x="5056" y="19050"/>
                  </a:lnTo>
                  <a:lnTo>
                    <a:pt x="10361" y="16228"/>
                  </a:lnTo>
                  <a:lnTo>
                    <a:pt x="13257" y="13993"/>
                  </a:lnTo>
                  <a:lnTo>
                    <a:pt x="59847" y="324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SMARTInkShape-793">
              <a:extLst>
                <a:ext uri="{FF2B5EF4-FFF2-40B4-BE49-F238E27FC236}">
                  <a16:creationId xmlns:a16="http://schemas.microsoft.com/office/drawing/2014/main" id="{06AC655A-A7CC-009E-9030-92EADD06291F}"/>
                </a:ext>
              </a:extLst>
            </p:cNvPr>
            <p:cNvSpPr/>
            <p:nvPr>
              <p:custDataLst>
                <p:tags r:id="rId13"/>
              </p:custDataLst>
            </p:nvPr>
          </p:nvSpPr>
          <p:spPr>
            <a:xfrm>
              <a:off x="7048500" y="3390900"/>
              <a:ext cx="85296" cy="123814"/>
            </a:xfrm>
            <a:custGeom>
              <a:avLst/>
              <a:gdLst/>
              <a:ahLst/>
              <a:cxnLst/>
              <a:rect l="0" t="0" r="0" b="0"/>
              <a:pathLst>
                <a:path w="85296" h="123814">
                  <a:moveTo>
                    <a:pt x="0" y="9525"/>
                  </a:moveTo>
                  <a:lnTo>
                    <a:pt x="0" y="9525"/>
                  </a:lnTo>
                  <a:lnTo>
                    <a:pt x="5056" y="9525"/>
                  </a:lnTo>
                  <a:lnTo>
                    <a:pt x="6545" y="8467"/>
                  </a:lnTo>
                  <a:lnTo>
                    <a:pt x="7538" y="6703"/>
                  </a:lnTo>
                  <a:lnTo>
                    <a:pt x="9525" y="0"/>
                  </a:lnTo>
                  <a:lnTo>
                    <a:pt x="4469" y="5057"/>
                  </a:lnTo>
                  <a:lnTo>
                    <a:pt x="1987" y="13183"/>
                  </a:lnTo>
                  <a:lnTo>
                    <a:pt x="34" y="59831"/>
                  </a:lnTo>
                  <a:lnTo>
                    <a:pt x="2838" y="66455"/>
                  </a:lnTo>
                  <a:lnTo>
                    <a:pt x="9134" y="75629"/>
                  </a:lnTo>
                  <a:lnTo>
                    <a:pt x="14465" y="76031"/>
                  </a:lnTo>
                  <a:lnTo>
                    <a:pt x="43671" y="66489"/>
                  </a:lnTo>
                  <a:lnTo>
                    <a:pt x="55166" y="58589"/>
                  </a:lnTo>
                  <a:lnTo>
                    <a:pt x="65177" y="57276"/>
                  </a:lnTo>
                  <a:lnTo>
                    <a:pt x="71288" y="57188"/>
                  </a:lnTo>
                  <a:lnTo>
                    <a:pt x="72925" y="58233"/>
                  </a:lnTo>
                  <a:lnTo>
                    <a:pt x="74016" y="59989"/>
                  </a:lnTo>
                  <a:lnTo>
                    <a:pt x="74745" y="62218"/>
                  </a:lnTo>
                  <a:lnTo>
                    <a:pt x="84273" y="74485"/>
                  </a:lnTo>
                  <a:lnTo>
                    <a:pt x="85295" y="80748"/>
                  </a:lnTo>
                  <a:lnTo>
                    <a:pt x="77486" y="106747"/>
                  </a:lnTo>
                  <a:lnTo>
                    <a:pt x="75999" y="109264"/>
                  </a:lnTo>
                  <a:lnTo>
                    <a:pt x="73949" y="110943"/>
                  </a:lnTo>
                  <a:lnTo>
                    <a:pt x="68849" y="113866"/>
                  </a:lnTo>
                  <a:lnTo>
                    <a:pt x="60028" y="120404"/>
                  </a:lnTo>
                  <a:lnTo>
                    <a:pt x="49468" y="123374"/>
                  </a:lnTo>
                  <a:lnTo>
                    <a:pt x="22138" y="123813"/>
                  </a:lnTo>
                  <a:lnTo>
                    <a:pt x="21109" y="122759"/>
                  </a:lnTo>
                  <a:lnTo>
                    <a:pt x="1905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9" name="SMARTInkShape-Group164">
            <a:extLst>
              <a:ext uri="{FF2B5EF4-FFF2-40B4-BE49-F238E27FC236}">
                <a16:creationId xmlns:a16="http://schemas.microsoft.com/office/drawing/2014/main" id="{B7327B26-3C15-A19B-FB6D-3200160F9187}"/>
              </a:ext>
            </a:extLst>
          </p:cNvPr>
          <p:cNvGrpSpPr/>
          <p:nvPr/>
        </p:nvGrpSpPr>
        <p:grpSpPr>
          <a:xfrm>
            <a:off x="3962400" y="4611626"/>
            <a:ext cx="219064" cy="159959"/>
            <a:chOff x="3962400" y="4611626"/>
            <a:chExt cx="219064" cy="159959"/>
          </a:xfrm>
        </p:grpSpPr>
        <p:sp>
          <p:nvSpPr>
            <p:cNvPr id="617" name="SMARTInkShape-794">
              <a:extLst>
                <a:ext uri="{FF2B5EF4-FFF2-40B4-BE49-F238E27FC236}">
                  <a16:creationId xmlns:a16="http://schemas.microsoft.com/office/drawing/2014/main" id="{E26D20D3-A7AD-7D5C-1999-B220CD015793}"/>
                </a:ext>
              </a:extLst>
            </p:cNvPr>
            <p:cNvSpPr/>
            <p:nvPr>
              <p:custDataLst>
                <p:tags r:id="rId10"/>
              </p:custDataLst>
            </p:nvPr>
          </p:nvSpPr>
          <p:spPr>
            <a:xfrm>
              <a:off x="4097355" y="4611626"/>
              <a:ext cx="84109" cy="159959"/>
            </a:xfrm>
            <a:custGeom>
              <a:avLst/>
              <a:gdLst/>
              <a:ahLst/>
              <a:cxnLst/>
              <a:rect l="0" t="0" r="0" b="0"/>
              <a:pathLst>
                <a:path w="84109" h="159959">
                  <a:moveTo>
                    <a:pt x="55545" y="36574"/>
                  </a:moveTo>
                  <a:lnTo>
                    <a:pt x="55545" y="36574"/>
                  </a:lnTo>
                  <a:lnTo>
                    <a:pt x="55545" y="31086"/>
                  </a:lnTo>
                  <a:lnTo>
                    <a:pt x="55545" y="33430"/>
                  </a:lnTo>
                  <a:lnTo>
                    <a:pt x="55545" y="27057"/>
                  </a:lnTo>
                  <a:lnTo>
                    <a:pt x="50489" y="27051"/>
                  </a:lnTo>
                  <a:lnTo>
                    <a:pt x="45184" y="29872"/>
                  </a:lnTo>
                  <a:lnTo>
                    <a:pt x="39298" y="33596"/>
                  </a:lnTo>
                  <a:lnTo>
                    <a:pt x="18689" y="41238"/>
                  </a:lnTo>
                  <a:lnTo>
                    <a:pt x="15100" y="43917"/>
                  </a:lnTo>
                  <a:lnTo>
                    <a:pt x="2004" y="62061"/>
                  </a:lnTo>
                  <a:lnTo>
                    <a:pt x="0" y="68363"/>
                  </a:lnTo>
                  <a:lnTo>
                    <a:pt x="523" y="71525"/>
                  </a:lnTo>
                  <a:lnTo>
                    <a:pt x="3927" y="77860"/>
                  </a:lnTo>
                  <a:lnTo>
                    <a:pt x="6316" y="79973"/>
                  </a:lnTo>
                  <a:lnTo>
                    <a:pt x="11794" y="82320"/>
                  </a:lnTo>
                  <a:lnTo>
                    <a:pt x="13677" y="84005"/>
                  </a:lnTo>
                  <a:lnTo>
                    <a:pt x="15771" y="88699"/>
                  </a:lnTo>
                  <a:lnTo>
                    <a:pt x="17387" y="90374"/>
                  </a:lnTo>
                  <a:lnTo>
                    <a:pt x="22005" y="92235"/>
                  </a:lnTo>
                  <a:lnTo>
                    <a:pt x="30555" y="93283"/>
                  </a:lnTo>
                  <a:lnTo>
                    <a:pt x="32535" y="94488"/>
                  </a:lnTo>
                  <a:lnTo>
                    <a:pt x="33856" y="96350"/>
                  </a:lnTo>
                  <a:lnTo>
                    <a:pt x="34735" y="98650"/>
                  </a:lnTo>
                  <a:lnTo>
                    <a:pt x="36380" y="100183"/>
                  </a:lnTo>
                  <a:lnTo>
                    <a:pt x="46625" y="105466"/>
                  </a:lnTo>
                  <a:lnTo>
                    <a:pt x="52639" y="109526"/>
                  </a:lnTo>
                  <a:lnTo>
                    <a:pt x="58839" y="111330"/>
                  </a:lnTo>
                  <a:lnTo>
                    <a:pt x="60916" y="112870"/>
                  </a:lnTo>
                  <a:lnTo>
                    <a:pt x="62300" y="114954"/>
                  </a:lnTo>
                  <a:lnTo>
                    <a:pt x="64898" y="120093"/>
                  </a:lnTo>
                  <a:lnTo>
                    <a:pt x="71251" y="128936"/>
                  </a:lnTo>
                  <a:lnTo>
                    <a:pt x="73604" y="138259"/>
                  </a:lnTo>
                  <a:lnTo>
                    <a:pt x="74155" y="144562"/>
                  </a:lnTo>
                  <a:lnTo>
                    <a:pt x="73244" y="146666"/>
                  </a:lnTo>
                  <a:lnTo>
                    <a:pt x="71577" y="148068"/>
                  </a:lnTo>
                  <a:lnTo>
                    <a:pt x="69407" y="149004"/>
                  </a:lnTo>
                  <a:lnTo>
                    <a:pt x="67962" y="150686"/>
                  </a:lnTo>
                  <a:lnTo>
                    <a:pt x="66356" y="155376"/>
                  </a:lnTo>
                  <a:lnTo>
                    <a:pt x="64869" y="157050"/>
                  </a:lnTo>
                  <a:lnTo>
                    <a:pt x="60394" y="158911"/>
                  </a:lnTo>
                  <a:lnTo>
                    <a:pt x="51925" y="159958"/>
                  </a:lnTo>
                  <a:lnTo>
                    <a:pt x="25080" y="152159"/>
                  </a:lnTo>
                  <a:lnTo>
                    <a:pt x="22535" y="150673"/>
                  </a:lnTo>
                  <a:lnTo>
                    <a:pt x="20838" y="148623"/>
                  </a:lnTo>
                  <a:lnTo>
                    <a:pt x="17895" y="143524"/>
                  </a:lnTo>
                  <a:lnTo>
                    <a:pt x="13059" y="137729"/>
                  </a:lnTo>
                  <a:lnTo>
                    <a:pt x="12404" y="134703"/>
                  </a:lnTo>
                  <a:lnTo>
                    <a:pt x="13026" y="131626"/>
                  </a:lnTo>
                  <a:lnTo>
                    <a:pt x="16572" y="124141"/>
                  </a:lnTo>
                  <a:lnTo>
                    <a:pt x="32481" y="108513"/>
                  </a:lnTo>
                  <a:lnTo>
                    <a:pt x="64370" y="87143"/>
                  </a:lnTo>
                  <a:lnTo>
                    <a:pt x="72575" y="84781"/>
                  </a:lnTo>
                  <a:lnTo>
                    <a:pt x="82618" y="76049"/>
                  </a:lnTo>
                  <a:lnTo>
                    <a:pt x="83453" y="72463"/>
                  </a:lnTo>
                  <a:lnTo>
                    <a:pt x="84108" y="28697"/>
                  </a:lnTo>
                  <a:lnTo>
                    <a:pt x="81293" y="19668"/>
                  </a:lnTo>
                  <a:lnTo>
                    <a:pt x="79060" y="15778"/>
                  </a:lnTo>
                  <a:lnTo>
                    <a:pt x="75455" y="13185"/>
                  </a:lnTo>
                  <a:lnTo>
                    <a:pt x="62385" y="8477"/>
                  </a:lnTo>
                  <a:lnTo>
                    <a:pt x="60105" y="6201"/>
                  </a:lnTo>
                  <a:lnTo>
                    <a:pt x="58585" y="3626"/>
                  </a:lnTo>
                  <a:lnTo>
                    <a:pt x="56514" y="1908"/>
                  </a:lnTo>
                  <a:lnTo>
                    <a:pt x="51389" y="0"/>
                  </a:lnTo>
                  <a:lnTo>
                    <a:pt x="48541" y="550"/>
                  </a:lnTo>
                  <a:lnTo>
                    <a:pt x="42555" y="3983"/>
                  </a:lnTo>
                  <a:lnTo>
                    <a:pt x="40534" y="6380"/>
                  </a:lnTo>
                  <a:lnTo>
                    <a:pt x="36495" y="17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SMARTInkShape-795">
              <a:extLst>
                <a:ext uri="{FF2B5EF4-FFF2-40B4-BE49-F238E27FC236}">
                  <a16:creationId xmlns:a16="http://schemas.microsoft.com/office/drawing/2014/main" id="{7F6CE321-6F04-6F20-86FF-A7A6689620F5}"/>
                </a:ext>
              </a:extLst>
            </p:cNvPr>
            <p:cNvSpPr/>
            <p:nvPr>
              <p:custDataLst>
                <p:tags r:id="rId11"/>
              </p:custDataLst>
            </p:nvPr>
          </p:nvSpPr>
          <p:spPr>
            <a:xfrm>
              <a:off x="3962400" y="4629150"/>
              <a:ext cx="95251" cy="132770"/>
            </a:xfrm>
            <a:custGeom>
              <a:avLst/>
              <a:gdLst/>
              <a:ahLst/>
              <a:cxnLst/>
              <a:rect l="0" t="0" r="0" b="0"/>
              <a:pathLst>
                <a:path w="95251" h="132770">
                  <a:moveTo>
                    <a:pt x="9525" y="0"/>
                  </a:moveTo>
                  <a:lnTo>
                    <a:pt x="9525" y="0"/>
                  </a:lnTo>
                  <a:lnTo>
                    <a:pt x="0" y="0"/>
                  </a:lnTo>
                  <a:lnTo>
                    <a:pt x="5056" y="0"/>
                  </a:lnTo>
                  <a:lnTo>
                    <a:pt x="10361" y="2822"/>
                  </a:lnTo>
                  <a:lnTo>
                    <a:pt x="13257" y="5057"/>
                  </a:lnTo>
                  <a:lnTo>
                    <a:pt x="22120" y="7539"/>
                  </a:lnTo>
                  <a:lnTo>
                    <a:pt x="68716" y="9525"/>
                  </a:lnTo>
                  <a:lnTo>
                    <a:pt x="71210" y="9525"/>
                  </a:lnTo>
                  <a:lnTo>
                    <a:pt x="72873" y="10583"/>
                  </a:lnTo>
                  <a:lnTo>
                    <a:pt x="73982" y="12347"/>
                  </a:lnTo>
                  <a:lnTo>
                    <a:pt x="76162" y="18933"/>
                  </a:lnTo>
                  <a:lnTo>
                    <a:pt x="85332" y="19047"/>
                  </a:lnTo>
                  <a:lnTo>
                    <a:pt x="93892" y="10849"/>
                  </a:lnTo>
                  <a:lnTo>
                    <a:pt x="94344" y="11466"/>
                  </a:lnTo>
                  <a:lnTo>
                    <a:pt x="94982" y="15274"/>
                  </a:lnTo>
                  <a:lnTo>
                    <a:pt x="95250" y="9550"/>
                  </a:lnTo>
                  <a:lnTo>
                    <a:pt x="94192" y="24738"/>
                  </a:lnTo>
                  <a:lnTo>
                    <a:pt x="87646" y="40962"/>
                  </a:lnTo>
                  <a:lnTo>
                    <a:pt x="63452" y="88028"/>
                  </a:lnTo>
                  <a:lnTo>
                    <a:pt x="49502" y="116562"/>
                  </a:lnTo>
                  <a:lnTo>
                    <a:pt x="47674" y="132769"/>
                  </a:lnTo>
                  <a:lnTo>
                    <a:pt x="4762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2" name="SMARTInkShape-Group165">
            <a:extLst>
              <a:ext uri="{FF2B5EF4-FFF2-40B4-BE49-F238E27FC236}">
                <a16:creationId xmlns:a16="http://schemas.microsoft.com/office/drawing/2014/main" id="{0D005EFB-4887-32FD-F5DF-D798947EF431}"/>
              </a:ext>
            </a:extLst>
          </p:cNvPr>
          <p:cNvGrpSpPr/>
          <p:nvPr/>
        </p:nvGrpSpPr>
        <p:grpSpPr>
          <a:xfrm>
            <a:off x="5095875" y="4629150"/>
            <a:ext cx="238126" cy="123811"/>
            <a:chOff x="5095875" y="4629150"/>
            <a:chExt cx="238126" cy="123811"/>
          </a:xfrm>
        </p:grpSpPr>
        <p:sp>
          <p:nvSpPr>
            <p:cNvPr id="620" name="SMARTInkShape-796">
              <a:extLst>
                <a:ext uri="{FF2B5EF4-FFF2-40B4-BE49-F238E27FC236}">
                  <a16:creationId xmlns:a16="http://schemas.microsoft.com/office/drawing/2014/main" id="{737FB94E-42F9-9E43-6290-51E08F8B310F}"/>
                </a:ext>
              </a:extLst>
            </p:cNvPr>
            <p:cNvSpPr/>
            <p:nvPr>
              <p:custDataLst>
                <p:tags r:id="rId8"/>
              </p:custDataLst>
            </p:nvPr>
          </p:nvSpPr>
          <p:spPr>
            <a:xfrm>
              <a:off x="5229704" y="4630627"/>
              <a:ext cx="104297" cy="122334"/>
            </a:xfrm>
            <a:custGeom>
              <a:avLst/>
              <a:gdLst/>
              <a:ahLst/>
              <a:cxnLst/>
              <a:rect l="0" t="0" r="0" b="0"/>
              <a:pathLst>
                <a:path w="104297" h="122334">
                  <a:moveTo>
                    <a:pt x="28096" y="36623"/>
                  </a:moveTo>
                  <a:lnTo>
                    <a:pt x="28096" y="36623"/>
                  </a:lnTo>
                  <a:lnTo>
                    <a:pt x="28096" y="22434"/>
                  </a:lnTo>
                  <a:lnTo>
                    <a:pt x="30918" y="16911"/>
                  </a:lnTo>
                  <a:lnTo>
                    <a:pt x="42285" y="3510"/>
                  </a:lnTo>
                  <a:lnTo>
                    <a:pt x="47808" y="740"/>
                  </a:lnTo>
                  <a:lnTo>
                    <a:pt x="50762" y="0"/>
                  </a:lnTo>
                  <a:lnTo>
                    <a:pt x="52732" y="566"/>
                  </a:lnTo>
                  <a:lnTo>
                    <a:pt x="54046" y="2002"/>
                  </a:lnTo>
                  <a:lnTo>
                    <a:pt x="56152" y="6854"/>
                  </a:lnTo>
                  <a:lnTo>
                    <a:pt x="59263" y="7517"/>
                  </a:lnTo>
                  <a:lnTo>
                    <a:pt x="61574" y="7694"/>
                  </a:lnTo>
                  <a:lnTo>
                    <a:pt x="63115" y="8870"/>
                  </a:lnTo>
                  <a:lnTo>
                    <a:pt x="64827" y="13000"/>
                  </a:lnTo>
                  <a:lnTo>
                    <a:pt x="66076" y="35485"/>
                  </a:lnTo>
                  <a:lnTo>
                    <a:pt x="63321" y="44231"/>
                  </a:lnTo>
                  <a:lnTo>
                    <a:pt x="59627" y="52705"/>
                  </a:lnTo>
                  <a:lnTo>
                    <a:pt x="57984" y="63526"/>
                  </a:lnTo>
                  <a:lnTo>
                    <a:pt x="51610" y="75391"/>
                  </a:lnTo>
                  <a:lnTo>
                    <a:pt x="35328" y="95198"/>
                  </a:lnTo>
                  <a:lnTo>
                    <a:pt x="16432" y="109303"/>
                  </a:lnTo>
                  <a:lnTo>
                    <a:pt x="10176" y="118012"/>
                  </a:lnTo>
                  <a:lnTo>
                    <a:pt x="0" y="122179"/>
                  </a:lnTo>
                  <a:lnTo>
                    <a:pt x="12821" y="122333"/>
                  </a:lnTo>
                  <a:lnTo>
                    <a:pt x="59077" y="113215"/>
                  </a:lnTo>
                  <a:lnTo>
                    <a:pt x="69143" y="112939"/>
                  </a:lnTo>
                  <a:lnTo>
                    <a:pt x="75620" y="110052"/>
                  </a:lnTo>
                  <a:lnTo>
                    <a:pt x="82026" y="106301"/>
                  </a:lnTo>
                  <a:lnTo>
                    <a:pt x="94212" y="103415"/>
                  </a:lnTo>
                  <a:lnTo>
                    <a:pt x="104296" y="112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797">
              <a:extLst>
                <a:ext uri="{FF2B5EF4-FFF2-40B4-BE49-F238E27FC236}">
                  <a16:creationId xmlns:a16="http://schemas.microsoft.com/office/drawing/2014/main" id="{8CEED1E7-BB8D-88FA-1172-298CCD04C055}"/>
                </a:ext>
              </a:extLst>
            </p:cNvPr>
            <p:cNvSpPr/>
            <p:nvPr>
              <p:custDataLst>
                <p:tags r:id="rId9"/>
              </p:custDataLst>
            </p:nvPr>
          </p:nvSpPr>
          <p:spPr>
            <a:xfrm>
              <a:off x="5095875" y="4629150"/>
              <a:ext cx="104776" cy="95251"/>
            </a:xfrm>
            <a:custGeom>
              <a:avLst/>
              <a:gdLst/>
              <a:ahLst/>
              <a:cxnLst/>
              <a:rect l="0" t="0" r="0" b="0"/>
              <a:pathLst>
                <a:path w="104776" h="95251">
                  <a:moveTo>
                    <a:pt x="0" y="0"/>
                  </a:moveTo>
                  <a:lnTo>
                    <a:pt x="0" y="0"/>
                  </a:lnTo>
                  <a:lnTo>
                    <a:pt x="47439" y="0"/>
                  </a:lnTo>
                  <a:lnTo>
                    <a:pt x="94970" y="0"/>
                  </a:lnTo>
                  <a:lnTo>
                    <a:pt x="104775" y="0"/>
                  </a:lnTo>
                  <a:lnTo>
                    <a:pt x="97171" y="8662"/>
                  </a:lnTo>
                  <a:lnTo>
                    <a:pt x="70876" y="52863"/>
                  </a:lnTo>
                  <a:lnTo>
                    <a:pt x="65803" y="64229"/>
                  </a:lnTo>
                  <a:lnTo>
                    <a:pt x="51843" y="83674"/>
                  </a:lnTo>
                  <a:lnTo>
                    <a:pt x="48875" y="94642"/>
                  </a:lnTo>
                  <a:lnTo>
                    <a:pt x="5715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3" name="SMARTInkShape-798">
            <a:extLst>
              <a:ext uri="{FF2B5EF4-FFF2-40B4-BE49-F238E27FC236}">
                <a16:creationId xmlns:a16="http://schemas.microsoft.com/office/drawing/2014/main" id="{F5F82773-25C2-F2FE-0E9B-94F4977F1994}"/>
              </a:ext>
            </a:extLst>
          </p:cNvPr>
          <p:cNvSpPr/>
          <p:nvPr>
            <p:custDataLst>
              <p:tags r:id="rId4"/>
            </p:custDataLst>
          </p:nvPr>
        </p:nvSpPr>
        <p:spPr>
          <a:xfrm>
            <a:off x="7077075" y="4619625"/>
            <a:ext cx="114276" cy="152349"/>
          </a:xfrm>
          <a:custGeom>
            <a:avLst/>
            <a:gdLst/>
            <a:ahLst/>
            <a:cxnLst/>
            <a:rect l="0" t="0" r="0" b="0"/>
            <a:pathLst>
              <a:path w="114276" h="152349">
                <a:moveTo>
                  <a:pt x="76200" y="9525"/>
                </a:moveTo>
                <a:lnTo>
                  <a:pt x="76200" y="9525"/>
                </a:lnTo>
                <a:lnTo>
                  <a:pt x="81256" y="9525"/>
                </a:lnTo>
                <a:lnTo>
                  <a:pt x="82747" y="8467"/>
                </a:lnTo>
                <a:lnTo>
                  <a:pt x="83740" y="6703"/>
                </a:lnTo>
                <a:lnTo>
                  <a:pt x="85724" y="3"/>
                </a:lnTo>
                <a:lnTo>
                  <a:pt x="80669" y="0"/>
                </a:lnTo>
                <a:lnTo>
                  <a:pt x="75364" y="2823"/>
                </a:lnTo>
                <a:lnTo>
                  <a:pt x="69479" y="6546"/>
                </a:lnTo>
                <a:lnTo>
                  <a:pt x="60215" y="9701"/>
                </a:lnTo>
                <a:lnTo>
                  <a:pt x="38093" y="25949"/>
                </a:lnTo>
                <a:lnTo>
                  <a:pt x="34921" y="26824"/>
                </a:lnTo>
                <a:lnTo>
                  <a:pt x="32806" y="28466"/>
                </a:lnTo>
                <a:lnTo>
                  <a:pt x="9351" y="70386"/>
                </a:lnTo>
                <a:lnTo>
                  <a:pt x="1847" y="95395"/>
                </a:lnTo>
                <a:lnTo>
                  <a:pt x="2289" y="99580"/>
                </a:lnTo>
                <a:lnTo>
                  <a:pt x="16355" y="127019"/>
                </a:lnTo>
                <a:lnTo>
                  <a:pt x="22439" y="135122"/>
                </a:lnTo>
                <a:lnTo>
                  <a:pt x="36869" y="145634"/>
                </a:lnTo>
                <a:lnTo>
                  <a:pt x="49495" y="150395"/>
                </a:lnTo>
                <a:lnTo>
                  <a:pt x="88474" y="152348"/>
                </a:lnTo>
                <a:lnTo>
                  <a:pt x="103355" y="147329"/>
                </a:lnTo>
                <a:lnTo>
                  <a:pt x="107004" y="144785"/>
                </a:lnTo>
                <a:lnTo>
                  <a:pt x="111058" y="139138"/>
                </a:lnTo>
                <a:lnTo>
                  <a:pt x="113340" y="130009"/>
                </a:lnTo>
                <a:lnTo>
                  <a:pt x="114275" y="106652"/>
                </a:lnTo>
                <a:lnTo>
                  <a:pt x="105657" y="86542"/>
                </a:lnTo>
                <a:lnTo>
                  <a:pt x="105166" y="81502"/>
                </a:lnTo>
                <a:lnTo>
                  <a:pt x="103977" y="79735"/>
                </a:lnTo>
                <a:lnTo>
                  <a:pt x="102127" y="78556"/>
                </a:lnTo>
                <a:lnTo>
                  <a:pt x="94466" y="76898"/>
                </a:lnTo>
                <a:lnTo>
                  <a:pt x="47623" y="76202"/>
                </a:lnTo>
                <a:lnTo>
                  <a:pt x="44448" y="76202"/>
                </a:lnTo>
                <a:lnTo>
                  <a:pt x="38099" y="79023"/>
                </a:lnTo>
                <a:lnTo>
                  <a:pt x="9525" y="102026"/>
                </a:lnTo>
                <a:lnTo>
                  <a:pt x="6350" y="102943"/>
                </a:lnTo>
                <a:lnTo>
                  <a:pt x="4233" y="104611"/>
                </a:lnTo>
                <a:lnTo>
                  <a:pt x="557" y="112815"/>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6" name="SMARTInkShape-Group167">
            <a:extLst>
              <a:ext uri="{FF2B5EF4-FFF2-40B4-BE49-F238E27FC236}">
                <a16:creationId xmlns:a16="http://schemas.microsoft.com/office/drawing/2014/main" id="{BD9654DC-9731-5789-05AF-30E817E6B957}"/>
              </a:ext>
            </a:extLst>
          </p:cNvPr>
          <p:cNvGrpSpPr/>
          <p:nvPr/>
        </p:nvGrpSpPr>
        <p:grpSpPr>
          <a:xfrm>
            <a:off x="6810375" y="2947262"/>
            <a:ext cx="142872" cy="500789"/>
            <a:chOff x="6810375" y="2947262"/>
            <a:chExt cx="142872" cy="500789"/>
          </a:xfrm>
        </p:grpSpPr>
        <p:sp>
          <p:nvSpPr>
            <p:cNvPr id="624" name="SMARTInkShape-799">
              <a:extLst>
                <a:ext uri="{FF2B5EF4-FFF2-40B4-BE49-F238E27FC236}">
                  <a16:creationId xmlns:a16="http://schemas.microsoft.com/office/drawing/2014/main" id="{E6FDBAE9-3946-D967-4986-C913FB632E0B}"/>
                </a:ext>
              </a:extLst>
            </p:cNvPr>
            <p:cNvSpPr/>
            <p:nvPr>
              <p:custDataLst>
                <p:tags r:id="rId6"/>
              </p:custDataLst>
            </p:nvPr>
          </p:nvSpPr>
          <p:spPr>
            <a:xfrm>
              <a:off x="6810375" y="3438525"/>
              <a:ext cx="114301" cy="9526"/>
            </a:xfrm>
            <a:custGeom>
              <a:avLst/>
              <a:gdLst/>
              <a:ahLst/>
              <a:cxnLst/>
              <a:rect l="0" t="0" r="0" b="0"/>
              <a:pathLst>
                <a:path w="114301" h="9526">
                  <a:moveTo>
                    <a:pt x="0" y="0"/>
                  </a:moveTo>
                  <a:lnTo>
                    <a:pt x="0" y="0"/>
                  </a:lnTo>
                  <a:lnTo>
                    <a:pt x="0" y="5488"/>
                  </a:lnTo>
                  <a:lnTo>
                    <a:pt x="0" y="3144"/>
                  </a:lnTo>
                  <a:lnTo>
                    <a:pt x="1058" y="2096"/>
                  </a:lnTo>
                  <a:lnTo>
                    <a:pt x="5056" y="932"/>
                  </a:lnTo>
                  <a:lnTo>
                    <a:pt x="48303" y="54"/>
                  </a:lnTo>
                  <a:lnTo>
                    <a:pt x="92282" y="3"/>
                  </a:lnTo>
                  <a:lnTo>
                    <a:pt x="112912" y="0"/>
                  </a:lnTo>
                  <a:lnTo>
                    <a:pt x="113374" y="1058"/>
                  </a:lnTo>
                  <a:lnTo>
                    <a:pt x="1143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800">
              <a:extLst>
                <a:ext uri="{FF2B5EF4-FFF2-40B4-BE49-F238E27FC236}">
                  <a16:creationId xmlns:a16="http://schemas.microsoft.com/office/drawing/2014/main" id="{0903C510-FCF9-2B5E-9427-FB78E602ED01}"/>
                </a:ext>
              </a:extLst>
            </p:cNvPr>
            <p:cNvSpPr/>
            <p:nvPr>
              <p:custDataLst>
                <p:tags r:id="rId7"/>
              </p:custDataLst>
            </p:nvPr>
          </p:nvSpPr>
          <p:spPr>
            <a:xfrm>
              <a:off x="6838950" y="2947262"/>
              <a:ext cx="114297" cy="15014"/>
            </a:xfrm>
            <a:custGeom>
              <a:avLst/>
              <a:gdLst/>
              <a:ahLst/>
              <a:cxnLst/>
              <a:rect l="0" t="0" r="0" b="0"/>
              <a:pathLst>
                <a:path w="114297" h="15014">
                  <a:moveTo>
                    <a:pt x="9525" y="15013"/>
                  </a:moveTo>
                  <a:lnTo>
                    <a:pt x="9525" y="15013"/>
                  </a:lnTo>
                  <a:lnTo>
                    <a:pt x="0" y="15013"/>
                  </a:lnTo>
                  <a:lnTo>
                    <a:pt x="5487" y="15013"/>
                  </a:lnTo>
                  <a:lnTo>
                    <a:pt x="3145" y="15013"/>
                  </a:lnTo>
                  <a:lnTo>
                    <a:pt x="6110" y="15013"/>
                  </a:lnTo>
                  <a:lnTo>
                    <a:pt x="3339" y="15013"/>
                  </a:lnTo>
                  <a:lnTo>
                    <a:pt x="33229" y="15013"/>
                  </a:lnTo>
                  <a:lnTo>
                    <a:pt x="38757" y="12191"/>
                  </a:lnTo>
                  <a:lnTo>
                    <a:pt x="44742" y="8467"/>
                  </a:lnTo>
                  <a:lnTo>
                    <a:pt x="57207" y="6077"/>
                  </a:lnTo>
                  <a:lnTo>
                    <a:pt x="104775" y="5489"/>
                  </a:lnTo>
                  <a:lnTo>
                    <a:pt x="114135" y="5488"/>
                  </a:lnTo>
                  <a:lnTo>
                    <a:pt x="114267" y="0"/>
                  </a:lnTo>
                  <a:lnTo>
                    <a:pt x="114296" y="4556"/>
                  </a:lnTo>
                  <a:lnTo>
                    <a:pt x="111476" y="5074"/>
                  </a:lnTo>
                  <a:lnTo>
                    <a:pt x="1047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27" name="SMARTInkShape-801">
            <a:extLst>
              <a:ext uri="{FF2B5EF4-FFF2-40B4-BE49-F238E27FC236}">
                <a16:creationId xmlns:a16="http://schemas.microsoft.com/office/drawing/2014/main" id="{195CAE11-9BAF-0915-EB60-91A3107298FF}"/>
              </a:ext>
            </a:extLst>
          </p:cNvPr>
          <p:cNvSpPr/>
          <p:nvPr>
            <p:custDataLst>
              <p:tags r:id="rId5"/>
            </p:custDataLst>
          </p:nvPr>
        </p:nvSpPr>
        <p:spPr>
          <a:xfrm>
            <a:off x="5528696" y="2373746"/>
            <a:ext cx="1915030" cy="2741180"/>
          </a:xfrm>
          <a:custGeom>
            <a:avLst/>
            <a:gdLst/>
            <a:ahLst/>
            <a:cxnLst/>
            <a:rect l="0" t="0" r="0" b="0"/>
            <a:pathLst>
              <a:path w="1915030" h="2741180">
                <a:moveTo>
                  <a:pt x="1691254" y="359929"/>
                </a:moveTo>
                <a:lnTo>
                  <a:pt x="1691254" y="359929"/>
                </a:lnTo>
                <a:lnTo>
                  <a:pt x="1691254" y="350414"/>
                </a:lnTo>
                <a:lnTo>
                  <a:pt x="1681763" y="340914"/>
                </a:lnTo>
                <a:lnTo>
                  <a:pt x="1681730" y="331747"/>
                </a:lnTo>
                <a:lnTo>
                  <a:pt x="1676673" y="331470"/>
                </a:lnTo>
                <a:lnTo>
                  <a:pt x="1675182" y="330373"/>
                </a:lnTo>
                <a:lnTo>
                  <a:pt x="1671406" y="321660"/>
                </a:lnTo>
                <a:lnTo>
                  <a:pt x="1646893" y="295461"/>
                </a:lnTo>
                <a:lnTo>
                  <a:pt x="1645079" y="289649"/>
                </a:lnTo>
                <a:lnTo>
                  <a:pt x="1643537" y="287675"/>
                </a:lnTo>
                <a:lnTo>
                  <a:pt x="1598915" y="249594"/>
                </a:lnTo>
                <a:lnTo>
                  <a:pt x="1586427" y="243590"/>
                </a:lnTo>
                <a:lnTo>
                  <a:pt x="1573769" y="232527"/>
                </a:lnTo>
                <a:lnTo>
                  <a:pt x="1570247" y="226400"/>
                </a:lnTo>
                <a:lnTo>
                  <a:pt x="1569307" y="223285"/>
                </a:lnTo>
                <a:lnTo>
                  <a:pt x="1567623" y="221208"/>
                </a:lnTo>
                <a:lnTo>
                  <a:pt x="1520377" y="188427"/>
                </a:lnTo>
                <a:lnTo>
                  <a:pt x="1513708" y="183165"/>
                </a:lnTo>
                <a:lnTo>
                  <a:pt x="1500804" y="176963"/>
                </a:lnTo>
                <a:lnTo>
                  <a:pt x="1466713" y="154535"/>
                </a:lnTo>
                <a:lnTo>
                  <a:pt x="1436117" y="140261"/>
                </a:lnTo>
                <a:lnTo>
                  <a:pt x="1416726" y="128037"/>
                </a:lnTo>
                <a:lnTo>
                  <a:pt x="1369216" y="113765"/>
                </a:lnTo>
                <a:lnTo>
                  <a:pt x="1343851" y="103910"/>
                </a:lnTo>
                <a:lnTo>
                  <a:pt x="1300137" y="81727"/>
                </a:lnTo>
                <a:lnTo>
                  <a:pt x="1255965" y="68065"/>
                </a:lnTo>
                <a:lnTo>
                  <a:pt x="1210912" y="51985"/>
                </a:lnTo>
                <a:lnTo>
                  <a:pt x="1164018" y="36083"/>
                </a:lnTo>
                <a:lnTo>
                  <a:pt x="1128283" y="26555"/>
                </a:lnTo>
                <a:lnTo>
                  <a:pt x="1088395" y="18911"/>
                </a:lnTo>
                <a:lnTo>
                  <a:pt x="1045983" y="16342"/>
                </a:lnTo>
                <a:lnTo>
                  <a:pt x="1003112" y="9563"/>
                </a:lnTo>
                <a:lnTo>
                  <a:pt x="959248" y="2854"/>
                </a:lnTo>
                <a:lnTo>
                  <a:pt x="920009" y="0"/>
                </a:lnTo>
                <a:lnTo>
                  <a:pt x="878862" y="5708"/>
                </a:lnTo>
                <a:lnTo>
                  <a:pt x="842709" y="9794"/>
                </a:lnTo>
                <a:lnTo>
                  <a:pt x="799558" y="18193"/>
                </a:lnTo>
                <a:lnTo>
                  <a:pt x="754026" y="38362"/>
                </a:lnTo>
                <a:lnTo>
                  <a:pt x="710435" y="61370"/>
                </a:lnTo>
                <a:lnTo>
                  <a:pt x="684041" y="74583"/>
                </a:lnTo>
                <a:lnTo>
                  <a:pt x="642046" y="106448"/>
                </a:lnTo>
                <a:lnTo>
                  <a:pt x="601304" y="142328"/>
                </a:lnTo>
                <a:lnTo>
                  <a:pt x="578436" y="163163"/>
                </a:lnTo>
                <a:lnTo>
                  <a:pt x="534153" y="206979"/>
                </a:lnTo>
                <a:lnTo>
                  <a:pt x="506376" y="246811"/>
                </a:lnTo>
                <a:lnTo>
                  <a:pt x="475150" y="293410"/>
                </a:lnTo>
                <a:lnTo>
                  <a:pt x="440268" y="339072"/>
                </a:lnTo>
                <a:lnTo>
                  <a:pt x="412349" y="379681"/>
                </a:lnTo>
                <a:lnTo>
                  <a:pt x="385118" y="424645"/>
                </a:lnTo>
                <a:lnTo>
                  <a:pt x="356692" y="464278"/>
                </a:lnTo>
                <a:lnTo>
                  <a:pt x="335096" y="500443"/>
                </a:lnTo>
                <a:lnTo>
                  <a:pt x="305535" y="544945"/>
                </a:lnTo>
                <a:lnTo>
                  <a:pt x="278833" y="589061"/>
                </a:lnTo>
                <a:lnTo>
                  <a:pt x="259807" y="631168"/>
                </a:lnTo>
                <a:lnTo>
                  <a:pt x="239119" y="673230"/>
                </a:lnTo>
                <a:lnTo>
                  <a:pt x="217472" y="716660"/>
                </a:lnTo>
                <a:lnTo>
                  <a:pt x="197634" y="756361"/>
                </a:lnTo>
                <a:lnTo>
                  <a:pt x="184605" y="797595"/>
                </a:lnTo>
                <a:lnTo>
                  <a:pt x="168985" y="838270"/>
                </a:lnTo>
                <a:lnTo>
                  <a:pt x="152348" y="877906"/>
                </a:lnTo>
                <a:lnTo>
                  <a:pt x="142141" y="918510"/>
                </a:lnTo>
                <a:lnTo>
                  <a:pt x="132414" y="964055"/>
                </a:lnTo>
                <a:lnTo>
                  <a:pt x="122829" y="1007889"/>
                </a:lnTo>
                <a:lnTo>
                  <a:pt x="106932" y="1055497"/>
                </a:lnTo>
                <a:lnTo>
                  <a:pt x="98593" y="1101017"/>
                </a:lnTo>
                <a:lnTo>
                  <a:pt x="90466" y="1146072"/>
                </a:lnTo>
                <a:lnTo>
                  <a:pt x="84442" y="1180284"/>
                </a:lnTo>
                <a:lnTo>
                  <a:pt x="76160" y="1226120"/>
                </a:lnTo>
                <a:lnTo>
                  <a:pt x="70003" y="1265002"/>
                </a:lnTo>
                <a:lnTo>
                  <a:pt x="62412" y="1305909"/>
                </a:lnTo>
                <a:lnTo>
                  <a:pt x="54409" y="1345868"/>
                </a:lnTo>
                <a:lnTo>
                  <a:pt x="45637" y="1382182"/>
                </a:lnTo>
                <a:lnTo>
                  <a:pt x="37851" y="1422114"/>
                </a:lnTo>
                <a:lnTo>
                  <a:pt x="34014" y="1462285"/>
                </a:lnTo>
                <a:lnTo>
                  <a:pt x="26647" y="1506174"/>
                </a:lnTo>
                <a:lnTo>
                  <a:pt x="18818" y="1544342"/>
                </a:lnTo>
                <a:lnTo>
                  <a:pt x="15637" y="1582919"/>
                </a:lnTo>
                <a:lnTo>
                  <a:pt x="12264" y="1612708"/>
                </a:lnTo>
                <a:lnTo>
                  <a:pt x="6698" y="1641736"/>
                </a:lnTo>
                <a:lnTo>
                  <a:pt x="2687" y="1689339"/>
                </a:lnTo>
                <a:lnTo>
                  <a:pt x="393" y="1697052"/>
                </a:lnTo>
                <a:lnTo>
                  <a:pt x="667" y="1714089"/>
                </a:lnTo>
                <a:lnTo>
                  <a:pt x="4408" y="1755953"/>
                </a:lnTo>
                <a:lnTo>
                  <a:pt x="0" y="1792506"/>
                </a:lnTo>
                <a:lnTo>
                  <a:pt x="2103" y="1830147"/>
                </a:lnTo>
                <a:lnTo>
                  <a:pt x="4692" y="1867700"/>
                </a:lnTo>
                <a:lnTo>
                  <a:pt x="8025" y="1913688"/>
                </a:lnTo>
                <a:lnTo>
                  <a:pt x="12830" y="1950955"/>
                </a:lnTo>
                <a:lnTo>
                  <a:pt x="17077" y="1983164"/>
                </a:lnTo>
                <a:lnTo>
                  <a:pt x="29964" y="2028387"/>
                </a:lnTo>
                <a:lnTo>
                  <a:pt x="35948" y="2072547"/>
                </a:lnTo>
                <a:lnTo>
                  <a:pt x="43502" y="2116318"/>
                </a:lnTo>
                <a:lnTo>
                  <a:pt x="51799" y="2148459"/>
                </a:lnTo>
                <a:lnTo>
                  <a:pt x="70208" y="2188300"/>
                </a:lnTo>
                <a:lnTo>
                  <a:pt x="84349" y="2231800"/>
                </a:lnTo>
                <a:lnTo>
                  <a:pt x="95522" y="2276702"/>
                </a:lnTo>
                <a:lnTo>
                  <a:pt x="107184" y="2314057"/>
                </a:lnTo>
                <a:lnTo>
                  <a:pt x="119679" y="2355458"/>
                </a:lnTo>
                <a:lnTo>
                  <a:pt x="136569" y="2398912"/>
                </a:lnTo>
                <a:lnTo>
                  <a:pt x="159581" y="2445987"/>
                </a:lnTo>
                <a:lnTo>
                  <a:pt x="174401" y="2476416"/>
                </a:lnTo>
                <a:lnTo>
                  <a:pt x="207819" y="2522191"/>
                </a:lnTo>
                <a:lnTo>
                  <a:pt x="238017" y="2564167"/>
                </a:lnTo>
                <a:lnTo>
                  <a:pt x="274225" y="2609039"/>
                </a:lnTo>
                <a:lnTo>
                  <a:pt x="293080" y="2625864"/>
                </a:lnTo>
                <a:lnTo>
                  <a:pt x="340702" y="2657246"/>
                </a:lnTo>
                <a:lnTo>
                  <a:pt x="383761" y="2682871"/>
                </a:lnTo>
                <a:lnTo>
                  <a:pt x="406382" y="2692034"/>
                </a:lnTo>
                <a:lnTo>
                  <a:pt x="439170" y="2710736"/>
                </a:lnTo>
                <a:lnTo>
                  <a:pt x="480728" y="2719878"/>
                </a:lnTo>
                <a:lnTo>
                  <a:pt x="521553" y="2732194"/>
                </a:lnTo>
                <a:lnTo>
                  <a:pt x="552342" y="2739996"/>
                </a:lnTo>
                <a:lnTo>
                  <a:pt x="598308" y="2741148"/>
                </a:lnTo>
                <a:lnTo>
                  <a:pt x="645893" y="2741179"/>
                </a:lnTo>
                <a:lnTo>
                  <a:pt x="675568" y="2740121"/>
                </a:lnTo>
                <a:lnTo>
                  <a:pt x="719927" y="2732537"/>
                </a:lnTo>
                <a:lnTo>
                  <a:pt x="767265" y="2725185"/>
                </a:lnTo>
                <a:lnTo>
                  <a:pt x="811940" y="2722532"/>
                </a:lnTo>
                <a:lnTo>
                  <a:pt x="847692" y="2722248"/>
                </a:lnTo>
                <a:lnTo>
                  <a:pt x="885097" y="2717108"/>
                </a:lnTo>
                <a:lnTo>
                  <a:pt x="923628" y="2713493"/>
                </a:lnTo>
                <a:lnTo>
                  <a:pt x="964041" y="2711809"/>
                </a:lnTo>
                <a:lnTo>
                  <a:pt x="1006355" y="2706136"/>
                </a:lnTo>
                <a:lnTo>
                  <a:pt x="1049689" y="2700861"/>
                </a:lnTo>
                <a:lnTo>
                  <a:pt x="1092997" y="2695719"/>
                </a:lnTo>
                <a:lnTo>
                  <a:pt x="1139343" y="2691373"/>
                </a:lnTo>
                <a:lnTo>
                  <a:pt x="1183766" y="2686204"/>
                </a:lnTo>
                <a:lnTo>
                  <a:pt x="1218096" y="2681852"/>
                </a:lnTo>
                <a:lnTo>
                  <a:pt x="1258771" y="2670899"/>
                </a:lnTo>
                <a:lnTo>
                  <a:pt x="1306184" y="2660442"/>
                </a:lnTo>
                <a:lnTo>
                  <a:pt x="1347511" y="2648835"/>
                </a:lnTo>
                <a:lnTo>
                  <a:pt x="1390796" y="2639173"/>
                </a:lnTo>
                <a:lnTo>
                  <a:pt x="1435708" y="2629164"/>
                </a:lnTo>
                <a:lnTo>
                  <a:pt x="1479831" y="2614357"/>
                </a:lnTo>
                <a:lnTo>
                  <a:pt x="1524491" y="2596419"/>
                </a:lnTo>
                <a:lnTo>
                  <a:pt x="1569651" y="2576192"/>
                </a:lnTo>
                <a:lnTo>
                  <a:pt x="1615347" y="2552680"/>
                </a:lnTo>
                <a:lnTo>
                  <a:pt x="1640894" y="2538925"/>
                </a:lnTo>
                <a:lnTo>
                  <a:pt x="1681565" y="2509111"/>
                </a:lnTo>
                <a:lnTo>
                  <a:pt x="1706822" y="2483945"/>
                </a:lnTo>
                <a:lnTo>
                  <a:pt x="1738722" y="2438689"/>
                </a:lnTo>
                <a:lnTo>
                  <a:pt x="1763568" y="2393608"/>
                </a:lnTo>
                <a:lnTo>
                  <a:pt x="1779660" y="2351927"/>
                </a:lnTo>
                <a:lnTo>
                  <a:pt x="1801478" y="2309743"/>
                </a:lnTo>
                <a:lnTo>
                  <a:pt x="1817724" y="2271076"/>
                </a:lnTo>
                <a:lnTo>
                  <a:pt x="1829268" y="2240998"/>
                </a:lnTo>
                <a:lnTo>
                  <a:pt x="1843282" y="2201759"/>
                </a:lnTo>
                <a:lnTo>
                  <a:pt x="1850247" y="2165661"/>
                </a:lnTo>
                <a:lnTo>
                  <a:pt x="1857367" y="2128154"/>
                </a:lnTo>
                <a:lnTo>
                  <a:pt x="1869254" y="2083043"/>
                </a:lnTo>
                <a:lnTo>
                  <a:pt x="1877579" y="2040527"/>
                </a:lnTo>
                <a:lnTo>
                  <a:pt x="1881576" y="1996533"/>
                </a:lnTo>
                <a:lnTo>
                  <a:pt x="1888992" y="1960332"/>
                </a:lnTo>
                <a:lnTo>
                  <a:pt x="1896833" y="1917033"/>
                </a:lnTo>
                <a:lnTo>
                  <a:pt x="1900687" y="1872806"/>
                </a:lnTo>
                <a:lnTo>
                  <a:pt x="1908111" y="1828345"/>
                </a:lnTo>
                <a:lnTo>
                  <a:pt x="1909672" y="1790201"/>
                </a:lnTo>
                <a:lnTo>
                  <a:pt x="1910134" y="1747149"/>
                </a:lnTo>
                <a:lnTo>
                  <a:pt x="1913094" y="1705819"/>
                </a:lnTo>
                <a:lnTo>
                  <a:pt x="1915029" y="1661822"/>
                </a:lnTo>
                <a:lnTo>
                  <a:pt x="1911258" y="1618512"/>
                </a:lnTo>
                <a:lnTo>
                  <a:pt x="1910604" y="1573865"/>
                </a:lnTo>
                <a:lnTo>
                  <a:pt x="1910411" y="1535589"/>
                </a:lnTo>
                <a:lnTo>
                  <a:pt x="1910354" y="1488970"/>
                </a:lnTo>
                <a:lnTo>
                  <a:pt x="1910341" y="1450511"/>
                </a:lnTo>
                <a:lnTo>
                  <a:pt x="1909276" y="1409782"/>
                </a:lnTo>
                <a:lnTo>
                  <a:pt x="1905275" y="1370513"/>
                </a:lnTo>
                <a:lnTo>
                  <a:pt x="1902129" y="1332932"/>
                </a:lnTo>
                <a:lnTo>
                  <a:pt x="1896140" y="1288165"/>
                </a:lnTo>
                <a:lnTo>
                  <a:pt x="1887663" y="1249854"/>
                </a:lnTo>
                <a:lnTo>
                  <a:pt x="1881862" y="1206347"/>
                </a:lnTo>
                <a:lnTo>
                  <a:pt x="1874495" y="1166227"/>
                </a:lnTo>
                <a:lnTo>
                  <a:pt x="1865610" y="1131174"/>
                </a:lnTo>
                <a:lnTo>
                  <a:pt x="1857332" y="1088214"/>
                </a:lnTo>
                <a:lnTo>
                  <a:pt x="1853352" y="1044089"/>
                </a:lnTo>
                <a:lnTo>
                  <a:pt x="1845883" y="1002484"/>
                </a:lnTo>
                <a:lnTo>
                  <a:pt x="1836343" y="957210"/>
                </a:lnTo>
                <a:lnTo>
                  <a:pt x="1827494" y="917078"/>
                </a:lnTo>
                <a:lnTo>
                  <a:pt x="1818170" y="877906"/>
                </a:lnTo>
                <a:lnTo>
                  <a:pt x="1808703" y="840546"/>
                </a:lnTo>
                <a:lnTo>
                  <a:pt x="1796024" y="796119"/>
                </a:lnTo>
                <a:lnTo>
                  <a:pt x="1788384" y="751948"/>
                </a:lnTo>
                <a:lnTo>
                  <a:pt x="1779212" y="708670"/>
                </a:lnTo>
                <a:lnTo>
                  <a:pt x="1769668" y="665969"/>
                </a:lnTo>
                <a:lnTo>
                  <a:pt x="1754628" y="622324"/>
                </a:lnTo>
                <a:lnTo>
                  <a:pt x="1738861" y="575615"/>
                </a:lnTo>
                <a:lnTo>
                  <a:pt x="1726176" y="532591"/>
                </a:lnTo>
                <a:lnTo>
                  <a:pt x="1713654" y="488606"/>
                </a:lnTo>
                <a:lnTo>
                  <a:pt x="1705688" y="445039"/>
                </a:lnTo>
                <a:lnTo>
                  <a:pt x="1696154" y="401708"/>
                </a:lnTo>
                <a:lnTo>
                  <a:pt x="1691541" y="363330"/>
                </a:lnTo>
                <a:lnTo>
                  <a:pt x="1691255" y="326502"/>
                </a:lnTo>
                <a:lnTo>
                  <a:pt x="1690196" y="324944"/>
                </a:lnTo>
                <a:lnTo>
                  <a:pt x="1688432" y="323906"/>
                </a:lnTo>
                <a:lnTo>
                  <a:pt x="1681729" y="321829"/>
                </a:lnTo>
                <a:lnTo>
                  <a:pt x="1681729" y="313628"/>
                </a:lnTo>
                <a:lnTo>
                  <a:pt x="1700779" y="2932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5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i="1" baseline="-25000" dirty="0"/>
              <a:t>d</a:t>
            </a:r>
            <a:r>
              <a:rPr lang="en-US" dirty="0"/>
              <a:t> </a:t>
            </a:r>
          </a:p>
        </p:txBody>
      </p:sp>
      <p:grpSp>
        <p:nvGrpSpPr>
          <p:cNvPr id="285" name="SMARTInkShape-Group186">
            <a:extLst>
              <a:ext uri="{FF2B5EF4-FFF2-40B4-BE49-F238E27FC236}">
                <a16:creationId xmlns:a16="http://schemas.microsoft.com/office/drawing/2014/main" id="{AB1EE7C0-78B4-BA5B-BB5F-0D5A0F392CBC}"/>
              </a:ext>
            </a:extLst>
          </p:cNvPr>
          <p:cNvGrpSpPr/>
          <p:nvPr/>
        </p:nvGrpSpPr>
        <p:grpSpPr>
          <a:xfrm>
            <a:off x="6800850" y="4624884"/>
            <a:ext cx="2110083" cy="905129"/>
            <a:chOff x="6800850" y="4624884"/>
            <a:chExt cx="2110083" cy="905129"/>
          </a:xfrm>
        </p:grpSpPr>
        <p:sp>
          <p:nvSpPr>
            <p:cNvPr id="261" name="SMARTInkShape-875">
              <a:extLst>
                <a:ext uri="{FF2B5EF4-FFF2-40B4-BE49-F238E27FC236}">
                  <a16:creationId xmlns:a16="http://schemas.microsoft.com/office/drawing/2014/main" id="{5D029D22-ABAF-18DC-8818-6AB9E8B37A68}"/>
                </a:ext>
              </a:extLst>
            </p:cNvPr>
            <p:cNvSpPr/>
            <p:nvPr>
              <p:custDataLst>
                <p:tags r:id="rId68"/>
              </p:custDataLst>
            </p:nvPr>
          </p:nvSpPr>
          <p:spPr>
            <a:xfrm>
              <a:off x="6849240" y="4724400"/>
              <a:ext cx="161161" cy="142171"/>
            </a:xfrm>
            <a:custGeom>
              <a:avLst/>
              <a:gdLst/>
              <a:ahLst/>
              <a:cxnLst/>
              <a:rect l="0" t="0" r="0" b="0"/>
              <a:pathLst>
                <a:path w="161161" h="142171">
                  <a:moveTo>
                    <a:pt x="104010" y="9525"/>
                  </a:moveTo>
                  <a:lnTo>
                    <a:pt x="104010" y="9525"/>
                  </a:lnTo>
                  <a:lnTo>
                    <a:pt x="104010" y="117"/>
                  </a:lnTo>
                  <a:lnTo>
                    <a:pt x="113501" y="0"/>
                  </a:lnTo>
                  <a:lnTo>
                    <a:pt x="94288" y="0"/>
                  </a:lnTo>
                  <a:lnTo>
                    <a:pt x="72555" y="10113"/>
                  </a:lnTo>
                  <a:lnTo>
                    <a:pt x="30253" y="46135"/>
                  </a:lnTo>
                  <a:lnTo>
                    <a:pt x="17254" y="60721"/>
                  </a:lnTo>
                  <a:lnTo>
                    <a:pt x="1817" y="90076"/>
                  </a:lnTo>
                  <a:lnTo>
                    <a:pt x="0" y="103830"/>
                  </a:lnTo>
                  <a:lnTo>
                    <a:pt x="5219" y="115291"/>
                  </a:lnTo>
                  <a:lnTo>
                    <a:pt x="14595" y="126382"/>
                  </a:lnTo>
                  <a:lnTo>
                    <a:pt x="25817" y="134839"/>
                  </a:lnTo>
                  <a:lnTo>
                    <a:pt x="40683" y="139304"/>
                  </a:lnTo>
                  <a:lnTo>
                    <a:pt x="71041" y="142170"/>
                  </a:lnTo>
                  <a:lnTo>
                    <a:pt x="113397" y="134612"/>
                  </a:lnTo>
                  <a:lnTo>
                    <a:pt x="16116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876">
              <a:extLst>
                <a:ext uri="{FF2B5EF4-FFF2-40B4-BE49-F238E27FC236}">
                  <a16:creationId xmlns:a16="http://schemas.microsoft.com/office/drawing/2014/main" id="{BCA7AE5C-9C99-B0D8-6C6A-67978A8E55BB}"/>
                </a:ext>
              </a:extLst>
            </p:cNvPr>
            <p:cNvSpPr/>
            <p:nvPr>
              <p:custDataLst>
                <p:tags r:id="rId69"/>
              </p:custDataLst>
            </p:nvPr>
          </p:nvSpPr>
          <p:spPr>
            <a:xfrm>
              <a:off x="7004913" y="4743608"/>
              <a:ext cx="224563" cy="140593"/>
            </a:xfrm>
            <a:custGeom>
              <a:avLst/>
              <a:gdLst/>
              <a:ahLst/>
              <a:cxnLst/>
              <a:rect l="0" t="0" r="0" b="0"/>
              <a:pathLst>
                <a:path w="224563" h="140593">
                  <a:moveTo>
                    <a:pt x="5487" y="47467"/>
                  </a:moveTo>
                  <a:lnTo>
                    <a:pt x="5487" y="47467"/>
                  </a:lnTo>
                  <a:lnTo>
                    <a:pt x="431" y="47467"/>
                  </a:lnTo>
                  <a:lnTo>
                    <a:pt x="0" y="46409"/>
                  </a:lnTo>
                  <a:lnTo>
                    <a:pt x="9612" y="29153"/>
                  </a:lnTo>
                  <a:lnTo>
                    <a:pt x="13528" y="25732"/>
                  </a:lnTo>
                  <a:lnTo>
                    <a:pt x="56508" y="5901"/>
                  </a:lnTo>
                  <a:lnTo>
                    <a:pt x="77733" y="1039"/>
                  </a:lnTo>
                  <a:lnTo>
                    <a:pt x="97289" y="0"/>
                  </a:lnTo>
                  <a:lnTo>
                    <a:pt x="109828" y="10001"/>
                  </a:lnTo>
                  <a:lnTo>
                    <a:pt x="121893" y="26371"/>
                  </a:lnTo>
                  <a:lnTo>
                    <a:pt x="132170" y="49683"/>
                  </a:lnTo>
                  <a:lnTo>
                    <a:pt x="137520" y="91493"/>
                  </a:lnTo>
                  <a:lnTo>
                    <a:pt x="138663" y="124069"/>
                  </a:lnTo>
                  <a:lnTo>
                    <a:pt x="135937" y="131959"/>
                  </a:lnTo>
                  <a:lnTo>
                    <a:pt x="133729" y="135545"/>
                  </a:lnTo>
                  <a:lnTo>
                    <a:pt x="130140" y="137936"/>
                  </a:lnTo>
                  <a:lnTo>
                    <a:pt x="120508" y="140592"/>
                  </a:lnTo>
                  <a:lnTo>
                    <a:pt x="109171" y="138950"/>
                  </a:lnTo>
                  <a:lnTo>
                    <a:pt x="103184" y="137032"/>
                  </a:lnTo>
                  <a:lnTo>
                    <a:pt x="99194" y="132577"/>
                  </a:lnTo>
                  <a:lnTo>
                    <a:pt x="87206" y="93757"/>
                  </a:lnTo>
                  <a:lnTo>
                    <a:pt x="86962" y="78271"/>
                  </a:lnTo>
                  <a:lnTo>
                    <a:pt x="91440" y="64332"/>
                  </a:lnTo>
                  <a:lnTo>
                    <a:pt x="112422" y="36779"/>
                  </a:lnTo>
                  <a:lnTo>
                    <a:pt x="127718" y="25838"/>
                  </a:lnTo>
                  <a:lnTo>
                    <a:pt x="158395" y="13718"/>
                  </a:lnTo>
                  <a:lnTo>
                    <a:pt x="197517" y="9939"/>
                  </a:lnTo>
                  <a:lnTo>
                    <a:pt x="224562" y="18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877">
              <a:extLst>
                <a:ext uri="{FF2B5EF4-FFF2-40B4-BE49-F238E27FC236}">
                  <a16:creationId xmlns:a16="http://schemas.microsoft.com/office/drawing/2014/main" id="{664AA465-CF7B-5EED-F43D-E4E49021548E}"/>
                </a:ext>
              </a:extLst>
            </p:cNvPr>
            <p:cNvSpPr/>
            <p:nvPr>
              <p:custDataLst>
                <p:tags r:id="rId70"/>
              </p:custDataLst>
            </p:nvPr>
          </p:nvSpPr>
          <p:spPr>
            <a:xfrm>
              <a:off x="7286625" y="4772142"/>
              <a:ext cx="9526" cy="104659"/>
            </a:xfrm>
            <a:custGeom>
              <a:avLst/>
              <a:gdLst/>
              <a:ahLst/>
              <a:cxnLst/>
              <a:rect l="0" t="0" r="0" b="0"/>
              <a:pathLst>
                <a:path w="9526" h="104659">
                  <a:moveTo>
                    <a:pt x="9525" y="9408"/>
                  </a:moveTo>
                  <a:lnTo>
                    <a:pt x="9525" y="9408"/>
                  </a:lnTo>
                  <a:lnTo>
                    <a:pt x="9525" y="0"/>
                  </a:lnTo>
                  <a:lnTo>
                    <a:pt x="8467" y="15115"/>
                  </a:lnTo>
                  <a:lnTo>
                    <a:pt x="1324" y="44667"/>
                  </a:lnTo>
                  <a:lnTo>
                    <a:pt x="52" y="86210"/>
                  </a:lnTo>
                  <a:lnTo>
                    <a:pt x="0" y="10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878">
              <a:extLst>
                <a:ext uri="{FF2B5EF4-FFF2-40B4-BE49-F238E27FC236}">
                  <a16:creationId xmlns:a16="http://schemas.microsoft.com/office/drawing/2014/main" id="{14E55196-B5F1-FA1F-B18F-E76F75D98F67}"/>
                </a:ext>
              </a:extLst>
            </p:cNvPr>
            <p:cNvSpPr/>
            <p:nvPr>
              <p:custDataLst>
                <p:tags r:id="rId71"/>
              </p:custDataLst>
            </p:nvPr>
          </p:nvSpPr>
          <p:spPr>
            <a:xfrm>
              <a:off x="7381875" y="4743450"/>
              <a:ext cx="142876" cy="38101"/>
            </a:xfrm>
            <a:custGeom>
              <a:avLst/>
              <a:gdLst/>
              <a:ahLst/>
              <a:cxnLst/>
              <a:rect l="0" t="0" r="0" b="0"/>
              <a:pathLst>
                <a:path w="142876" h="38101">
                  <a:moveTo>
                    <a:pt x="0" y="38100"/>
                  </a:moveTo>
                  <a:lnTo>
                    <a:pt x="0" y="38100"/>
                  </a:lnTo>
                  <a:lnTo>
                    <a:pt x="0" y="33043"/>
                  </a:lnTo>
                  <a:lnTo>
                    <a:pt x="2822" y="27739"/>
                  </a:lnTo>
                  <a:lnTo>
                    <a:pt x="8664" y="21853"/>
                  </a:lnTo>
                  <a:lnTo>
                    <a:pt x="18314" y="15710"/>
                  </a:lnTo>
                  <a:lnTo>
                    <a:pt x="59245" y="5012"/>
                  </a:lnTo>
                  <a:lnTo>
                    <a:pt x="106283" y="44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879">
              <a:extLst>
                <a:ext uri="{FF2B5EF4-FFF2-40B4-BE49-F238E27FC236}">
                  <a16:creationId xmlns:a16="http://schemas.microsoft.com/office/drawing/2014/main" id="{F91F0142-8C31-BE28-B51F-D196C9A3AAA1}"/>
                </a:ext>
              </a:extLst>
            </p:cNvPr>
            <p:cNvSpPr/>
            <p:nvPr>
              <p:custDataLst>
                <p:tags r:id="rId72"/>
              </p:custDataLst>
            </p:nvPr>
          </p:nvSpPr>
          <p:spPr>
            <a:xfrm>
              <a:off x="7391400" y="4629542"/>
              <a:ext cx="85726" cy="273362"/>
            </a:xfrm>
            <a:custGeom>
              <a:avLst/>
              <a:gdLst/>
              <a:ahLst/>
              <a:cxnLst/>
              <a:rect l="0" t="0" r="0" b="0"/>
              <a:pathLst>
                <a:path w="85726" h="273362">
                  <a:moveTo>
                    <a:pt x="0" y="9133"/>
                  </a:moveTo>
                  <a:lnTo>
                    <a:pt x="0" y="9133"/>
                  </a:lnTo>
                  <a:lnTo>
                    <a:pt x="0" y="932"/>
                  </a:lnTo>
                  <a:lnTo>
                    <a:pt x="1058" y="491"/>
                  </a:lnTo>
                  <a:lnTo>
                    <a:pt x="5056" y="0"/>
                  </a:lnTo>
                  <a:lnTo>
                    <a:pt x="7540" y="11071"/>
                  </a:lnTo>
                  <a:lnTo>
                    <a:pt x="9134" y="52673"/>
                  </a:lnTo>
                  <a:lnTo>
                    <a:pt x="9410" y="94235"/>
                  </a:lnTo>
                  <a:lnTo>
                    <a:pt x="9491" y="140064"/>
                  </a:lnTo>
                  <a:lnTo>
                    <a:pt x="9515" y="182101"/>
                  </a:lnTo>
                  <a:lnTo>
                    <a:pt x="9524" y="226317"/>
                  </a:lnTo>
                  <a:lnTo>
                    <a:pt x="8467" y="258651"/>
                  </a:lnTo>
                  <a:lnTo>
                    <a:pt x="1324" y="273361"/>
                  </a:lnTo>
                  <a:lnTo>
                    <a:pt x="1940" y="273127"/>
                  </a:lnTo>
                  <a:lnTo>
                    <a:pt x="7865" y="268799"/>
                  </a:lnTo>
                  <a:lnTo>
                    <a:pt x="16324" y="265987"/>
                  </a:lnTo>
                  <a:lnTo>
                    <a:pt x="57994" y="237673"/>
                  </a:lnTo>
                  <a:lnTo>
                    <a:pt x="85725"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880">
              <a:extLst>
                <a:ext uri="{FF2B5EF4-FFF2-40B4-BE49-F238E27FC236}">
                  <a16:creationId xmlns:a16="http://schemas.microsoft.com/office/drawing/2014/main" id="{45A9D529-FE81-D4D6-0A65-AD357788D806}"/>
                </a:ext>
              </a:extLst>
            </p:cNvPr>
            <p:cNvSpPr/>
            <p:nvPr>
              <p:custDataLst>
                <p:tags r:id="rId73"/>
              </p:custDataLst>
            </p:nvPr>
          </p:nvSpPr>
          <p:spPr>
            <a:xfrm>
              <a:off x="7315591" y="4700202"/>
              <a:ext cx="9135" cy="24199"/>
            </a:xfrm>
            <a:custGeom>
              <a:avLst/>
              <a:gdLst/>
              <a:ahLst/>
              <a:cxnLst/>
              <a:rect l="0" t="0" r="0" b="0"/>
              <a:pathLst>
                <a:path w="9135" h="24199">
                  <a:moveTo>
                    <a:pt x="9134" y="24198"/>
                  </a:moveTo>
                  <a:lnTo>
                    <a:pt x="9134" y="24198"/>
                  </a:lnTo>
                  <a:lnTo>
                    <a:pt x="4078" y="19141"/>
                  </a:lnTo>
                  <a:lnTo>
                    <a:pt x="1594" y="13837"/>
                  </a:lnTo>
                  <a:lnTo>
                    <a:pt x="0" y="6865"/>
                  </a:lnTo>
                  <a:lnTo>
                    <a:pt x="4782" y="600"/>
                  </a:lnTo>
                  <a:lnTo>
                    <a:pt x="6233" y="0"/>
                  </a:lnTo>
                  <a:lnTo>
                    <a:pt x="9134" y="51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881">
              <a:extLst>
                <a:ext uri="{FF2B5EF4-FFF2-40B4-BE49-F238E27FC236}">
                  <a16:creationId xmlns:a16="http://schemas.microsoft.com/office/drawing/2014/main" id="{32574148-4E88-13CF-2773-5D1127C9DD4C}"/>
                </a:ext>
              </a:extLst>
            </p:cNvPr>
            <p:cNvSpPr/>
            <p:nvPr>
              <p:custDataLst>
                <p:tags r:id="rId74"/>
              </p:custDataLst>
            </p:nvPr>
          </p:nvSpPr>
          <p:spPr>
            <a:xfrm>
              <a:off x="7554649" y="4848225"/>
              <a:ext cx="17727" cy="1"/>
            </a:xfrm>
            <a:custGeom>
              <a:avLst/>
              <a:gdLst/>
              <a:ahLst/>
              <a:cxnLst/>
              <a:rect l="0" t="0" r="0" b="0"/>
              <a:pathLst>
                <a:path w="17727" h="1">
                  <a:moveTo>
                    <a:pt x="8201" y="0"/>
                  </a:moveTo>
                  <a:lnTo>
                    <a:pt x="8201" y="0"/>
                  </a:lnTo>
                  <a:lnTo>
                    <a:pt x="0" y="0"/>
                  </a:lnTo>
                  <a:lnTo>
                    <a:pt x="177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882">
              <a:extLst>
                <a:ext uri="{FF2B5EF4-FFF2-40B4-BE49-F238E27FC236}">
                  <a16:creationId xmlns:a16="http://schemas.microsoft.com/office/drawing/2014/main" id="{21D1FB3A-86A7-A2A4-5AF6-9348ADF247F8}"/>
                </a:ext>
              </a:extLst>
            </p:cNvPr>
            <p:cNvSpPr/>
            <p:nvPr>
              <p:custDataLst>
                <p:tags r:id="rId75"/>
              </p:custDataLst>
            </p:nvPr>
          </p:nvSpPr>
          <p:spPr>
            <a:xfrm>
              <a:off x="7753350" y="4753020"/>
              <a:ext cx="133351" cy="123448"/>
            </a:xfrm>
            <a:custGeom>
              <a:avLst/>
              <a:gdLst/>
              <a:ahLst/>
              <a:cxnLst/>
              <a:rect l="0" t="0" r="0" b="0"/>
              <a:pathLst>
                <a:path w="133351" h="123448">
                  <a:moveTo>
                    <a:pt x="0" y="19005"/>
                  </a:moveTo>
                  <a:lnTo>
                    <a:pt x="0" y="19005"/>
                  </a:lnTo>
                  <a:lnTo>
                    <a:pt x="0" y="13948"/>
                  </a:lnTo>
                  <a:lnTo>
                    <a:pt x="2822" y="8644"/>
                  </a:lnTo>
                  <a:lnTo>
                    <a:pt x="9491" y="0"/>
                  </a:lnTo>
                  <a:lnTo>
                    <a:pt x="16064" y="15172"/>
                  </a:lnTo>
                  <a:lnTo>
                    <a:pt x="26392" y="57522"/>
                  </a:lnTo>
                  <a:lnTo>
                    <a:pt x="47683" y="104569"/>
                  </a:lnTo>
                  <a:lnTo>
                    <a:pt x="54001" y="115241"/>
                  </a:lnTo>
                  <a:lnTo>
                    <a:pt x="64797" y="122656"/>
                  </a:lnTo>
                  <a:lnTo>
                    <a:pt x="71175" y="123447"/>
                  </a:lnTo>
                  <a:lnTo>
                    <a:pt x="73909" y="121441"/>
                  </a:lnTo>
                  <a:lnTo>
                    <a:pt x="79768" y="113568"/>
                  </a:lnTo>
                  <a:lnTo>
                    <a:pt x="92152" y="76058"/>
                  </a:lnTo>
                  <a:lnTo>
                    <a:pt x="104791" y="36351"/>
                  </a:lnTo>
                  <a:lnTo>
                    <a:pt x="111482" y="21322"/>
                  </a:lnTo>
                  <a:lnTo>
                    <a:pt x="112422" y="17375"/>
                  </a:lnTo>
                  <a:lnTo>
                    <a:pt x="115164" y="14743"/>
                  </a:lnTo>
                  <a:lnTo>
                    <a:pt x="133350" y="9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883">
              <a:extLst>
                <a:ext uri="{FF2B5EF4-FFF2-40B4-BE49-F238E27FC236}">
                  <a16:creationId xmlns:a16="http://schemas.microsoft.com/office/drawing/2014/main" id="{FD872DD3-0386-77F7-7442-EFB1B8EE2219}"/>
                </a:ext>
              </a:extLst>
            </p:cNvPr>
            <p:cNvSpPr/>
            <p:nvPr>
              <p:custDataLst>
                <p:tags r:id="rId76"/>
              </p:custDataLst>
            </p:nvPr>
          </p:nvSpPr>
          <p:spPr>
            <a:xfrm>
              <a:off x="7896717" y="4753094"/>
              <a:ext cx="247159" cy="130952"/>
            </a:xfrm>
            <a:custGeom>
              <a:avLst/>
              <a:gdLst/>
              <a:ahLst/>
              <a:cxnLst/>
              <a:rect l="0" t="0" r="0" b="0"/>
              <a:pathLst>
                <a:path w="247159" h="130952">
                  <a:moveTo>
                    <a:pt x="123333" y="28456"/>
                  </a:moveTo>
                  <a:lnTo>
                    <a:pt x="123333" y="28456"/>
                  </a:lnTo>
                  <a:lnTo>
                    <a:pt x="123333" y="13878"/>
                  </a:lnTo>
                  <a:lnTo>
                    <a:pt x="122275" y="12387"/>
                  </a:lnTo>
                  <a:lnTo>
                    <a:pt x="120511" y="11393"/>
                  </a:lnTo>
                  <a:lnTo>
                    <a:pt x="115132" y="9799"/>
                  </a:lnTo>
                  <a:lnTo>
                    <a:pt x="105723" y="1239"/>
                  </a:lnTo>
                  <a:lnTo>
                    <a:pt x="96208" y="0"/>
                  </a:lnTo>
                  <a:lnTo>
                    <a:pt x="63314" y="18205"/>
                  </a:lnTo>
                  <a:lnTo>
                    <a:pt x="35121" y="42699"/>
                  </a:lnTo>
                  <a:lnTo>
                    <a:pt x="14813" y="71368"/>
                  </a:lnTo>
                  <a:lnTo>
                    <a:pt x="7923" y="84210"/>
                  </a:lnTo>
                  <a:lnTo>
                    <a:pt x="3248" y="91335"/>
                  </a:lnTo>
                  <a:lnTo>
                    <a:pt x="1170" y="98030"/>
                  </a:lnTo>
                  <a:lnTo>
                    <a:pt x="0" y="112806"/>
                  </a:lnTo>
                  <a:lnTo>
                    <a:pt x="2550" y="121684"/>
                  </a:lnTo>
                  <a:lnTo>
                    <a:pt x="4711" y="125533"/>
                  </a:lnTo>
                  <a:lnTo>
                    <a:pt x="7211" y="128100"/>
                  </a:lnTo>
                  <a:lnTo>
                    <a:pt x="12809" y="130951"/>
                  </a:lnTo>
                  <a:lnTo>
                    <a:pt x="15784" y="130652"/>
                  </a:lnTo>
                  <a:lnTo>
                    <a:pt x="36367" y="119773"/>
                  </a:lnTo>
                  <a:lnTo>
                    <a:pt x="45170" y="111022"/>
                  </a:lnTo>
                  <a:lnTo>
                    <a:pt x="73793" y="69872"/>
                  </a:lnTo>
                  <a:lnTo>
                    <a:pt x="75330" y="61723"/>
                  </a:lnTo>
                  <a:lnTo>
                    <a:pt x="78524" y="84345"/>
                  </a:lnTo>
                  <a:lnTo>
                    <a:pt x="88964" y="98057"/>
                  </a:lnTo>
                  <a:lnTo>
                    <a:pt x="97828" y="101723"/>
                  </a:lnTo>
                  <a:lnTo>
                    <a:pt x="120765" y="104077"/>
                  </a:lnTo>
                  <a:lnTo>
                    <a:pt x="163368" y="96404"/>
                  </a:lnTo>
                  <a:lnTo>
                    <a:pt x="205403" y="81232"/>
                  </a:lnTo>
                  <a:lnTo>
                    <a:pt x="227144" y="70316"/>
                  </a:lnTo>
                  <a:lnTo>
                    <a:pt x="247158" y="475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884">
              <a:extLst>
                <a:ext uri="{FF2B5EF4-FFF2-40B4-BE49-F238E27FC236}">
                  <a16:creationId xmlns:a16="http://schemas.microsoft.com/office/drawing/2014/main" id="{10563A4B-A4D4-C73C-44C0-698BE0FF051A}"/>
                </a:ext>
              </a:extLst>
            </p:cNvPr>
            <p:cNvSpPr/>
            <p:nvPr>
              <p:custDataLst>
                <p:tags r:id="rId77"/>
              </p:custDataLst>
            </p:nvPr>
          </p:nvSpPr>
          <p:spPr>
            <a:xfrm>
              <a:off x="8115843" y="4624884"/>
              <a:ext cx="27988" cy="242392"/>
            </a:xfrm>
            <a:custGeom>
              <a:avLst/>
              <a:gdLst/>
              <a:ahLst/>
              <a:cxnLst/>
              <a:rect l="0" t="0" r="0" b="0"/>
              <a:pathLst>
                <a:path w="27988" h="242392">
                  <a:moveTo>
                    <a:pt x="8982" y="32841"/>
                  </a:moveTo>
                  <a:lnTo>
                    <a:pt x="8982" y="32841"/>
                  </a:lnTo>
                  <a:lnTo>
                    <a:pt x="8982" y="27784"/>
                  </a:lnTo>
                  <a:lnTo>
                    <a:pt x="11804" y="22480"/>
                  </a:lnTo>
                  <a:lnTo>
                    <a:pt x="24170" y="7331"/>
                  </a:lnTo>
                  <a:lnTo>
                    <a:pt x="26887" y="0"/>
                  </a:lnTo>
                  <a:lnTo>
                    <a:pt x="27269" y="364"/>
                  </a:lnTo>
                  <a:lnTo>
                    <a:pt x="27987" y="40665"/>
                  </a:lnTo>
                  <a:lnTo>
                    <a:pt x="26965" y="81188"/>
                  </a:lnTo>
                  <a:lnTo>
                    <a:pt x="20425" y="116546"/>
                  </a:lnTo>
                  <a:lnTo>
                    <a:pt x="11784" y="153833"/>
                  </a:lnTo>
                  <a:lnTo>
                    <a:pt x="2206" y="195892"/>
                  </a:lnTo>
                  <a:lnTo>
                    <a:pt x="0" y="220388"/>
                  </a:lnTo>
                  <a:lnTo>
                    <a:pt x="8982" y="2423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885">
              <a:extLst>
                <a:ext uri="{FF2B5EF4-FFF2-40B4-BE49-F238E27FC236}">
                  <a16:creationId xmlns:a16="http://schemas.microsoft.com/office/drawing/2014/main" id="{FF121546-82FA-5FCF-9EB0-A8FDB6A4F21E}"/>
                </a:ext>
              </a:extLst>
            </p:cNvPr>
            <p:cNvSpPr/>
            <p:nvPr>
              <p:custDataLst>
                <p:tags r:id="rId78"/>
              </p:custDataLst>
            </p:nvPr>
          </p:nvSpPr>
          <p:spPr>
            <a:xfrm>
              <a:off x="8205885" y="4762500"/>
              <a:ext cx="118966" cy="135749"/>
            </a:xfrm>
            <a:custGeom>
              <a:avLst/>
              <a:gdLst/>
              <a:ahLst/>
              <a:cxnLst/>
              <a:rect l="0" t="0" r="0" b="0"/>
              <a:pathLst>
                <a:path w="118966" h="135749">
                  <a:moveTo>
                    <a:pt x="14190" y="28575"/>
                  </a:moveTo>
                  <a:lnTo>
                    <a:pt x="14190" y="28575"/>
                  </a:lnTo>
                  <a:lnTo>
                    <a:pt x="14190" y="19060"/>
                  </a:lnTo>
                  <a:lnTo>
                    <a:pt x="9134" y="24110"/>
                  </a:lnTo>
                  <a:lnTo>
                    <a:pt x="0" y="67956"/>
                  </a:lnTo>
                  <a:lnTo>
                    <a:pt x="123" y="83472"/>
                  </a:lnTo>
                  <a:lnTo>
                    <a:pt x="4763" y="98482"/>
                  </a:lnTo>
                  <a:lnTo>
                    <a:pt x="25858" y="133187"/>
                  </a:lnTo>
                  <a:lnTo>
                    <a:pt x="29377" y="135358"/>
                  </a:lnTo>
                  <a:lnTo>
                    <a:pt x="32780" y="135748"/>
                  </a:lnTo>
                  <a:lnTo>
                    <a:pt x="50905" y="128766"/>
                  </a:lnTo>
                  <a:lnTo>
                    <a:pt x="54542" y="123944"/>
                  </a:lnTo>
                  <a:lnTo>
                    <a:pt x="65913" y="79430"/>
                  </a:lnTo>
                  <a:lnTo>
                    <a:pt x="84418" y="38738"/>
                  </a:lnTo>
                  <a:lnTo>
                    <a:pt x="95911" y="12889"/>
                  </a:lnTo>
                  <a:lnTo>
                    <a:pt x="102722" y="5728"/>
                  </a:lnTo>
                  <a:lnTo>
                    <a:pt x="11896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886">
              <a:extLst>
                <a:ext uri="{FF2B5EF4-FFF2-40B4-BE49-F238E27FC236}">
                  <a16:creationId xmlns:a16="http://schemas.microsoft.com/office/drawing/2014/main" id="{8BC70936-E7E1-9CBA-0351-6C56EB5D0C4B}"/>
                </a:ext>
              </a:extLst>
            </p:cNvPr>
            <p:cNvSpPr/>
            <p:nvPr>
              <p:custDataLst>
                <p:tags r:id="rId79"/>
              </p:custDataLst>
            </p:nvPr>
          </p:nvSpPr>
          <p:spPr>
            <a:xfrm>
              <a:off x="8344946" y="4763056"/>
              <a:ext cx="131309" cy="122949"/>
            </a:xfrm>
            <a:custGeom>
              <a:avLst/>
              <a:gdLst/>
              <a:ahLst/>
              <a:cxnLst/>
              <a:rect l="0" t="0" r="0" b="0"/>
              <a:pathLst>
                <a:path w="131309" h="122949">
                  <a:moveTo>
                    <a:pt x="27529" y="37544"/>
                  </a:moveTo>
                  <a:lnTo>
                    <a:pt x="27529" y="37544"/>
                  </a:lnTo>
                  <a:lnTo>
                    <a:pt x="36663" y="46677"/>
                  </a:lnTo>
                  <a:lnTo>
                    <a:pt x="72691" y="47059"/>
                  </a:lnTo>
                  <a:lnTo>
                    <a:pt x="91241" y="42009"/>
                  </a:lnTo>
                  <a:lnTo>
                    <a:pt x="120947" y="24679"/>
                  </a:lnTo>
                  <a:lnTo>
                    <a:pt x="127257" y="18421"/>
                  </a:lnTo>
                  <a:lnTo>
                    <a:pt x="130062" y="12111"/>
                  </a:lnTo>
                  <a:lnTo>
                    <a:pt x="131308" y="5780"/>
                  </a:lnTo>
                  <a:lnTo>
                    <a:pt x="129523" y="3667"/>
                  </a:lnTo>
                  <a:lnTo>
                    <a:pt x="121895" y="1321"/>
                  </a:lnTo>
                  <a:lnTo>
                    <a:pt x="100645" y="0"/>
                  </a:lnTo>
                  <a:lnTo>
                    <a:pt x="83308" y="5336"/>
                  </a:lnTo>
                  <a:lnTo>
                    <a:pt x="46308" y="26008"/>
                  </a:lnTo>
                  <a:lnTo>
                    <a:pt x="10864" y="63046"/>
                  </a:lnTo>
                  <a:lnTo>
                    <a:pt x="4247" y="75689"/>
                  </a:lnTo>
                  <a:lnTo>
                    <a:pt x="0" y="101053"/>
                  </a:lnTo>
                  <a:lnTo>
                    <a:pt x="2241" y="110926"/>
                  </a:lnTo>
                  <a:lnTo>
                    <a:pt x="4320" y="115040"/>
                  </a:lnTo>
                  <a:lnTo>
                    <a:pt x="7823" y="117783"/>
                  </a:lnTo>
                  <a:lnTo>
                    <a:pt x="17360" y="120831"/>
                  </a:lnTo>
                  <a:lnTo>
                    <a:pt x="61990" y="122948"/>
                  </a:lnTo>
                  <a:lnTo>
                    <a:pt x="113254" y="113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887">
              <a:extLst>
                <a:ext uri="{FF2B5EF4-FFF2-40B4-BE49-F238E27FC236}">
                  <a16:creationId xmlns:a16="http://schemas.microsoft.com/office/drawing/2014/main" id="{7F03BE13-8D20-9665-2805-3C06818F21E5}"/>
                </a:ext>
              </a:extLst>
            </p:cNvPr>
            <p:cNvSpPr/>
            <p:nvPr>
              <p:custDataLst>
                <p:tags r:id="rId80"/>
              </p:custDataLst>
            </p:nvPr>
          </p:nvSpPr>
          <p:spPr>
            <a:xfrm>
              <a:off x="6838950" y="5043157"/>
              <a:ext cx="161922" cy="367044"/>
            </a:xfrm>
            <a:custGeom>
              <a:avLst/>
              <a:gdLst/>
              <a:ahLst/>
              <a:cxnLst/>
              <a:rect l="0" t="0" r="0" b="0"/>
              <a:pathLst>
                <a:path w="161922" h="367044">
                  <a:moveTo>
                    <a:pt x="142875" y="71768"/>
                  </a:moveTo>
                  <a:lnTo>
                    <a:pt x="142875" y="71768"/>
                  </a:lnTo>
                  <a:lnTo>
                    <a:pt x="161775" y="71768"/>
                  </a:lnTo>
                  <a:lnTo>
                    <a:pt x="161921" y="49378"/>
                  </a:lnTo>
                  <a:lnTo>
                    <a:pt x="156868" y="34912"/>
                  </a:lnTo>
                  <a:lnTo>
                    <a:pt x="142627" y="15200"/>
                  </a:lnTo>
                  <a:lnTo>
                    <a:pt x="136415" y="9585"/>
                  </a:lnTo>
                  <a:lnTo>
                    <a:pt x="123803" y="3158"/>
                  </a:lnTo>
                  <a:lnTo>
                    <a:pt x="120635" y="628"/>
                  </a:lnTo>
                  <a:lnTo>
                    <a:pt x="116407" y="0"/>
                  </a:lnTo>
                  <a:lnTo>
                    <a:pt x="106064" y="2124"/>
                  </a:lnTo>
                  <a:lnTo>
                    <a:pt x="83284" y="19382"/>
                  </a:lnTo>
                  <a:lnTo>
                    <a:pt x="55805" y="66751"/>
                  </a:lnTo>
                  <a:lnTo>
                    <a:pt x="39088" y="108877"/>
                  </a:lnTo>
                  <a:lnTo>
                    <a:pt x="31690" y="140971"/>
                  </a:lnTo>
                  <a:lnTo>
                    <a:pt x="24133" y="184686"/>
                  </a:lnTo>
                  <a:lnTo>
                    <a:pt x="20556" y="224346"/>
                  </a:lnTo>
                  <a:lnTo>
                    <a:pt x="18290" y="263401"/>
                  </a:lnTo>
                  <a:lnTo>
                    <a:pt x="10888" y="304986"/>
                  </a:lnTo>
                  <a:lnTo>
                    <a:pt x="963" y="352104"/>
                  </a:lnTo>
                  <a:lnTo>
                    <a:pt x="0" y="3670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888">
              <a:extLst>
                <a:ext uri="{FF2B5EF4-FFF2-40B4-BE49-F238E27FC236}">
                  <a16:creationId xmlns:a16="http://schemas.microsoft.com/office/drawing/2014/main" id="{A96CAD7A-331D-CA76-0FA1-B85337A73FC0}"/>
                </a:ext>
              </a:extLst>
            </p:cNvPr>
            <p:cNvSpPr/>
            <p:nvPr>
              <p:custDataLst>
                <p:tags r:id="rId81"/>
              </p:custDataLst>
            </p:nvPr>
          </p:nvSpPr>
          <p:spPr>
            <a:xfrm>
              <a:off x="6800850" y="5238750"/>
              <a:ext cx="171451" cy="28576"/>
            </a:xfrm>
            <a:custGeom>
              <a:avLst/>
              <a:gdLst/>
              <a:ahLst/>
              <a:cxnLst/>
              <a:rect l="0" t="0" r="0" b="0"/>
              <a:pathLst>
                <a:path w="171451" h="28576">
                  <a:moveTo>
                    <a:pt x="0" y="28575"/>
                  </a:moveTo>
                  <a:lnTo>
                    <a:pt x="0" y="28575"/>
                  </a:lnTo>
                  <a:lnTo>
                    <a:pt x="8662" y="20971"/>
                  </a:lnTo>
                  <a:lnTo>
                    <a:pt x="18314" y="15318"/>
                  </a:lnTo>
                  <a:lnTo>
                    <a:pt x="58307" y="7466"/>
                  </a:lnTo>
                  <a:lnTo>
                    <a:pt x="100534" y="1475"/>
                  </a:lnTo>
                  <a:lnTo>
                    <a:pt x="140978" y="290"/>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889">
              <a:extLst>
                <a:ext uri="{FF2B5EF4-FFF2-40B4-BE49-F238E27FC236}">
                  <a16:creationId xmlns:a16="http://schemas.microsoft.com/office/drawing/2014/main" id="{0FC3A596-07EF-5AFF-197E-5FB323AA8EE7}"/>
                </a:ext>
              </a:extLst>
            </p:cNvPr>
            <p:cNvSpPr/>
            <p:nvPr>
              <p:custDataLst>
                <p:tags r:id="rId82"/>
              </p:custDataLst>
            </p:nvPr>
          </p:nvSpPr>
          <p:spPr>
            <a:xfrm>
              <a:off x="7013559" y="5220103"/>
              <a:ext cx="59825" cy="92025"/>
            </a:xfrm>
            <a:custGeom>
              <a:avLst/>
              <a:gdLst/>
              <a:ahLst/>
              <a:cxnLst/>
              <a:rect l="0" t="0" r="0" b="0"/>
              <a:pathLst>
                <a:path w="59825" h="92025">
                  <a:moveTo>
                    <a:pt x="44466" y="18647"/>
                  </a:moveTo>
                  <a:lnTo>
                    <a:pt x="44466" y="18647"/>
                  </a:lnTo>
                  <a:lnTo>
                    <a:pt x="44466" y="10446"/>
                  </a:lnTo>
                  <a:lnTo>
                    <a:pt x="43408" y="10005"/>
                  </a:lnTo>
                  <a:lnTo>
                    <a:pt x="39410" y="9514"/>
                  </a:lnTo>
                  <a:lnTo>
                    <a:pt x="37921" y="8326"/>
                  </a:lnTo>
                  <a:lnTo>
                    <a:pt x="35334" y="955"/>
                  </a:lnTo>
                  <a:lnTo>
                    <a:pt x="32293" y="200"/>
                  </a:lnTo>
                  <a:lnTo>
                    <a:pt x="30001" y="0"/>
                  </a:lnTo>
                  <a:lnTo>
                    <a:pt x="27414" y="1983"/>
                  </a:lnTo>
                  <a:lnTo>
                    <a:pt x="3950" y="32114"/>
                  </a:lnTo>
                  <a:lnTo>
                    <a:pt x="0" y="44388"/>
                  </a:lnTo>
                  <a:lnTo>
                    <a:pt x="2834" y="68254"/>
                  </a:lnTo>
                  <a:lnTo>
                    <a:pt x="10441" y="80559"/>
                  </a:lnTo>
                  <a:lnTo>
                    <a:pt x="15432" y="85322"/>
                  </a:lnTo>
                  <a:lnTo>
                    <a:pt x="26623" y="90614"/>
                  </a:lnTo>
                  <a:lnTo>
                    <a:pt x="32571" y="92024"/>
                  </a:lnTo>
                  <a:lnTo>
                    <a:pt x="44823" y="90771"/>
                  </a:lnTo>
                  <a:lnTo>
                    <a:pt x="51055" y="88954"/>
                  </a:lnTo>
                  <a:lnTo>
                    <a:pt x="55209" y="85627"/>
                  </a:lnTo>
                  <a:lnTo>
                    <a:pt x="59824" y="76285"/>
                  </a:lnTo>
                  <a:lnTo>
                    <a:pt x="59052" y="622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890">
              <a:extLst>
                <a:ext uri="{FF2B5EF4-FFF2-40B4-BE49-F238E27FC236}">
                  <a16:creationId xmlns:a16="http://schemas.microsoft.com/office/drawing/2014/main" id="{716AB0BE-5CB1-44C0-E51B-9F5F65457367}"/>
                </a:ext>
              </a:extLst>
            </p:cNvPr>
            <p:cNvSpPr/>
            <p:nvPr>
              <p:custDataLst>
                <p:tags r:id="rId83"/>
              </p:custDataLst>
            </p:nvPr>
          </p:nvSpPr>
          <p:spPr>
            <a:xfrm>
              <a:off x="7096125" y="5219700"/>
              <a:ext cx="190501" cy="111465"/>
            </a:xfrm>
            <a:custGeom>
              <a:avLst/>
              <a:gdLst/>
              <a:ahLst/>
              <a:cxnLst/>
              <a:rect l="0" t="0" r="0" b="0"/>
              <a:pathLst>
                <a:path w="190501" h="111465">
                  <a:moveTo>
                    <a:pt x="0" y="28575"/>
                  </a:moveTo>
                  <a:lnTo>
                    <a:pt x="0" y="28575"/>
                  </a:lnTo>
                  <a:lnTo>
                    <a:pt x="5056" y="28575"/>
                  </a:lnTo>
                  <a:lnTo>
                    <a:pt x="10361" y="25753"/>
                  </a:lnTo>
                  <a:lnTo>
                    <a:pt x="43600" y="4123"/>
                  </a:lnTo>
                  <a:lnTo>
                    <a:pt x="53723" y="1222"/>
                  </a:lnTo>
                  <a:lnTo>
                    <a:pt x="69817" y="160"/>
                  </a:lnTo>
                  <a:lnTo>
                    <a:pt x="76185" y="2894"/>
                  </a:lnTo>
                  <a:lnTo>
                    <a:pt x="79366" y="5105"/>
                  </a:lnTo>
                  <a:lnTo>
                    <a:pt x="82898" y="16027"/>
                  </a:lnTo>
                  <a:lnTo>
                    <a:pt x="85558" y="63323"/>
                  </a:lnTo>
                  <a:lnTo>
                    <a:pt x="84634" y="94353"/>
                  </a:lnTo>
                  <a:lnTo>
                    <a:pt x="80654" y="104729"/>
                  </a:lnTo>
                  <a:lnTo>
                    <a:pt x="78111" y="107919"/>
                  </a:lnTo>
                  <a:lnTo>
                    <a:pt x="72464" y="111464"/>
                  </a:lnTo>
                  <a:lnTo>
                    <a:pt x="69476" y="111351"/>
                  </a:lnTo>
                  <a:lnTo>
                    <a:pt x="63333" y="108403"/>
                  </a:lnTo>
                  <a:lnTo>
                    <a:pt x="53925" y="95737"/>
                  </a:lnTo>
                  <a:lnTo>
                    <a:pt x="53247" y="81709"/>
                  </a:lnTo>
                  <a:lnTo>
                    <a:pt x="56474" y="67006"/>
                  </a:lnTo>
                  <a:lnTo>
                    <a:pt x="70179" y="40275"/>
                  </a:lnTo>
                  <a:lnTo>
                    <a:pt x="79168" y="30952"/>
                  </a:lnTo>
                  <a:lnTo>
                    <a:pt x="92335" y="23282"/>
                  </a:lnTo>
                  <a:lnTo>
                    <a:pt x="137854" y="9813"/>
                  </a:lnTo>
                  <a:lnTo>
                    <a:pt x="162188" y="2252"/>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891">
              <a:extLst>
                <a:ext uri="{FF2B5EF4-FFF2-40B4-BE49-F238E27FC236}">
                  <a16:creationId xmlns:a16="http://schemas.microsoft.com/office/drawing/2014/main" id="{5D7BD149-2A2E-036F-2AFB-F562B62D40DB}"/>
                </a:ext>
              </a:extLst>
            </p:cNvPr>
            <p:cNvSpPr/>
            <p:nvPr>
              <p:custDataLst>
                <p:tags r:id="rId84"/>
              </p:custDataLst>
            </p:nvPr>
          </p:nvSpPr>
          <p:spPr>
            <a:xfrm>
              <a:off x="7641088" y="5149373"/>
              <a:ext cx="121778" cy="240506"/>
            </a:xfrm>
            <a:custGeom>
              <a:avLst/>
              <a:gdLst/>
              <a:ahLst/>
              <a:cxnLst/>
              <a:rect l="0" t="0" r="0" b="0"/>
              <a:pathLst>
                <a:path w="121778" h="240506">
                  <a:moveTo>
                    <a:pt x="112262" y="146527"/>
                  </a:moveTo>
                  <a:lnTo>
                    <a:pt x="112262" y="146527"/>
                  </a:lnTo>
                  <a:lnTo>
                    <a:pt x="121396" y="137394"/>
                  </a:lnTo>
                  <a:lnTo>
                    <a:pt x="121777" y="122823"/>
                  </a:lnTo>
                  <a:lnTo>
                    <a:pt x="118960" y="117295"/>
                  </a:lnTo>
                  <a:lnTo>
                    <a:pt x="116728" y="114339"/>
                  </a:lnTo>
                  <a:lnTo>
                    <a:pt x="111424" y="111054"/>
                  </a:lnTo>
                  <a:lnTo>
                    <a:pt x="105539" y="108537"/>
                  </a:lnTo>
                  <a:lnTo>
                    <a:pt x="99396" y="103889"/>
                  </a:lnTo>
                  <a:lnTo>
                    <a:pt x="79876" y="100380"/>
                  </a:lnTo>
                  <a:lnTo>
                    <a:pt x="64095" y="99340"/>
                  </a:lnTo>
                  <a:lnTo>
                    <a:pt x="47661" y="104088"/>
                  </a:lnTo>
                  <a:lnTo>
                    <a:pt x="15622" y="129505"/>
                  </a:lnTo>
                  <a:lnTo>
                    <a:pt x="4841" y="149950"/>
                  </a:lnTo>
                  <a:lnTo>
                    <a:pt x="0" y="176116"/>
                  </a:lnTo>
                  <a:lnTo>
                    <a:pt x="4513" y="194603"/>
                  </a:lnTo>
                  <a:lnTo>
                    <a:pt x="18953" y="220038"/>
                  </a:lnTo>
                  <a:lnTo>
                    <a:pt x="30575" y="232116"/>
                  </a:lnTo>
                  <a:lnTo>
                    <a:pt x="42796" y="237483"/>
                  </a:lnTo>
                  <a:lnTo>
                    <a:pt x="61576" y="240505"/>
                  </a:lnTo>
                  <a:lnTo>
                    <a:pt x="66828" y="237754"/>
                  </a:lnTo>
                  <a:lnTo>
                    <a:pt x="75489" y="226232"/>
                  </a:lnTo>
                  <a:lnTo>
                    <a:pt x="85430" y="188550"/>
                  </a:lnTo>
                  <a:lnTo>
                    <a:pt x="93729" y="148748"/>
                  </a:lnTo>
                  <a:lnTo>
                    <a:pt x="100067" y="105204"/>
                  </a:lnTo>
                  <a:lnTo>
                    <a:pt x="101946" y="69372"/>
                  </a:lnTo>
                  <a:lnTo>
                    <a:pt x="102632" y="22967"/>
                  </a:lnTo>
                  <a:lnTo>
                    <a:pt x="102728" y="0"/>
                  </a:lnTo>
                  <a:lnTo>
                    <a:pt x="102737" y="36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892">
              <a:extLst>
                <a:ext uri="{FF2B5EF4-FFF2-40B4-BE49-F238E27FC236}">
                  <a16:creationId xmlns:a16="http://schemas.microsoft.com/office/drawing/2014/main" id="{18369E71-63C1-4818-C720-9C2DBBBAA8C9}"/>
                </a:ext>
              </a:extLst>
            </p:cNvPr>
            <p:cNvSpPr/>
            <p:nvPr>
              <p:custDataLst>
                <p:tags r:id="rId85"/>
              </p:custDataLst>
            </p:nvPr>
          </p:nvSpPr>
          <p:spPr>
            <a:xfrm>
              <a:off x="7841397" y="5115478"/>
              <a:ext cx="140509" cy="414535"/>
            </a:xfrm>
            <a:custGeom>
              <a:avLst/>
              <a:gdLst/>
              <a:ahLst/>
              <a:cxnLst/>
              <a:rect l="0" t="0" r="0" b="0"/>
              <a:pathLst>
                <a:path w="140509" h="414535">
                  <a:moveTo>
                    <a:pt x="121503" y="47072"/>
                  </a:moveTo>
                  <a:lnTo>
                    <a:pt x="121503" y="47072"/>
                  </a:lnTo>
                  <a:lnTo>
                    <a:pt x="126559" y="47072"/>
                  </a:lnTo>
                  <a:lnTo>
                    <a:pt x="131864" y="44250"/>
                  </a:lnTo>
                  <a:lnTo>
                    <a:pt x="140045" y="37939"/>
                  </a:lnTo>
                  <a:lnTo>
                    <a:pt x="140508" y="24324"/>
                  </a:lnTo>
                  <a:lnTo>
                    <a:pt x="137711" y="18264"/>
                  </a:lnTo>
                  <a:lnTo>
                    <a:pt x="133998" y="12044"/>
                  </a:lnTo>
                  <a:lnTo>
                    <a:pt x="132348" y="5752"/>
                  </a:lnTo>
                  <a:lnTo>
                    <a:pt x="130850" y="3650"/>
                  </a:lnTo>
                  <a:lnTo>
                    <a:pt x="128792" y="2249"/>
                  </a:lnTo>
                  <a:lnTo>
                    <a:pt x="120840" y="277"/>
                  </a:lnTo>
                  <a:lnTo>
                    <a:pt x="117886" y="0"/>
                  </a:lnTo>
                  <a:lnTo>
                    <a:pt x="103616" y="4667"/>
                  </a:lnTo>
                  <a:lnTo>
                    <a:pt x="85982" y="17810"/>
                  </a:lnTo>
                  <a:lnTo>
                    <a:pt x="54750" y="65300"/>
                  </a:lnTo>
                  <a:lnTo>
                    <a:pt x="34469" y="104059"/>
                  </a:lnTo>
                  <a:lnTo>
                    <a:pt x="20271" y="146523"/>
                  </a:lnTo>
                  <a:lnTo>
                    <a:pt x="13717" y="181584"/>
                  </a:lnTo>
                  <a:lnTo>
                    <a:pt x="7277" y="216216"/>
                  </a:lnTo>
                  <a:lnTo>
                    <a:pt x="1944" y="249247"/>
                  </a:lnTo>
                  <a:lnTo>
                    <a:pt x="0" y="294418"/>
                  </a:lnTo>
                  <a:lnTo>
                    <a:pt x="5467" y="335899"/>
                  </a:lnTo>
                  <a:lnTo>
                    <a:pt x="6860" y="379173"/>
                  </a:lnTo>
                  <a:lnTo>
                    <a:pt x="7183" y="414534"/>
                  </a:lnTo>
                  <a:lnTo>
                    <a:pt x="7203" y="409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893">
              <a:extLst>
                <a:ext uri="{FF2B5EF4-FFF2-40B4-BE49-F238E27FC236}">
                  <a16:creationId xmlns:a16="http://schemas.microsoft.com/office/drawing/2014/main" id="{F79E164F-CA0E-C245-5484-C666237EDF71}"/>
                </a:ext>
              </a:extLst>
            </p:cNvPr>
            <p:cNvSpPr/>
            <p:nvPr>
              <p:custDataLst>
                <p:tags r:id="rId86"/>
              </p:custDataLst>
            </p:nvPr>
          </p:nvSpPr>
          <p:spPr>
            <a:xfrm>
              <a:off x="7810500" y="5334000"/>
              <a:ext cx="123826" cy="19051"/>
            </a:xfrm>
            <a:custGeom>
              <a:avLst/>
              <a:gdLst/>
              <a:ahLst/>
              <a:cxnLst/>
              <a:rect l="0" t="0" r="0" b="0"/>
              <a:pathLst>
                <a:path w="123826" h="19051">
                  <a:moveTo>
                    <a:pt x="0" y="19050"/>
                  </a:moveTo>
                  <a:lnTo>
                    <a:pt x="0" y="19050"/>
                  </a:lnTo>
                  <a:lnTo>
                    <a:pt x="5056" y="13994"/>
                  </a:lnTo>
                  <a:lnTo>
                    <a:pt x="36943" y="3862"/>
                  </a:lnTo>
                  <a:lnTo>
                    <a:pt x="84482" y="33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894">
              <a:extLst>
                <a:ext uri="{FF2B5EF4-FFF2-40B4-BE49-F238E27FC236}">
                  <a16:creationId xmlns:a16="http://schemas.microsoft.com/office/drawing/2014/main" id="{E3FD9DCC-9D3A-E6C8-25AE-6DF7BC91EB24}"/>
                </a:ext>
              </a:extLst>
            </p:cNvPr>
            <p:cNvSpPr/>
            <p:nvPr>
              <p:custDataLst>
                <p:tags r:id="rId87"/>
              </p:custDataLst>
            </p:nvPr>
          </p:nvSpPr>
          <p:spPr>
            <a:xfrm>
              <a:off x="8153400" y="5276850"/>
              <a:ext cx="104776" cy="9526"/>
            </a:xfrm>
            <a:custGeom>
              <a:avLst/>
              <a:gdLst/>
              <a:ahLst/>
              <a:cxnLst/>
              <a:rect l="0" t="0" r="0" b="0"/>
              <a:pathLst>
                <a:path w="104776" h="9526">
                  <a:moveTo>
                    <a:pt x="0" y="9525"/>
                  </a:moveTo>
                  <a:lnTo>
                    <a:pt x="0" y="9525"/>
                  </a:lnTo>
                  <a:lnTo>
                    <a:pt x="23850" y="8467"/>
                  </a:lnTo>
                  <a:lnTo>
                    <a:pt x="54189" y="1324"/>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895">
              <a:extLst>
                <a:ext uri="{FF2B5EF4-FFF2-40B4-BE49-F238E27FC236}">
                  <a16:creationId xmlns:a16="http://schemas.microsoft.com/office/drawing/2014/main" id="{AE92C193-7D59-1151-3DB1-59E32E7325F6}"/>
                </a:ext>
              </a:extLst>
            </p:cNvPr>
            <p:cNvSpPr/>
            <p:nvPr>
              <p:custDataLst>
                <p:tags r:id="rId88"/>
              </p:custDataLst>
            </p:nvPr>
          </p:nvSpPr>
          <p:spPr>
            <a:xfrm>
              <a:off x="8143875" y="5362575"/>
              <a:ext cx="123826" cy="1"/>
            </a:xfrm>
            <a:custGeom>
              <a:avLst/>
              <a:gdLst/>
              <a:ahLst/>
              <a:cxnLst/>
              <a:rect l="0" t="0" r="0" b="0"/>
              <a:pathLst>
                <a:path w="123826" h="1">
                  <a:moveTo>
                    <a:pt x="0" y="0"/>
                  </a:moveTo>
                  <a:lnTo>
                    <a:pt x="0" y="0"/>
                  </a:lnTo>
                  <a:lnTo>
                    <a:pt x="40020" y="0"/>
                  </a:lnTo>
                  <a:lnTo>
                    <a:pt x="85058" y="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896">
              <a:extLst>
                <a:ext uri="{FF2B5EF4-FFF2-40B4-BE49-F238E27FC236}">
                  <a16:creationId xmlns:a16="http://schemas.microsoft.com/office/drawing/2014/main" id="{1862DD18-1139-2607-0C23-E9C9B754578E}"/>
                </a:ext>
              </a:extLst>
            </p:cNvPr>
            <p:cNvSpPr/>
            <p:nvPr>
              <p:custDataLst>
                <p:tags r:id="rId89"/>
              </p:custDataLst>
            </p:nvPr>
          </p:nvSpPr>
          <p:spPr>
            <a:xfrm>
              <a:off x="8429625" y="5288435"/>
              <a:ext cx="190501" cy="163331"/>
            </a:xfrm>
            <a:custGeom>
              <a:avLst/>
              <a:gdLst/>
              <a:ahLst/>
              <a:cxnLst/>
              <a:rect l="0" t="0" r="0" b="0"/>
              <a:pathLst>
                <a:path w="190501" h="163331">
                  <a:moveTo>
                    <a:pt x="0" y="26515"/>
                  </a:moveTo>
                  <a:lnTo>
                    <a:pt x="0" y="26515"/>
                  </a:lnTo>
                  <a:lnTo>
                    <a:pt x="15208" y="25457"/>
                  </a:lnTo>
                  <a:lnTo>
                    <a:pt x="58541" y="9182"/>
                  </a:lnTo>
                  <a:lnTo>
                    <a:pt x="62312" y="9668"/>
                  </a:lnTo>
                  <a:lnTo>
                    <a:pt x="74162" y="15817"/>
                  </a:lnTo>
                  <a:lnTo>
                    <a:pt x="76021" y="56660"/>
                  </a:lnTo>
                  <a:lnTo>
                    <a:pt x="68638" y="98205"/>
                  </a:lnTo>
                  <a:lnTo>
                    <a:pt x="66489" y="117644"/>
                  </a:lnTo>
                  <a:lnTo>
                    <a:pt x="57276" y="140529"/>
                  </a:lnTo>
                  <a:lnTo>
                    <a:pt x="57188" y="135673"/>
                  </a:lnTo>
                  <a:lnTo>
                    <a:pt x="65820" y="115888"/>
                  </a:lnTo>
                  <a:lnTo>
                    <a:pt x="92799" y="73366"/>
                  </a:lnTo>
                  <a:lnTo>
                    <a:pt x="130239" y="30180"/>
                  </a:lnTo>
                  <a:lnTo>
                    <a:pt x="167025" y="2573"/>
                  </a:lnTo>
                  <a:lnTo>
                    <a:pt x="174068" y="0"/>
                  </a:lnTo>
                  <a:lnTo>
                    <a:pt x="176371" y="1430"/>
                  </a:lnTo>
                  <a:lnTo>
                    <a:pt x="178929" y="8663"/>
                  </a:lnTo>
                  <a:lnTo>
                    <a:pt x="180570" y="45762"/>
                  </a:lnTo>
                  <a:lnTo>
                    <a:pt x="180896" y="91034"/>
                  </a:lnTo>
                  <a:lnTo>
                    <a:pt x="180965" y="138415"/>
                  </a:lnTo>
                  <a:lnTo>
                    <a:pt x="180974" y="161888"/>
                  </a:lnTo>
                  <a:lnTo>
                    <a:pt x="182032" y="163330"/>
                  </a:lnTo>
                  <a:lnTo>
                    <a:pt x="190500" y="159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897">
              <a:extLst>
                <a:ext uri="{FF2B5EF4-FFF2-40B4-BE49-F238E27FC236}">
                  <a16:creationId xmlns:a16="http://schemas.microsoft.com/office/drawing/2014/main" id="{FE8B41E5-2230-BB29-FC34-542D9C0DD01C}"/>
                </a:ext>
              </a:extLst>
            </p:cNvPr>
            <p:cNvSpPr/>
            <p:nvPr>
              <p:custDataLst>
                <p:tags r:id="rId90"/>
              </p:custDataLst>
            </p:nvPr>
          </p:nvSpPr>
          <p:spPr>
            <a:xfrm>
              <a:off x="8686800" y="5362575"/>
              <a:ext cx="123826" cy="9526"/>
            </a:xfrm>
            <a:custGeom>
              <a:avLst/>
              <a:gdLst/>
              <a:ahLst/>
              <a:cxnLst/>
              <a:rect l="0" t="0" r="0" b="0"/>
              <a:pathLst>
                <a:path w="123826" h="9526">
                  <a:moveTo>
                    <a:pt x="0" y="9525"/>
                  </a:moveTo>
                  <a:lnTo>
                    <a:pt x="0" y="9525"/>
                  </a:lnTo>
                  <a:lnTo>
                    <a:pt x="44652" y="9525"/>
                  </a:lnTo>
                  <a:lnTo>
                    <a:pt x="87254" y="9525"/>
                  </a:lnTo>
                  <a:lnTo>
                    <a:pt x="115377" y="9525"/>
                  </a:lnTo>
                  <a:lnTo>
                    <a:pt x="118192" y="8467"/>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898">
              <a:extLst>
                <a:ext uri="{FF2B5EF4-FFF2-40B4-BE49-F238E27FC236}">
                  <a16:creationId xmlns:a16="http://schemas.microsoft.com/office/drawing/2014/main" id="{9ED1E7DC-374E-925B-954C-51B65F0B229D}"/>
                </a:ext>
              </a:extLst>
            </p:cNvPr>
            <p:cNvSpPr/>
            <p:nvPr>
              <p:custDataLst>
                <p:tags r:id="rId91"/>
              </p:custDataLst>
            </p:nvPr>
          </p:nvSpPr>
          <p:spPr>
            <a:xfrm>
              <a:off x="8896350" y="5295900"/>
              <a:ext cx="14583" cy="190501"/>
            </a:xfrm>
            <a:custGeom>
              <a:avLst/>
              <a:gdLst/>
              <a:ahLst/>
              <a:cxnLst/>
              <a:rect l="0" t="0" r="0" b="0"/>
              <a:pathLst>
                <a:path w="14583" h="190501">
                  <a:moveTo>
                    <a:pt x="9525" y="0"/>
                  </a:moveTo>
                  <a:lnTo>
                    <a:pt x="9525" y="0"/>
                  </a:lnTo>
                  <a:lnTo>
                    <a:pt x="14582" y="15170"/>
                  </a:lnTo>
                  <a:lnTo>
                    <a:pt x="11621" y="56344"/>
                  </a:lnTo>
                  <a:lnTo>
                    <a:pt x="9938" y="102420"/>
                  </a:lnTo>
                  <a:lnTo>
                    <a:pt x="9562" y="148535"/>
                  </a:lnTo>
                  <a:lnTo>
                    <a:pt x="9550" y="152997"/>
                  </a:lnTo>
                  <a:lnTo>
                    <a:pt x="6714" y="160780"/>
                  </a:lnTo>
                  <a:lnTo>
                    <a:pt x="2985" y="167766"/>
                  </a:lnTo>
                  <a:lnTo>
                    <a:pt x="589" y="180875"/>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8" name="SMARTInkShape-Group187">
            <a:extLst>
              <a:ext uri="{FF2B5EF4-FFF2-40B4-BE49-F238E27FC236}">
                <a16:creationId xmlns:a16="http://schemas.microsoft.com/office/drawing/2014/main" id="{8082D65D-F516-30B9-5189-C19F63F39D2F}"/>
              </a:ext>
            </a:extLst>
          </p:cNvPr>
          <p:cNvGrpSpPr/>
          <p:nvPr/>
        </p:nvGrpSpPr>
        <p:grpSpPr>
          <a:xfrm>
            <a:off x="7200900" y="3824841"/>
            <a:ext cx="257150" cy="613079"/>
            <a:chOff x="7200900" y="3824841"/>
            <a:chExt cx="257150" cy="613079"/>
          </a:xfrm>
        </p:grpSpPr>
        <p:sp>
          <p:nvSpPr>
            <p:cNvPr id="286" name="SMARTInkShape-899">
              <a:extLst>
                <a:ext uri="{FF2B5EF4-FFF2-40B4-BE49-F238E27FC236}">
                  <a16:creationId xmlns:a16="http://schemas.microsoft.com/office/drawing/2014/main" id="{2D5F3814-D50C-B044-9A7E-E9F1CDC3FC36}"/>
                </a:ext>
              </a:extLst>
            </p:cNvPr>
            <p:cNvSpPr/>
            <p:nvPr>
              <p:custDataLst>
                <p:tags r:id="rId66"/>
              </p:custDataLst>
            </p:nvPr>
          </p:nvSpPr>
          <p:spPr>
            <a:xfrm>
              <a:off x="7200900" y="4276725"/>
              <a:ext cx="190501" cy="161195"/>
            </a:xfrm>
            <a:custGeom>
              <a:avLst/>
              <a:gdLst/>
              <a:ahLst/>
              <a:cxnLst/>
              <a:rect l="0" t="0" r="0" b="0"/>
              <a:pathLst>
                <a:path w="190501" h="161195">
                  <a:moveTo>
                    <a:pt x="0" y="0"/>
                  </a:moveTo>
                  <a:lnTo>
                    <a:pt x="0" y="0"/>
                  </a:lnTo>
                  <a:lnTo>
                    <a:pt x="1058" y="16267"/>
                  </a:lnTo>
                  <a:lnTo>
                    <a:pt x="13257" y="58038"/>
                  </a:lnTo>
                  <a:lnTo>
                    <a:pt x="26315" y="105533"/>
                  </a:lnTo>
                  <a:lnTo>
                    <a:pt x="35458" y="132873"/>
                  </a:lnTo>
                  <a:lnTo>
                    <a:pt x="37985" y="144780"/>
                  </a:lnTo>
                  <a:lnTo>
                    <a:pt x="46147" y="159458"/>
                  </a:lnTo>
                  <a:lnTo>
                    <a:pt x="47698" y="160281"/>
                  </a:lnTo>
                  <a:lnTo>
                    <a:pt x="52243" y="161194"/>
                  </a:lnTo>
                  <a:lnTo>
                    <a:pt x="91436" y="140402"/>
                  </a:lnTo>
                  <a:lnTo>
                    <a:pt x="135175" y="107454"/>
                  </a:lnTo>
                  <a:lnTo>
                    <a:pt x="155544" y="96602"/>
                  </a:lnTo>
                  <a:lnTo>
                    <a:pt x="161092" y="89418"/>
                  </a:lnTo>
                  <a:lnTo>
                    <a:pt x="166141" y="87366"/>
                  </a:lnTo>
                  <a:lnTo>
                    <a:pt x="19050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900">
              <a:extLst>
                <a:ext uri="{FF2B5EF4-FFF2-40B4-BE49-F238E27FC236}">
                  <a16:creationId xmlns:a16="http://schemas.microsoft.com/office/drawing/2014/main" id="{F2C4773D-5B87-1852-12A7-531FE2883C84}"/>
                </a:ext>
              </a:extLst>
            </p:cNvPr>
            <p:cNvSpPr/>
            <p:nvPr>
              <p:custDataLst>
                <p:tags r:id="rId67"/>
              </p:custDataLst>
            </p:nvPr>
          </p:nvSpPr>
          <p:spPr>
            <a:xfrm>
              <a:off x="7287578" y="3824841"/>
              <a:ext cx="170472" cy="528085"/>
            </a:xfrm>
            <a:custGeom>
              <a:avLst/>
              <a:gdLst/>
              <a:ahLst/>
              <a:cxnLst/>
              <a:rect l="0" t="0" r="0" b="0"/>
              <a:pathLst>
                <a:path w="170472" h="528085">
                  <a:moveTo>
                    <a:pt x="122872" y="80409"/>
                  </a:moveTo>
                  <a:lnTo>
                    <a:pt x="122872" y="80409"/>
                  </a:lnTo>
                  <a:lnTo>
                    <a:pt x="163133" y="39089"/>
                  </a:lnTo>
                  <a:lnTo>
                    <a:pt x="167224" y="31000"/>
                  </a:lnTo>
                  <a:lnTo>
                    <a:pt x="169851" y="17184"/>
                  </a:lnTo>
                  <a:lnTo>
                    <a:pt x="170440" y="0"/>
                  </a:lnTo>
                  <a:lnTo>
                    <a:pt x="170471" y="1633"/>
                  </a:lnTo>
                  <a:lnTo>
                    <a:pt x="152593" y="45315"/>
                  </a:lnTo>
                  <a:lnTo>
                    <a:pt x="142261" y="81300"/>
                  </a:lnTo>
                  <a:lnTo>
                    <a:pt x="132497" y="118773"/>
                  </a:lnTo>
                  <a:lnTo>
                    <a:pt x="122901" y="159510"/>
                  </a:lnTo>
                  <a:lnTo>
                    <a:pt x="113356" y="202271"/>
                  </a:lnTo>
                  <a:lnTo>
                    <a:pt x="103824" y="241752"/>
                  </a:lnTo>
                  <a:lnTo>
                    <a:pt x="94298" y="280262"/>
                  </a:lnTo>
                  <a:lnTo>
                    <a:pt x="81950" y="318483"/>
                  </a:lnTo>
                  <a:lnTo>
                    <a:pt x="58815" y="364267"/>
                  </a:lnTo>
                  <a:lnTo>
                    <a:pt x="41467" y="403885"/>
                  </a:lnTo>
                  <a:lnTo>
                    <a:pt x="24598" y="446778"/>
                  </a:lnTo>
                  <a:lnTo>
                    <a:pt x="6290" y="486819"/>
                  </a:lnTo>
                  <a:lnTo>
                    <a:pt x="0" y="519018"/>
                  </a:lnTo>
                  <a:lnTo>
                    <a:pt x="741" y="522040"/>
                  </a:lnTo>
                  <a:lnTo>
                    <a:pt x="2293" y="524055"/>
                  </a:lnTo>
                  <a:lnTo>
                    <a:pt x="8572" y="528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SMARTInkShape-Group188">
            <a:extLst>
              <a:ext uri="{FF2B5EF4-FFF2-40B4-BE49-F238E27FC236}">
                <a16:creationId xmlns:a16="http://schemas.microsoft.com/office/drawing/2014/main" id="{FC53BE90-9161-23B4-AD1C-37E421250444}"/>
              </a:ext>
            </a:extLst>
          </p:cNvPr>
          <p:cNvGrpSpPr/>
          <p:nvPr/>
        </p:nvGrpSpPr>
        <p:grpSpPr>
          <a:xfrm>
            <a:off x="7400925" y="3181385"/>
            <a:ext cx="600076" cy="466525"/>
            <a:chOff x="7400925" y="3181385"/>
            <a:chExt cx="600076" cy="466525"/>
          </a:xfrm>
        </p:grpSpPr>
        <p:sp>
          <p:nvSpPr>
            <p:cNvPr id="289" name="SMARTInkShape-901">
              <a:extLst>
                <a:ext uri="{FF2B5EF4-FFF2-40B4-BE49-F238E27FC236}">
                  <a16:creationId xmlns:a16="http://schemas.microsoft.com/office/drawing/2014/main" id="{CD3E8EAF-5415-E111-2DAA-E0C491E15FAC}"/>
                </a:ext>
              </a:extLst>
            </p:cNvPr>
            <p:cNvSpPr/>
            <p:nvPr>
              <p:custDataLst>
                <p:tags r:id="rId61"/>
              </p:custDataLst>
            </p:nvPr>
          </p:nvSpPr>
          <p:spPr>
            <a:xfrm>
              <a:off x="7829550" y="3544662"/>
              <a:ext cx="171451" cy="103248"/>
            </a:xfrm>
            <a:custGeom>
              <a:avLst/>
              <a:gdLst/>
              <a:ahLst/>
              <a:cxnLst/>
              <a:rect l="0" t="0" r="0" b="0"/>
              <a:pathLst>
                <a:path w="171451" h="103248">
                  <a:moveTo>
                    <a:pt x="0" y="36738"/>
                  </a:moveTo>
                  <a:lnTo>
                    <a:pt x="0" y="36738"/>
                  </a:lnTo>
                  <a:lnTo>
                    <a:pt x="0" y="31681"/>
                  </a:lnTo>
                  <a:lnTo>
                    <a:pt x="1058" y="30192"/>
                  </a:lnTo>
                  <a:lnTo>
                    <a:pt x="2822" y="29199"/>
                  </a:lnTo>
                  <a:lnTo>
                    <a:pt x="5056" y="28537"/>
                  </a:lnTo>
                  <a:lnTo>
                    <a:pt x="17334" y="19128"/>
                  </a:lnTo>
                  <a:lnTo>
                    <a:pt x="27101" y="9614"/>
                  </a:lnTo>
                  <a:lnTo>
                    <a:pt x="59128" y="0"/>
                  </a:lnTo>
                  <a:lnTo>
                    <a:pt x="61644" y="604"/>
                  </a:lnTo>
                  <a:lnTo>
                    <a:pt x="63321" y="2065"/>
                  </a:lnTo>
                  <a:lnTo>
                    <a:pt x="66013" y="6959"/>
                  </a:lnTo>
                  <a:lnTo>
                    <a:pt x="66617" y="34573"/>
                  </a:lnTo>
                  <a:lnTo>
                    <a:pt x="61601" y="52912"/>
                  </a:lnTo>
                  <a:lnTo>
                    <a:pt x="50661" y="62624"/>
                  </a:lnTo>
                  <a:lnTo>
                    <a:pt x="38391" y="70468"/>
                  </a:lnTo>
                  <a:lnTo>
                    <a:pt x="24870" y="84127"/>
                  </a:lnTo>
                  <a:lnTo>
                    <a:pt x="16346" y="90608"/>
                  </a:lnTo>
                  <a:lnTo>
                    <a:pt x="10423" y="101517"/>
                  </a:lnTo>
                  <a:lnTo>
                    <a:pt x="11182" y="102150"/>
                  </a:lnTo>
                  <a:lnTo>
                    <a:pt x="20004" y="103163"/>
                  </a:lnTo>
                  <a:lnTo>
                    <a:pt x="22861" y="103247"/>
                  </a:lnTo>
                  <a:lnTo>
                    <a:pt x="69376" y="94761"/>
                  </a:lnTo>
                  <a:lnTo>
                    <a:pt x="112431" y="93922"/>
                  </a:lnTo>
                  <a:lnTo>
                    <a:pt x="171450" y="93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902">
              <a:extLst>
                <a:ext uri="{FF2B5EF4-FFF2-40B4-BE49-F238E27FC236}">
                  <a16:creationId xmlns:a16="http://schemas.microsoft.com/office/drawing/2014/main" id="{F88D78E1-9856-37F6-CBDA-82774824C362}"/>
                </a:ext>
              </a:extLst>
            </p:cNvPr>
            <p:cNvSpPr/>
            <p:nvPr>
              <p:custDataLst>
                <p:tags r:id="rId62"/>
              </p:custDataLst>
            </p:nvPr>
          </p:nvSpPr>
          <p:spPr>
            <a:xfrm>
              <a:off x="7762875" y="3477133"/>
              <a:ext cx="43589" cy="161418"/>
            </a:xfrm>
            <a:custGeom>
              <a:avLst/>
              <a:gdLst/>
              <a:ahLst/>
              <a:cxnLst/>
              <a:rect l="0" t="0" r="0" b="0"/>
              <a:pathLst>
                <a:path w="43589" h="161418">
                  <a:moveTo>
                    <a:pt x="38100" y="18542"/>
                  </a:moveTo>
                  <a:lnTo>
                    <a:pt x="38100" y="18542"/>
                  </a:lnTo>
                  <a:lnTo>
                    <a:pt x="38100" y="5285"/>
                  </a:lnTo>
                  <a:lnTo>
                    <a:pt x="39158" y="3354"/>
                  </a:lnTo>
                  <a:lnTo>
                    <a:pt x="40922" y="2067"/>
                  </a:lnTo>
                  <a:lnTo>
                    <a:pt x="43156" y="1209"/>
                  </a:lnTo>
                  <a:lnTo>
                    <a:pt x="43588" y="636"/>
                  </a:lnTo>
                  <a:lnTo>
                    <a:pt x="42817" y="255"/>
                  </a:lnTo>
                  <a:lnTo>
                    <a:pt x="41245" y="0"/>
                  </a:lnTo>
                  <a:lnTo>
                    <a:pt x="40197" y="889"/>
                  </a:lnTo>
                  <a:lnTo>
                    <a:pt x="39031" y="4699"/>
                  </a:lnTo>
                  <a:lnTo>
                    <a:pt x="38376" y="17851"/>
                  </a:lnTo>
                  <a:lnTo>
                    <a:pt x="20235" y="57805"/>
                  </a:lnTo>
                  <a:lnTo>
                    <a:pt x="2926" y="103533"/>
                  </a:lnTo>
                  <a:lnTo>
                    <a:pt x="0" y="161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903">
              <a:extLst>
                <a:ext uri="{FF2B5EF4-FFF2-40B4-BE49-F238E27FC236}">
                  <a16:creationId xmlns:a16="http://schemas.microsoft.com/office/drawing/2014/main" id="{9C7218A1-3299-E674-6CC6-B4C03F7E8755}"/>
                </a:ext>
              </a:extLst>
            </p:cNvPr>
            <p:cNvSpPr/>
            <p:nvPr>
              <p:custDataLst>
                <p:tags r:id="rId63"/>
              </p:custDataLst>
            </p:nvPr>
          </p:nvSpPr>
          <p:spPr>
            <a:xfrm>
              <a:off x="7581949" y="3448053"/>
              <a:ext cx="133302" cy="123823"/>
            </a:xfrm>
            <a:custGeom>
              <a:avLst/>
              <a:gdLst/>
              <a:ahLst/>
              <a:cxnLst/>
              <a:rect l="0" t="0" r="0" b="0"/>
              <a:pathLst>
                <a:path w="133302" h="123823">
                  <a:moveTo>
                    <a:pt x="114251" y="9522"/>
                  </a:moveTo>
                  <a:lnTo>
                    <a:pt x="114251" y="9522"/>
                  </a:lnTo>
                  <a:lnTo>
                    <a:pt x="114251" y="0"/>
                  </a:lnTo>
                  <a:lnTo>
                    <a:pt x="114251" y="5054"/>
                  </a:lnTo>
                  <a:lnTo>
                    <a:pt x="111429" y="10359"/>
                  </a:lnTo>
                  <a:lnTo>
                    <a:pt x="73844" y="57416"/>
                  </a:lnTo>
                  <a:lnTo>
                    <a:pt x="51701" y="88932"/>
                  </a:lnTo>
                  <a:lnTo>
                    <a:pt x="35001" y="115595"/>
                  </a:lnTo>
                  <a:lnTo>
                    <a:pt x="28581" y="120166"/>
                  </a:lnTo>
                  <a:lnTo>
                    <a:pt x="25387" y="121385"/>
                  </a:lnTo>
                  <a:lnTo>
                    <a:pt x="22200" y="121138"/>
                  </a:lnTo>
                  <a:lnTo>
                    <a:pt x="15836" y="118043"/>
                  </a:lnTo>
                  <a:lnTo>
                    <a:pt x="6305" y="105294"/>
                  </a:lnTo>
                  <a:lnTo>
                    <a:pt x="1834" y="88111"/>
                  </a:lnTo>
                  <a:lnTo>
                    <a:pt x="0" y="50972"/>
                  </a:lnTo>
                  <a:lnTo>
                    <a:pt x="2795" y="46289"/>
                  </a:lnTo>
                  <a:lnTo>
                    <a:pt x="5022" y="43558"/>
                  </a:lnTo>
                  <a:lnTo>
                    <a:pt x="7565" y="42796"/>
                  </a:lnTo>
                  <a:lnTo>
                    <a:pt x="10319" y="43346"/>
                  </a:lnTo>
                  <a:lnTo>
                    <a:pt x="16200" y="45722"/>
                  </a:lnTo>
                  <a:lnTo>
                    <a:pt x="22343" y="46777"/>
                  </a:lnTo>
                  <a:lnTo>
                    <a:pt x="64058" y="87582"/>
                  </a:lnTo>
                  <a:lnTo>
                    <a:pt x="83875" y="111489"/>
                  </a:lnTo>
                  <a:lnTo>
                    <a:pt x="92990" y="118341"/>
                  </a:lnTo>
                  <a:lnTo>
                    <a:pt x="104071" y="122198"/>
                  </a:lnTo>
                  <a:lnTo>
                    <a:pt x="133301" y="123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904">
              <a:extLst>
                <a:ext uri="{FF2B5EF4-FFF2-40B4-BE49-F238E27FC236}">
                  <a16:creationId xmlns:a16="http://schemas.microsoft.com/office/drawing/2014/main" id="{8B27A9B1-9BEA-B3B5-AE32-87D6A637B39E}"/>
                </a:ext>
              </a:extLst>
            </p:cNvPr>
            <p:cNvSpPr/>
            <p:nvPr>
              <p:custDataLst>
                <p:tags r:id="rId64"/>
              </p:custDataLst>
            </p:nvPr>
          </p:nvSpPr>
          <p:spPr>
            <a:xfrm>
              <a:off x="7400925" y="3286125"/>
              <a:ext cx="161926" cy="28576"/>
            </a:xfrm>
            <a:custGeom>
              <a:avLst/>
              <a:gdLst/>
              <a:ahLst/>
              <a:cxnLst/>
              <a:rect l="0" t="0" r="0" b="0"/>
              <a:pathLst>
                <a:path w="161926" h="28576">
                  <a:moveTo>
                    <a:pt x="0" y="28575"/>
                  </a:moveTo>
                  <a:lnTo>
                    <a:pt x="0" y="28575"/>
                  </a:lnTo>
                  <a:lnTo>
                    <a:pt x="15208" y="27517"/>
                  </a:lnTo>
                  <a:lnTo>
                    <a:pt x="60741" y="13387"/>
                  </a:lnTo>
                  <a:lnTo>
                    <a:pt x="104974" y="7466"/>
                  </a:lnTo>
                  <a:lnTo>
                    <a:pt x="123884" y="221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905">
              <a:extLst>
                <a:ext uri="{FF2B5EF4-FFF2-40B4-BE49-F238E27FC236}">
                  <a16:creationId xmlns:a16="http://schemas.microsoft.com/office/drawing/2014/main" id="{F3023868-2D38-873A-8E70-28E06D1084AB}"/>
                </a:ext>
              </a:extLst>
            </p:cNvPr>
            <p:cNvSpPr/>
            <p:nvPr>
              <p:custDataLst>
                <p:tags r:id="rId65"/>
              </p:custDataLst>
            </p:nvPr>
          </p:nvSpPr>
          <p:spPr>
            <a:xfrm>
              <a:off x="7429500" y="3181385"/>
              <a:ext cx="123826" cy="257070"/>
            </a:xfrm>
            <a:custGeom>
              <a:avLst/>
              <a:gdLst/>
              <a:ahLst/>
              <a:cxnLst/>
              <a:rect l="0" t="0" r="0" b="0"/>
              <a:pathLst>
                <a:path w="123826" h="257070">
                  <a:moveTo>
                    <a:pt x="9525" y="9490"/>
                  </a:moveTo>
                  <a:lnTo>
                    <a:pt x="9525" y="9490"/>
                  </a:lnTo>
                  <a:lnTo>
                    <a:pt x="9525" y="81"/>
                  </a:lnTo>
                  <a:lnTo>
                    <a:pt x="4469" y="0"/>
                  </a:lnTo>
                  <a:lnTo>
                    <a:pt x="4037" y="1046"/>
                  </a:lnTo>
                  <a:lnTo>
                    <a:pt x="6380" y="5032"/>
                  </a:lnTo>
                  <a:lnTo>
                    <a:pt x="6370" y="7576"/>
                  </a:lnTo>
                  <a:lnTo>
                    <a:pt x="2357" y="18331"/>
                  </a:lnTo>
                  <a:lnTo>
                    <a:pt x="310" y="63336"/>
                  </a:lnTo>
                  <a:lnTo>
                    <a:pt x="92" y="104349"/>
                  </a:lnTo>
                  <a:lnTo>
                    <a:pt x="19" y="150407"/>
                  </a:lnTo>
                  <a:lnTo>
                    <a:pt x="4" y="192900"/>
                  </a:lnTo>
                  <a:lnTo>
                    <a:pt x="0" y="238019"/>
                  </a:lnTo>
                  <a:lnTo>
                    <a:pt x="0" y="257069"/>
                  </a:lnTo>
                  <a:lnTo>
                    <a:pt x="30397" y="256078"/>
                  </a:lnTo>
                  <a:lnTo>
                    <a:pt x="76278" y="248498"/>
                  </a:lnTo>
                  <a:lnTo>
                    <a:pt x="115087" y="246634"/>
                  </a:lnTo>
                  <a:lnTo>
                    <a:pt x="123825" y="238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0" name="SMARTInkShape-Group189">
            <a:extLst>
              <a:ext uri="{FF2B5EF4-FFF2-40B4-BE49-F238E27FC236}">
                <a16:creationId xmlns:a16="http://schemas.microsoft.com/office/drawing/2014/main" id="{DDC13487-B154-1CEF-9158-1D62CF47544F}"/>
              </a:ext>
            </a:extLst>
          </p:cNvPr>
          <p:cNvGrpSpPr/>
          <p:nvPr/>
        </p:nvGrpSpPr>
        <p:grpSpPr>
          <a:xfrm>
            <a:off x="5020247" y="1833099"/>
            <a:ext cx="494729" cy="1100602"/>
            <a:chOff x="5020247" y="1833099"/>
            <a:chExt cx="494729" cy="1100602"/>
          </a:xfrm>
        </p:grpSpPr>
        <p:sp>
          <p:nvSpPr>
            <p:cNvPr id="295" name="SMARTInkShape-906">
              <a:extLst>
                <a:ext uri="{FF2B5EF4-FFF2-40B4-BE49-F238E27FC236}">
                  <a16:creationId xmlns:a16="http://schemas.microsoft.com/office/drawing/2014/main" id="{5ADA548B-42A9-A426-153E-80547BAF5CE4}"/>
                </a:ext>
              </a:extLst>
            </p:cNvPr>
            <p:cNvSpPr/>
            <p:nvPr>
              <p:custDataLst>
                <p:tags r:id="rId56"/>
              </p:custDataLst>
            </p:nvPr>
          </p:nvSpPr>
          <p:spPr>
            <a:xfrm>
              <a:off x="5318500" y="1962192"/>
              <a:ext cx="196476" cy="160853"/>
            </a:xfrm>
            <a:custGeom>
              <a:avLst/>
              <a:gdLst/>
              <a:ahLst/>
              <a:cxnLst/>
              <a:rect l="0" t="0" r="0" b="0"/>
              <a:pathLst>
                <a:path w="196476" h="160853">
                  <a:moveTo>
                    <a:pt x="25025" y="47583"/>
                  </a:moveTo>
                  <a:lnTo>
                    <a:pt x="25025" y="47583"/>
                  </a:lnTo>
                  <a:lnTo>
                    <a:pt x="25025" y="34325"/>
                  </a:lnTo>
                  <a:lnTo>
                    <a:pt x="33226" y="12639"/>
                  </a:lnTo>
                  <a:lnTo>
                    <a:pt x="39214" y="5362"/>
                  </a:lnTo>
                  <a:lnTo>
                    <a:pt x="44737" y="2360"/>
                  </a:lnTo>
                  <a:lnTo>
                    <a:pt x="60037" y="274"/>
                  </a:lnTo>
                  <a:lnTo>
                    <a:pt x="70780" y="0"/>
                  </a:lnTo>
                  <a:lnTo>
                    <a:pt x="77152" y="5027"/>
                  </a:lnTo>
                  <a:lnTo>
                    <a:pt x="85743" y="18276"/>
                  </a:lnTo>
                  <a:lnTo>
                    <a:pt x="86670" y="23811"/>
                  </a:lnTo>
                  <a:lnTo>
                    <a:pt x="80555" y="50727"/>
                  </a:lnTo>
                  <a:lnTo>
                    <a:pt x="71574" y="81472"/>
                  </a:lnTo>
                  <a:lnTo>
                    <a:pt x="40248" y="123108"/>
                  </a:lnTo>
                  <a:lnTo>
                    <a:pt x="187" y="158403"/>
                  </a:lnTo>
                  <a:lnTo>
                    <a:pt x="0" y="159563"/>
                  </a:lnTo>
                  <a:lnTo>
                    <a:pt x="933" y="160337"/>
                  </a:lnTo>
                  <a:lnTo>
                    <a:pt x="2614" y="160852"/>
                  </a:lnTo>
                  <a:lnTo>
                    <a:pt x="47972" y="153180"/>
                  </a:lnTo>
                  <a:lnTo>
                    <a:pt x="92213" y="147410"/>
                  </a:lnTo>
                  <a:lnTo>
                    <a:pt x="136864" y="143011"/>
                  </a:lnTo>
                  <a:lnTo>
                    <a:pt x="162480" y="141798"/>
                  </a:lnTo>
                  <a:lnTo>
                    <a:pt x="196475" y="1333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907">
              <a:extLst>
                <a:ext uri="{FF2B5EF4-FFF2-40B4-BE49-F238E27FC236}">
                  <a16:creationId xmlns:a16="http://schemas.microsoft.com/office/drawing/2014/main" id="{D7A11BDE-B8FC-4C52-DFC5-BC9CC16E69A4}"/>
                </a:ext>
              </a:extLst>
            </p:cNvPr>
            <p:cNvSpPr/>
            <p:nvPr>
              <p:custDataLst>
                <p:tags r:id="rId57"/>
              </p:custDataLst>
            </p:nvPr>
          </p:nvSpPr>
          <p:spPr>
            <a:xfrm>
              <a:off x="5210175" y="1833099"/>
              <a:ext cx="104383" cy="281452"/>
            </a:xfrm>
            <a:custGeom>
              <a:avLst/>
              <a:gdLst/>
              <a:ahLst/>
              <a:cxnLst/>
              <a:rect l="0" t="0" r="0" b="0"/>
              <a:pathLst>
                <a:path w="104383" h="281452">
                  <a:moveTo>
                    <a:pt x="95250" y="14751"/>
                  </a:moveTo>
                  <a:lnTo>
                    <a:pt x="95250" y="14751"/>
                  </a:lnTo>
                  <a:lnTo>
                    <a:pt x="95250" y="9695"/>
                  </a:lnTo>
                  <a:lnTo>
                    <a:pt x="96308" y="8205"/>
                  </a:lnTo>
                  <a:lnTo>
                    <a:pt x="98072" y="7212"/>
                  </a:lnTo>
                  <a:lnTo>
                    <a:pt x="100306" y="6550"/>
                  </a:lnTo>
                  <a:lnTo>
                    <a:pt x="101795" y="5050"/>
                  </a:lnTo>
                  <a:lnTo>
                    <a:pt x="103892" y="0"/>
                  </a:lnTo>
                  <a:lnTo>
                    <a:pt x="104187" y="683"/>
                  </a:lnTo>
                  <a:lnTo>
                    <a:pt x="104382" y="2198"/>
                  </a:lnTo>
                  <a:lnTo>
                    <a:pt x="86427" y="49789"/>
                  </a:lnTo>
                  <a:lnTo>
                    <a:pt x="76103" y="90346"/>
                  </a:lnTo>
                  <a:lnTo>
                    <a:pt x="60065" y="133440"/>
                  </a:lnTo>
                  <a:lnTo>
                    <a:pt x="39634" y="174432"/>
                  </a:lnTo>
                  <a:lnTo>
                    <a:pt x="29029" y="203528"/>
                  </a:lnTo>
                  <a:lnTo>
                    <a:pt x="15965" y="245598"/>
                  </a:lnTo>
                  <a:lnTo>
                    <a:pt x="0" y="281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908">
              <a:extLst>
                <a:ext uri="{FF2B5EF4-FFF2-40B4-BE49-F238E27FC236}">
                  <a16:creationId xmlns:a16="http://schemas.microsoft.com/office/drawing/2014/main" id="{A1B2EEC7-7383-343B-8EFC-36320FD77A87}"/>
                </a:ext>
              </a:extLst>
            </p:cNvPr>
            <p:cNvSpPr/>
            <p:nvPr>
              <p:custDataLst>
                <p:tags r:id="rId58"/>
              </p:custDataLst>
            </p:nvPr>
          </p:nvSpPr>
          <p:spPr>
            <a:xfrm>
              <a:off x="5020247" y="1876817"/>
              <a:ext cx="180404" cy="176785"/>
            </a:xfrm>
            <a:custGeom>
              <a:avLst/>
              <a:gdLst/>
              <a:ahLst/>
              <a:cxnLst/>
              <a:rect l="0" t="0" r="0" b="0"/>
              <a:pathLst>
                <a:path w="180404" h="176785">
                  <a:moveTo>
                    <a:pt x="132778" y="9133"/>
                  </a:moveTo>
                  <a:lnTo>
                    <a:pt x="132778" y="9133"/>
                  </a:lnTo>
                  <a:lnTo>
                    <a:pt x="142187" y="9133"/>
                  </a:lnTo>
                  <a:lnTo>
                    <a:pt x="151433" y="0"/>
                  </a:lnTo>
                  <a:lnTo>
                    <a:pt x="134499" y="19053"/>
                  </a:lnTo>
                  <a:lnTo>
                    <a:pt x="106769" y="61070"/>
                  </a:lnTo>
                  <a:lnTo>
                    <a:pt x="77425" y="106085"/>
                  </a:lnTo>
                  <a:lnTo>
                    <a:pt x="40582" y="148425"/>
                  </a:lnTo>
                  <a:lnTo>
                    <a:pt x="19298" y="174885"/>
                  </a:lnTo>
                  <a:lnTo>
                    <a:pt x="15850" y="176784"/>
                  </a:lnTo>
                  <a:lnTo>
                    <a:pt x="12493" y="175934"/>
                  </a:lnTo>
                  <a:lnTo>
                    <a:pt x="5940" y="169344"/>
                  </a:lnTo>
                  <a:lnTo>
                    <a:pt x="2322" y="156538"/>
                  </a:lnTo>
                  <a:lnTo>
                    <a:pt x="0" y="117390"/>
                  </a:lnTo>
                  <a:lnTo>
                    <a:pt x="4654" y="86365"/>
                  </a:lnTo>
                  <a:lnTo>
                    <a:pt x="22254" y="49554"/>
                  </a:lnTo>
                  <a:lnTo>
                    <a:pt x="41927" y="24022"/>
                  </a:lnTo>
                  <a:lnTo>
                    <a:pt x="45752" y="23293"/>
                  </a:lnTo>
                  <a:lnTo>
                    <a:pt x="55647" y="25304"/>
                  </a:lnTo>
                  <a:lnTo>
                    <a:pt x="64278" y="32548"/>
                  </a:lnTo>
                  <a:lnTo>
                    <a:pt x="96422" y="76033"/>
                  </a:lnTo>
                  <a:lnTo>
                    <a:pt x="142495" y="123566"/>
                  </a:lnTo>
                  <a:lnTo>
                    <a:pt x="154031" y="134075"/>
                  </a:lnTo>
                  <a:lnTo>
                    <a:pt x="168450" y="141376"/>
                  </a:lnTo>
                  <a:lnTo>
                    <a:pt x="170318" y="140686"/>
                  </a:lnTo>
                  <a:lnTo>
                    <a:pt x="180403"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909">
              <a:extLst>
                <a:ext uri="{FF2B5EF4-FFF2-40B4-BE49-F238E27FC236}">
                  <a16:creationId xmlns:a16="http://schemas.microsoft.com/office/drawing/2014/main" id="{BE5BE06B-7C0E-CBB7-20E9-644A2B4259F6}"/>
                </a:ext>
              </a:extLst>
            </p:cNvPr>
            <p:cNvSpPr/>
            <p:nvPr>
              <p:custDataLst>
                <p:tags r:id="rId59"/>
              </p:custDataLst>
            </p:nvPr>
          </p:nvSpPr>
          <p:spPr>
            <a:xfrm>
              <a:off x="5240772" y="2262673"/>
              <a:ext cx="236104" cy="191002"/>
            </a:xfrm>
            <a:custGeom>
              <a:avLst/>
              <a:gdLst/>
              <a:ahLst/>
              <a:cxnLst/>
              <a:rect l="0" t="0" r="0" b="0"/>
              <a:pathLst>
                <a:path w="236104" h="191002">
                  <a:moveTo>
                    <a:pt x="112278" y="32852"/>
                  </a:moveTo>
                  <a:lnTo>
                    <a:pt x="112278" y="32852"/>
                  </a:lnTo>
                  <a:lnTo>
                    <a:pt x="117334" y="32852"/>
                  </a:lnTo>
                  <a:lnTo>
                    <a:pt x="118823" y="31794"/>
                  </a:lnTo>
                  <a:lnTo>
                    <a:pt x="119817" y="30030"/>
                  </a:lnTo>
                  <a:lnTo>
                    <a:pt x="120479" y="27796"/>
                  </a:lnTo>
                  <a:lnTo>
                    <a:pt x="121979" y="26306"/>
                  </a:lnTo>
                  <a:lnTo>
                    <a:pt x="131325" y="23328"/>
                  </a:lnTo>
                  <a:lnTo>
                    <a:pt x="92318" y="65159"/>
                  </a:lnTo>
                  <a:lnTo>
                    <a:pt x="55871" y="108485"/>
                  </a:lnTo>
                  <a:lnTo>
                    <a:pt x="23805" y="149999"/>
                  </a:lnTo>
                  <a:lnTo>
                    <a:pt x="0" y="191001"/>
                  </a:lnTo>
                  <a:lnTo>
                    <a:pt x="3633" y="183545"/>
                  </a:lnTo>
                  <a:lnTo>
                    <a:pt x="5982" y="180939"/>
                  </a:lnTo>
                  <a:lnTo>
                    <a:pt x="14343" y="175155"/>
                  </a:lnTo>
                  <a:lnTo>
                    <a:pt x="39273" y="131007"/>
                  </a:lnTo>
                  <a:lnTo>
                    <a:pt x="58305" y="88097"/>
                  </a:lnTo>
                  <a:lnTo>
                    <a:pt x="81717" y="42126"/>
                  </a:lnTo>
                  <a:lnTo>
                    <a:pt x="92771" y="16473"/>
                  </a:lnTo>
                  <a:lnTo>
                    <a:pt x="99325" y="7303"/>
                  </a:lnTo>
                  <a:lnTo>
                    <a:pt x="101229" y="1036"/>
                  </a:lnTo>
                  <a:lnTo>
                    <a:pt x="102795" y="0"/>
                  </a:lnTo>
                  <a:lnTo>
                    <a:pt x="104897" y="367"/>
                  </a:lnTo>
                  <a:lnTo>
                    <a:pt x="107359" y="1670"/>
                  </a:lnTo>
                  <a:lnTo>
                    <a:pt x="118911" y="18971"/>
                  </a:lnTo>
                  <a:lnTo>
                    <a:pt x="148408" y="66261"/>
                  </a:lnTo>
                  <a:lnTo>
                    <a:pt x="190889" y="112416"/>
                  </a:lnTo>
                  <a:lnTo>
                    <a:pt x="204244" y="130275"/>
                  </a:lnTo>
                  <a:lnTo>
                    <a:pt x="220078" y="141681"/>
                  </a:lnTo>
                  <a:lnTo>
                    <a:pt x="236103" y="1471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910">
              <a:extLst>
                <a:ext uri="{FF2B5EF4-FFF2-40B4-BE49-F238E27FC236}">
                  <a16:creationId xmlns:a16="http://schemas.microsoft.com/office/drawing/2014/main" id="{12B972BF-60ED-6514-6CB6-DFDF88297B7B}"/>
                </a:ext>
              </a:extLst>
            </p:cNvPr>
            <p:cNvSpPr/>
            <p:nvPr>
              <p:custDataLst>
                <p:tags r:id="rId60"/>
              </p:custDataLst>
            </p:nvPr>
          </p:nvSpPr>
          <p:spPr>
            <a:xfrm>
              <a:off x="5410200" y="2343658"/>
              <a:ext cx="38087" cy="590043"/>
            </a:xfrm>
            <a:custGeom>
              <a:avLst/>
              <a:gdLst/>
              <a:ahLst/>
              <a:cxnLst/>
              <a:rect l="0" t="0" r="0" b="0"/>
              <a:pathLst>
                <a:path w="38087" h="590043">
                  <a:moveTo>
                    <a:pt x="0" y="18542"/>
                  </a:moveTo>
                  <a:lnTo>
                    <a:pt x="0" y="18542"/>
                  </a:lnTo>
                  <a:lnTo>
                    <a:pt x="0" y="0"/>
                  </a:lnTo>
                  <a:lnTo>
                    <a:pt x="2822" y="43826"/>
                  </a:lnTo>
                  <a:lnTo>
                    <a:pt x="10361" y="87064"/>
                  </a:lnTo>
                  <a:lnTo>
                    <a:pt x="16475" y="130567"/>
                  </a:lnTo>
                  <a:lnTo>
                    <a:pt x="21109" y="173090"/>
                  </a:lnTo>
                  <a:lnTo>
                    <a:pt x="29185" y="219203"/>
                  </a:lnTo>
                  <a:lnTo>
                    <a:pt x="35458" y="263559"/>
                  </a:lnTo>
                  <a:lnTo>
                    <a:pt x="37317" y="306334"/>
                  </a:lnTo>
                  <a:lnTo>
                    <a:pt x="37868" y="349699"/>
                  </a:lnTo>
                  <a:lnTo>
                    <a:pt x="38031" y="395004"/>
                  </a:lnTo>
                  <a:lnTo>
                    <a:pt x="38070" y="430334"/>
                  </a:lnTo>
                  <a:lnTo>
                    <a:pt x="38086" y="467202"/>
                  </a:lnTo>
                  <a:lnTo>
                    <a:pt x="31552" y="513253"/>
                  </a:lnTo>
                  <a:lnTo>
                    <a:pt x="26341" y="551826"/>
                  </a:lnTo>
                  <a:lnTo>
                    <a:pt x="19050" y="5900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5" name="SMARTInkShape-Group190">
            <a:extLst>
              <a:ext uri="{FF2B5EF4-FFF2-40B4-BE49-F238E27FC236}">
                <a16:creationId xmlns:a16="http://schemas.microsoft.com/office/drawing/2014/main" id="{5262E91C-5A73-648D-39F1-14E07B19F204}"/>
              </a:ext>
            </a:extLst>
          </p:cNvPr>
          <p:cNvGrpSpPr/>
          <p:nvPr/>
        </p:nvGrpSpPr>
        <p:grpSpPr>
          <a:xfrm>
            <a:off x="7629640" y="2076450"/>
            <a:ext cx="990486" cy="685258"/>
            <a:chOff x="7629640" y="2076450"/>
            <a:chExt cx="990486" cy="685258"/>
          </a:xfrm>
        </p:grpSpPr>
        <p:sp>
          <p:nvSpPr>
            <p:cNvPr id="301" name="SMARTInkShape-911">
              <a:extLst>
                <a:ext uri="{FF2B5EF4-FFF2-40B4-BE49-F238E27FC236}">
                  <a16:creationId xmlns:a16="http://schemas.microsoft.com/office/drawing/2014/main" id="{0D48D138-BAEA-02C9-C422-2B6AB51EDD33}"/>
                </a:ext>
              </a:extLst>
            </p:cNvPr>
            <p:cNvSpPr/>
            <p:nvPr>
              <p:custDataLst>
                <p:tags r:id="rId52"/>
              </p:custDataLst>
            </p:nvPr>
          </p:nvSpPr>
          <p:spPr>
            <a:xfrm>
              <a:off x="8410575" y="2267114"/>
              <a:ext cx="209551" cy="113572"/>
            </a:xfrm>
            <a:custGeom>
              <a:avLst/>
              <a:gdLst/>
              <a:ahLst/>
              <a:cxnLst/>
              <a:rect l="0" t="0" r="0" b="0"/>
              <a:pathLst>
                <a:path w="209551" h="113572">
                  <a:moveTo>
                    <a:pt x="0" y="37936"/>
                  </a:moveTo>
                  <a:lnTo>
                    <a:pt x="0" y="37936"/>
                  </a:lnTo>
                  <a:lnTo>
                    <a:pt x="0" y="24678"/>
                  </a:lnTo>
                  <a:lnTo>
                    <a:pt x="2823" y="18638"/>
                  </a:lnTo>
                  <a:lnTo>
                    <a:pt x="13257" y="6137"/>
                  </a:lnTo>
                  <a:lnTo>
                    <a:pt x="22120" y="2637"/>
                  </a:lnTo>
                  <a:lnTo>
                    <a:pt x="50421" y="0"/>
                  </a:lnTo>
                  <a:lnTo>
                    <a:pt x="56983" y="2731"/>
                  </a:lnTo>
                  <a:lnTo>
                    <a:pt x="60214" y="4941"/>
                  </a:lnTo>
                  <a:lnTo>
                    <a:pt x="69817" y="18164"/>
                  </a:lnTo>
                  <a:lnTo>
                    <a:pt x="70886" y="23697"/>
                  </a:lnTo>
                  <a:lnTo>
                    <a:pt x="69252" y="35488"/>
                  </a:lnTo>
                  <a:lnTo>
                    <a:pt x="49114" y="71323"/>
                  </a:lnTo>
                  <a:lnTo>
                    <a:pt x="23342" y="101252"/>
                  </a:lnTo>
                  <a:lnTo>
                    <a:pt x="19615" y="112230"/>
                  </a:lnTo>
                  <a:lnTo>
                    <a:pt x="20485" y="112866"/>
                  </a:lnTo>
                  <a:lnTo>
                    <a:pt x="24274" y="113571"/>
                  </a:lnTo>
                  <a:lnTo>
                    <a:pt x="67970" y="105886"/>
                  </a:lnTo>
                  <a:lnTo>
                    <a:pt x="114471" y="104779"/>
                  </a:lnTo>
                  <a:lnTo>
                    <a:pt x="157489" y="104644"/>
                  </a:lnTo>
                  <a:lnTo>
                    <a:pt x="184999" y="103559"/>
                  </a:lnTo>
                  <a:lnTo>
                    <a:pt x="209550" y="95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912">
              <a:extLst>
                <a:ext uri="{FF2B5EF4-FFF2-40B4-BE49-F238E27FC236}">
                  <a16:creationId xmlns:a16="http://schemas.microsoft.com/office/drawing/2014/main" id="{9D613C14-6128-8F48-84FF-9A81F4044DB6}"/>
                </a:ext>
              </a:extLst>
            </p:cNvPr>
            <p:cNvSpPr/>
            <p:nvPr>
              <p:custDataLst>
                <p:tags r:id="rId53"/>
              </p:custDataLst>
            </p:nvPr>
          </p:nvSpPr>
          <p:spPr>
            <a:xfrm>
              <a:off x="8296275" y="2076842"/>
              <a:ext cx="84403" cy="237734"/>
            </a:xfrm>
            <a:custGeom>
              <a:avLst/>
              <a:gdLst/>
              <a:ahLst/>
              <a:cxnLst/>
              <a:rect l="0" t="0" r="0" b="0"/>
              <a:pathLst>
                <a:path w="84403" h="237734">
                  <a:moveTo>
                    <a:pt x="76200" y="9133"/>
                  </a:moveTo>
                  <a:lnTo>
                    <a:pt x="76200" y="9133"/>
                  </a:lnTo>
                  <a:lnTo>
                    <a:pt x="84402" y="932"/>
                  </a:lnTo>
                  <a:lnTo>
                    <a:pt x="83785" y="491"/>
                  </a:lnTo>
                  <a:lnTo>
                    <a:pt x="80276" y="0"/>
                  </a:lnTo>
                  <a:lnTo>
                    <a:pt x="75190" y="5427"/>
                  </a:lnTo>
                  <a:lnTo>
                    <a:pt x="54239" y="51402"/>
                  </a:lnTo>
                  <a:lnTo>
                    <a:pt x="42882" y="80924"/>
                  </a:lnTo>
                  <a:lnTo>
                    <a:pt x="33989" y="119975"/>
                  </a:lnTo>
                  <a:lnTo>
                    <a:pt x="16552" y="167396"/>
                  </a:lnTo>
                  <a:lnTo>
                    <a:pt x="8090" y="208435"/>
                  </a:lnTo>
                  <a:lnTo>
                    <a:pt x="0" y="237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913">
              <a:extLst>
                <a:ext uri="{FF2B5EF4-FFF2-40B4-BE49-F238E27FC236}">
                  <a16:creationId xmlns:a16="http://schemas.microsoft.com/office/drawing/2014/main" id="{8FBCF1BC-0163-D7C3-0D44-4308B97E9443}"/>
                </a:ext>
              </a:extLst>
            </p:cNvPr>
            <p:cNvSpPr/>
            <p:nvPr>
              <p:custDataLst>
                <p:tags r:id="rId54"/>
              </p:custDataLst>
            </p:nvPr>
          </p:nvSpPr>
          <p:spPr>
            <a:xfrm>
              <a:off x="8069569" y="2076450"/>
              <a:ext cx="188607" cy="170707"/>
            </a:xfrm>
            <a:custGeom>
              <a:avLst/>
              <a:gdLst/>
              <a:ahLst/>
              <a:cxnLst/>
              <a:rect l="0" t="0" r="0" b="0"/>
              <a:pathLst>
                <a:path w="188607" h="170707">
                  <a:moveTo>
                    <a:pt x="188606" y="0"/>
                  </a:moveTo>
                  <a:lnTo>
                    <a:pt x="188606" y="0"/>
                  </a:lnTo>
                  <a:lnTo>
                    <a:pt x="183550" y="0"/>
                  </a:lnTo>
                  <a:lnTo>
                    <a:pt x="178245" y="2822"/>
                  </a:lnTo>
                  <a:lnTo>
                    <a:pt x="139115" y="40000"/>
                  </a:lnTo>
                  <a:lnTo>
                    <a:pt x="105613" y="86728"/>
                  </a:lnTo>
                  <a:lnTo>
                    <a:pt x="64772" y="132850"/>
                  </a:lnTo>
                  <a:lnTo>
                    <a:pt x="30923" y="166119"/>
                  </a:lnTo>
                  <a:lnTo>
                    <a:pt x="23980" y="169081"/>
                  </a:lnTo>
                  <a:lnTo>
                    <a:pt x="20647" y="168812"/>
                  </a:lnTo>
                  <a:lnTo>
                    <a:pt x="14121" y="165691"/>
                  </a:lnTo>
                  <a:lnTo>
                    <a:pt x="4497" y="152928"/>
                  </a:lnTo>
                  <a:lnTo>
                    <a:pt x="0" y="130684"/>
                  </a:lnTo>
                  <a:lnTo>
                    <a:pt x="6473" y="94280"/>
                  </a:lnTo>
                  <a:lnTo>
                    <a:pt x="7918" y="91428"/>
                  </a:lnTo>
                  <a:lnTo>
                    <a:pt x="9939" y="89527"/>
                  </a:lnTo>
                  <a:lnTo>
                    <a:pt x="12345" y="88260"/>
                  </a:lnTo>
                  <a:lnTo>
                    <a:pt x="13948" y="86357"/>
                  </a:lnTo>
                  <a:lnTo>
                    <a:pt x="15731" y="81420"/>
                  </a:lnTo>
                  <a:lnTo>
                    <a:pt x="17264" y="80738"/>
                  </a:lnTo>
                  <a:lnTo>
                    <a:pt x="19345" y="81342"/>
                  </a:lnTo>
                  <a:lnTo>
                    <a:pt x="21791" y="82803"/>
                  </a:lnTo>
                  <a:lnTo>
                    <a:pt x="40924" y="87264"/>
                  </a:lnTo>
                  <a:lnTo>
                    <a:pt x="66278" y="107108"/>
                  </a:lnTo>
                  <a:lnTo>
                    <a:pt x="105272" y="153956"/>
                  </a:lnTo>
                  <a:lnTo>
                    <a:pt x="117583" y="165796"/>
                  </a:lnTo>
                  <a:lnTo>
                    <a:pt x="124584" y="168938"/>
                  </a:lnTo>
                  <a:lnTo>
                    <a:pt x="134477" y="170706"/>
                  </a:lnTo>
                  <a:lnTo>
                    <a:pt x="150506"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914">
              <a:extLst>
                <a:ext uri="{FF2B5EF4-FFF2-40B4-BE49-F238E27FC236}">
                  <a16:creationId xmlns:a16="http://schemas.microsoft.com/office/drawing/2014/main" id="{12E58A0F-1252-EFFD-506C-EA8AB3B10F4A}"/>
                </a:ext>
              </a:extLst>
            </p:cNvPr>
            <p:cNvSpPr/>
            <p:nvPr>
              <p:custDataLst>
                <p:tags r:id="rId55"/>
              </p:custDataLst>
            </p:nvPr>
          </p:nvSpPr>
          <p:spPr>
            <a:xfrm>
              <a:off x="7629640" y="2457461"/>
              <a:ext cx="485608" cy="304247"/>
            </a:xfrm>
            <a:custGeom>
              <a:avLst/>
              <a:gdLst/>
              <a:ahLst/>
              <a:cxnLst/>
              <a:rect l="0" t="0" r="0" b="0"/>
              <a:pathLst>
                <a:path w="485608" h="304247">
                  <a:moveTo>
                    <a:pt x="9410" y="276214"/>
                  </a:moveTo>
                  <a:lnTo>
                    <a:pt x="9410" y="276214"/>
                  </a:lnTo>
                  <a:lnTo>
                    <a:pt x="9410" y="289472"/>
                  </a:lnTo>
                  <a:lnTo>
                    <a:pt x="6588" y="295511"/>
                  </a:lnTo>
                  <a:lnTo>
                    <a:pt x="276" y="304246"/>
                  </a:lnTo>
                  <a:lnTo>
                    <a:pt x="0" y="294515"/>
                  </a:lnTo>
                  <a:lnTo>
                    <a:pt x="10032" y="268113"/>
                  </a:lnTo>
                  <a:lnTo>
                    <a:pt x="39612" y="222922"/>
                  </a:lnTo>
                  <a:lnTo>
                    <a:pt x="81532" y="184199"/>
                  </a:lnTo>
                  <a:lnTo>
                    <a:pt x="117379" y="158751"/>
                  </a:lnTo>
                  <a:lnTo>
                    <a:pt x="156171" y="140751"/>
                  </a:lnTo>
                  <a:lnTo>
                    <a:pt x="198797" y="121829"/>
                  </a:lnTo>
                  <a:lnTo>
                    <a:pt x="242847" y="103078"/>
                  </a:lnTo>
                  <a:lnTo>
                    <a:pt x="279778" y="92505"/>
                  </a:lnTo>
                  <a:lnTo>
                    <a:pt x="322578" y="85997"/>
                  </a:lnTo>
                  <a:lnTo>
                    <a:pt x="361606" y="75618"/>
                  </a:lnTo>
                  <a:lnTo>
                    <a:pt x="403886" y="64628"/>
                  </a:lnTo>
                  <a:lnTo>
                    <a:pt x="436710" y="54974"/>
                  </a:lnTo>
                  <a:lnTo>
                    <a:pt x="445417" y="49068"/>
                  </a:lnTo>
                  <a:lnTo>
                    <a:pt x="457045" y="47617"/>
                  </a:lnTo>
                  <a:lnTo>
                    <a:pt x="442894" y="33425"/>
                  </a:lnTo>
                  <a:lnTo>
                    <a:pt x="434550" y="30724"/>
                  </a:lnTo>
                  <a:lnTo>
                    <a:pt x="417953" y="26382"/>
                  </a:lnTo>
                  <a:lnTo>
                    <a:pt x="399629" y="21215"/>
                  </a:lnTo>
                  <a:lnTo>
                    <a:pt x="388157" y="18948"/>
                  </a:lnTo>
                  <a:lnTo>
                    <a:pt x="366429" y="9423"/>
                  </a:lnTo>
                  <a:lnTo>
                    <a:pt x="364898" y="7337"/>
                  </a:lnTo>
                  <a:lnTo>
                    <a:pt x="363877" y="4887"/>
                  </a:lnTo>
                  <a:lnTo>
                    <a:pt x="362138" y="3254"/>
                  </a:lnTo>
                  <a:lnTo>
                    <a:pt x="352350" y="0"/>
                  </a:lnTo>
                  <a:lnTo>
                    <a:pt x="394067" y="1048"/>
                  </a:lnTo>
                  <a:lnTo>
                    <a:pt x="438274" y="9690"/>
                  </a:lnTo>
                  <a:lnTo>
                    <a:pt x="485478" y="19028"/>
                  </a:lnTo>
                  <a:lnTo>
                    <a:pt x="485607" y="24092"/>
                  </a:lnTo>
                  <a:lnTo>
                    <a:pt x="482814" y="29399"/>
                  </a:lnTo>
                  <a:lnTo>
                    <a:pt x="460403" y="54856"/>
                  </a:lnTo>
                  <a:lnTo>
                    <a:pt x="457010" y="63753"/>
                  </a:lnTo>
                  <a:lnTo>
                    <a:pt x="432659" y="98617"/>
                  </a:lnTo>
                  <a:lnTo>
                    <a:pt x="428874" y="113832"/>
                  </a:lnTo>
                  <a:lnTo>
                    <a:pt x="428672" y="118672"/>
                  </a:lnTo>
                  <a:lnTo>
                    <a:pt x="430735" y="120386"/>
                  </a:lnTo>
                  <a:lnTo>
                    <a:pt x="447560" y="1238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6" name="SMARTInkShape-915">
            <a:extLst>
              <a:ext uri="{FF2B5EF4-FFF2-40B4-BE49-F238E27FC236}">
                <a16:creationId xmlns:a16="http://schemas.microsoft.com/office/drawing/2014/main" id="{053BDA54-8795-E9A7-5E52-DFA0C297DC62}"/>
              </a:ext>
            </a:extLst>
          </p:cNvPr>
          <p:cNvSpPr/>
          <p:nvPr>
            <p:custDataLst>
              <p:tags r:id="rId1"/>
            </p:custDataLst>
          </p:nvPr>
        </p:nvSpPr>
        <p:spPr>
          <a:xfrm>
            <a:off x="7505700" y="2428995"/>
            <a:ext cx="9526" cy="514231"/>
          </a:xfrm>
          <a:custGeom>
            <a:avLst/>
            <a:gdLst/>
            <a:ahLst/>
            <a:cxnLst/>
            <a:rect l="0" t="0" r="0" b="0"/>
            <a:pathLst>
              <a:path w="9526" h="514231">
                <a:moveTo>
                  <a:pt x="0" y="28455"/>
                </a:moveTo>
                <a:lnTo>
                  <a:pt x="0" y="28455"/>
                </a:lnTo>
                <a:lnTo>
                  <a:pt x="0" y="15197"/>
                </a:lnTo>
                <a:lnTo>
                  <a:pt x="1058" y="13267"/>
                </a:lnTo>
                <a:lnTo>
                  <a:pt x="2822" y="11979"/>
                </a:lnTo>
                <a:lnTo>
                  <a:pt x="8201" y="9913"/>
                </a:lnTo>
                <a:lnTo>
                  <a:pt x="8937" y="6809"/>
                </a:lnTo>
                <a:lnTo>
                  <a:pt x="9515" y="0"/>
                </a:lnTo>
                <a:lnTo>
                  <a:pt x="9525" y="46551"/>
                </a:lnTo>
                <a:lnTo>
                  <a:pt x="9525" y="91437"/>
                </a:lnTo>
                <a:lnTo>
                  <a:pt x="9525" y="126297"/>
                </a:lnTo>
                <a:lnTo>
                  <a:pt x="9525" y="162957"/>
                </a:lnTo>
                <a:lnTo>
                  <a:pt x="9525" y="208008"/>
                </a:lnTo>
                <a:lnTo>
                  <a:pt x="9525" y="243228"/>
                </a:lnTo>
                <a:lnTo>
                  <a:pt x="9525" y="284355"/>
                </a:lnTo>
                <a:lnTo>
                  <a:pt x="6703" y="323353"/>
                </a:lnTo>
                <a:lnTo>
                  <a:pt x="1324" y="364342"/>
                </a:lnTo>
                <a:lnTo>
                  <a:pt x="174" y="409786"/>
                </a:lnTo>
                <a:lnTo>
                  <a:pt x="23" y="450577"/>
                </a:lnTo>
                <a:lnTo>
                  <a:pt x="2" y="495250"/>
                </a:lnTo>
                <a:lnTo>
                  <a:pt x="0" y="514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1" name="SMARTInkShape-Group192">
            <a:extLst>
              <a:ext uri="{FF2B5EF4-FFF2-40B4-BE49-F238E27FC236}">
                <a16:creationId xmlns:a16="http://schemas.microsoft.com/office/drawing/2014/main" id="{DADC5EA6-18DE-0F35-4F33-2FFE599903FA}"/>
              </a:ext>
            </a:extLst>
          </p:cNvPr>
          <p:cNvGrpSpPr/>
          <p:nvPr/>
        </p:nvGrpSpPr>
        <p:grpSpPr>
          <a:xfrm>
            <a:off x="5772150" y="2362200"/>
            <a:ext cx="1133476" cy="609571"/>
            <a:chOff x="5772150" y="2362200"/>
            <a:chExt cx="1133476" cy="609571"/>
          </a:xfrm>
        </p:grpSpPr>
        <p:sp>
          <p:nvSpPr>
            <p:cNvPr id="307" name="SMARTInkShape-916">
              <a:extLst>
                <a:ext uri="{FF2B5EF4-FFF2-40B4-BE49-F238E27FC236}">
                  <a16:creationId xmlns:a16="http://schemas.microsoft.com/office/drawing/2014/main" id="{8802A2EE-9419-C615-8A75-84454D086B74}"/>
                </a:ext>
              </a:extLst>
            </p:cNvPr>
            <p:cNvSpPr/>
            <p:nvPr>
              <p:custDataLst>
                <p:tags r:id="rId48"/>
              </p:custDataLst>
            </p:nvPr>
          </p:nvSpPr>
          <p:spPr>
            <a:xfrm>
              <a:off x="6667612" y="2362200"/>
              <a:ext cx="238014" cy="228601"/>
            </a:xfrm>
            <a:custGeom>
              <a:avLst/>
              <a:gdLst/>
              <a:ahLst/>
              <a:cxnLst/>
              <a:rect l="0" t="0" r="0" b="0"/>
              <a:pathLst>
                <a:path w="238014" h="228601">
                  <a:moveTo>
                    <a:pt x="161813" y="0"/>
                  </a:moveTo>
                  <a:lnTo>
                    <a:pt x="161813" y="0"/>
                  </a:lnTo>
                  <a:lnTo>
                    <a:pt x="134367" y="41636"/>
                  </a:lnTo>
                  <a:lnTo>
                    <a:pt x="100114" y="83382"/>
                  </a:lnTo>
                  <a:lnTo>
                    <a:pt x="74852" y="125292"/>
                  </a:lnTo>
                  <a:lnTo>
                    <a:pt x="39767" y="169127"/>
                  </a:lnTo>
                  <a:lnTo>
                    <a:pt x="16198" y="193192"/>
                  </a:lnTo>
                  <a:lnTo>
                    <a:pt x="12879" y="194412"/>
                  </a:lnTo>
                  <a:lnTo>
                    <a:pt x="9607" y="194166"/>
                  </a:lnTo>
                  <a:lnTo>
                    <a:pt x="6367" y="192944"/>
                  </a:lnTo>
                  <a:lnTo>
                    <a:pt x="4208" y="190012"/>
                  </a:lnTo>
                  <a:lnTo>
                    <a:pt x="1168" y="175774"/>
                  </a:lnTo>
                  <a:lnTo>
                    <a:pt x="0" y="131918"/>
                  </a:lnTo>
                  <a:lnTo>
                    <a:pt x="979" y="105409"/>
                  </a:lnTo>
                  <a:lnTo>
                    <a:pt x="7502" y="84737"/>
                  </a:lnTo>
                  <a:lnTo>
                    <a:pt x="17223" y="69263"/>
                  </a:lnTo>
                  <a:lnTo>
                    <a:pt x="18854" y="68400"/>
                  </a:lnTo>
                  <a:lnTo>
                    <a:pt x="23487" y="67442"/>
                  </a:lnTo>
                  <a:lnTo>
                    <a:pt x="37102" y="71959"/>
                  </a:lnTo>
                  <a:lnTo>
                    <a:pt x="79397" y="118146"/>
                  </a:lnTo>
                  <a:lnTo>
                    <a:pt x="116182" y="163300"/>
                  </a:lnTo>
                  <a:lnTo>
                    <a:pt x="155365" y="210662"/>
                  </a:lnTo>
                  <a:lnTo>
                    <a:pt x="163533" y="215336"/>
                  </a:lnTo>
                  <a:lnTo>
                    <a:pt x="188210" y="221405"/>
                  </a:lnTo>
                  <a:lnTo>
                    <a:pt x="192110" y="223803"/>
                  </a:lnTo>
                  <a:lnTo>
                    <a:pt x="207714" y="227179"/>
                  </a:lnTo>
                  <a:lnTo>
                    <a:pt x="238013"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917">
              <a:extLst>
                <a:ext uri="{FF2B5EF4-FFF2-40B4-BE49-F238E27FC236}">
                  <a16:creationId xmlns:a16="http://schemas.microsoft.com/office/drawing/2014/main" id="{D17A1774-5C52-A43C-CB8C-98084C9E25F5}"/>
                </a:ext>
              </a:extLst>
            </p:cNvPr>
            <p:cNvSpPr/>
            <p:nvPr>
              <p:custDataLst>
                <p:tags r:id="rId49"/>
              </p:custDataLst>
            </p:nvPr>
          </p:nvSpPr>
          <p:spPr>
            <a:xfrm>
              <a:off x="6300062" y="2514716"/>
              <a:ext cx="167414" cy="9410"/>
            </a:xfrm>
            <a:custGeom>
              <a:avLst/>
              <a:gdLst/>
              <a:ahLst/>
              <a:cxnLst/>
              <a:rect l="0" t="0" r="0" b="0"/>
              <a:pathLst>
                <a:path w="167414" h="9410">
                  <a:moveTo>
                    <a:pt x="5488" y="9409"/>
                  </a:moveTo>
                  <a:lnTo>
                    <a:pt x="5488" y="9409"/>
                  </a:lnTo>
                  <a:lnTo>
                    <a:pt x="5488" y="4353"/>
                  </a:lnTo>
                  <a:lnTo>
                    <a:pt x="4430" y="2863"/>
                  </a:lnTo>
                  <a:lnTo>
                    <a:pt x="2666" y="1870"/>
                  </a:lnTo>
                  <a:lnTo>
                    <a:pt x="432" y="1208"/>
                  </a:lnTo>
                  <a:lnTo>
                    <a:pt x="0" y="767"/>
                  </a:lnTo>
                  <a:lnTo>
                    <a:pt x="772" y="472"/>
                  </a:lnTo>
                  <a:lnTo>
                    <a:pt x="9613" y="0"/>
                  </a:lnTo>
                  <a:lnTo>
                    <a:pt x="51031" y="7438"/>
                  </a:lnTo>
                  <a:lnTo>
                    <a:pt x="93388" y="9020"/>
                  </a:lnTo>
                  <a:lnTo>
                    <a:pt x="135296" y="9375"/>
                  </a:lnTo>
                  <a:lnTo>
                    <a:pt x="167413"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918">
              <a:extLst>
                <a:ext uri="{FF2B5EF4-FFF2-40B4-BE49-F238E27FC236}">
                  <a16:creationId xmlns:a16="http://schemas.microsoft.com/office/drawing/2014/main" id="{A7933607-F33B-33E9-B675-D40A9B6D9D83}"/>
                </a:ext>
              </a:extLst>
            </p:cNvPr>
            <p:cNvSpPr/>
            <p:nvPr>
              <p:custDataLst>
                <p:tags r:id="rId50"/>
              </p:custDataLst>
            </p:nvPr>
          </p:nvSpPr>
          <p:spPr>
            <a:xfrm>
              <a:off x="6219825" y="2362627"/>
              <a:ext cx="18999" cy="313899"/>
            </a:xfrm>
            <a:custGeom>
              <a:avLst/>
              <a:gdLst/>
              <a:ahLst/>
              <a:cxnLst/>
              <a:rect l="0" t="0" r="0" b="0"/>
              <a:pathLst>
                <a:path w="18999" h="313899">
                  <a:moveTo>
                    <a:pt x="9525" y="18623"/>
                  </a:moveTo>
                  <a:lnTo>
                    <a:pt x="9525" y="18623"/>
                  </a:lnTo>
                  <a:lnTo>
                    <a:pt x="9525" y="0"/>
                  </a:lnTo>
                  <a:lnTo>
                    <a:pt x="9525" y="43433"/>
                  </a:lnTo>
                  <a:lnTo>
                    <a:pt x="17064" y="86057"/>
                  </a:lnTo>
                  <a:lnTo>
                    <a:pt x="18657" y="133661"/>
                  </a:lnTo>
                  <a:lnTo>
                    <a:pt x="18875" y="166060"/>
                  </a:lnTo>
                  <a:lnTo>
                    <a:pt x="18998" y="208711"/>
                  </a:lnTo>
                  <a:lnTo>
                    <a:pt x="13982" y="252198"/>
                  </a:lnTo>
                  <a:lnTo>
                    <a:pt x="7289" y="293412"/>
                  </a:lnTo>
                  <a:lnTo>
                    <a:pt x="0" y="313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919">
              <a:extLst>
                <a:ext uri="{FF2B5EF4-FFF2-40B4-BE49-F238E27FC236}">
                  <a16:creationId xmlns:a16="http://schemas.microsoft.com/office/drawing/2014/main" id="{16A18415-5398-B192-70E5-9A766BFDE4AE}"/>
                </a:ext>
              </a:extLst>
            </p:cNvPr>
            <p:cNvSpPr/>
            <p:nvPr>
              <p:custDataLst>
                <p:tags r:id="rId51"/>
              </p:custDataLst>
            </p:nvPr>
          </p:nvSpPr>
          <p:spPr>
            <a:xfrm>
              <a:off x="5772150" y="2438400"/>
              <a:ext cx="9526" cy="533371"/>
            </a:xfrm>
            <a:custGeom>
              <a:avLst/>
              <a:gdLst/>
              <a:ahLst/>
              <a:cxnLst/>
              <a:rect l="0" t="0" r="0" b="0"/>
              <a:pathLst>
                <a:path w="9526" h="533371">
                  <a:moveTo>
                    <a:pt x="9525" y="0"/>
                  </a:moveTo>
                  <a:lnTo>
                    <a:pt x="9525" y="0"/>
                  </a:lnTo>
                  <a:lnTo>
                    <a:pt x="8467" y="40098"/>
                  </a:lnTo>
                  <a:lnTo>
                    <a:pt x="1986" y="82239"/>
                  </a:lnTo>
                  <a:lnTo>
                    <a:pt x="588" y="128437"/>
                  </a:lnTo>
                  <a:lnTo>
                    <a:pt x="262" y="163974"/>
                  </a:lnTo>
                  <a:lnTo>
                    <a:pt x="116" y="200936"/>
                  </a:lnTo>
                  <a:lnTo>
                    <a:pt x="52" y="235708"/>
                  </a:lnTo>
                  <a:lnTo>
                    <a:pt x="23" y="268800"/>
                  </a:lnTo>
                  <a:lnTo>
                    <a:pt x="7" y="315065"/>
                  </a:lnTo>
                  <a:lnTo>
                    <a:pt x="2" y="350880"/>
                  </a:lnTo>
                  <a:lnTo>
                    <a:pt x="1059" y="387833"/>
                  </a:lnTo>
                  <a:lnTo>
                    <a:pt x="5488" y="422418"/>
                  </a:lnTo>
                  <a:lnTo>
                    <a:pt x="3155" y="442896"/>
                  </a:lnTo>
                  <a:lnTo>
                    <a:pt x="8827" y="488112"/>
                  </a:lnTo>
                  <a:lnTo>
                    <a:pt x="9497" y="529604"/>
                  </a:lnTo>
                  <a:lnTo>
                    <a:pt x="8448" y="530869"/>
                  </a:lnTo>
                  <a:lnTo>
                    <a:pt x="1321" y="533067"/>
                  </a:lnTo>
                  <a:lnTo>
                    <a:pt x="5748" y="533334"/>
                  </a:lnTo>
                  <a:lnTo>
                    <a:pt x="3260" y="533370"/>
                  </a:lnTo>
                  <a:lnTo>
                    <a:pt x="2175" y="532322"/>
                  </a:lnTo>
                  <a:lnTo>
                    <a:pt x="0" y="523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2" name="SMARTInkShape-920">
            <a:extLst>
              <a:ext uri="{FF2B5EF4-FFF2-40B4-BE49-F238E27FC236}">
                <a16:creationId xmlns:a16="http://schemas.microsoft.com/office/drawing/2014/main" id="{F9343737-E381-827D-21C7-637F20F25610}"/>
              </a:ext>
            </a:extLst>
          </p:cNvPr>
          <p:cNvSpPr/>
          <p:nvPr>
            <p:custDataLst>
              <p:tags r:id="rId2"/>
            </p:custDataLst>
          </p:nvPr>
        </p:nvSpPr>
        <p:spPr>
          <a:xfrm>
            <a:off x="5334000" y="1478432"/>
            <a:ext cx="2743144" cy="1274294"/>
          </a:xfrm>
          <a:custGeom>
            <a:avLst/>
            <a:gdLst/>
            <a:ahLst/>
            <a:cxnLst/>
            <a:rect l="0" t="0" r="0" b="0"/>
            <a:pathLst>
              <a:path w="2743144" h="1274294">
                <a:moveTo>
                  <a:pt x="0" y="1274293"/>
                </a:moveTo>
                <a:lnTo>
                  <a:pt x="0" y="1274293"/>
                </a:lnTo>
                <a:lnTo>
                  <a:pt x="43621" y="1273235"/>
                </a:lnTo>
                <a:lnTo>
                  <a:pt x="89190" y="1264592"/>
                </a:lnTo>
                <a:lnTo>
                  <a:pt x="134702" y="1253061"/>
                </a:lnTo>
                <a:lnTo>
                  <a:pt x="181930" y="1233179"/>
                </a:lnTo>
                <a:lnTo>
                  <a:pt x="227668" y="1210592"/>
                </a:lnTo>
                <a:lnTo>
                  <a:pt x="268041" y="1181773"/>
                </a:lnTo>
                <a:lnTo>
                  <a:pt x="313855" y="1140934"/>
                </a:lnTo>
                <a:lnTo>
                  <a:pt x="353618" y="1104410"/>
                </a:lnTo>
                <a:lnTo>
                  <a:pt x="399149" y="1064753"/>
                </a:lnTo>
                <a:lnTo>
                  <a:pt x="440967" y="1017202"/>
                </a:lnTo>
                <a:lnTo>
                  <a:pt x="481037" y="974400"/>
                </a:lnTo>
                <a:lnTo>
                  <a:pt x="503422" y="946253"/>
                </a:lnTo>
                <a:lnTo>
                  <a:pt x="535262" y="902137"/>
                </a:lnTo>
                <a:lnTo>
                  <a:pt x="564125" y="861836"/>
                </a:lnTo>
                <a:lnTo>
                  <a:pt x="592950" y="817772"/>
                </a:lnTo>
                <a:lnTo>
                  <a:pt x="612255" y="777619"/>
                </a:lnTo>
                <a:lnTo>
                  <a:pt x="632976" y="739563"/>
                </a:lnTo>
                <a:lnTo>
                  <a:pt x="653613" y="695144"/>
                </a:lnTo>
                <a:lnTo>
                  <a:pt x="670662" y="656636"/>
                </a:lnTo>
                <a:lnTo>
                  <a:pt x="688141" y="617358"/>
                </a:lnTo>
                <a:lnTo>
                  <a:pt x="709028" y="575022"/>
                </a:lnTo>
                <a:lnTo>
                  <a:pt x="736093" y="529765"/>
                </a:lnTo>
                <a:lnTo>
                  <a:pt x="755165" y="485561"/>
                </a:lnTo>
                <a:lnTo>
                  <a:pt x="781822" y="444607"/>
                </a:lnTo>
                <a:lnTo>
                  <a:pt x="805298" y="399976"/>
                </a:lnTo>
                <a:lnTo>
                  <a:pt x="826457" y="366779"/>
                </a:lnTo>
                <a:lnTo>
                  <a:pt x="841541" y="352526"/>
                </a:lnTo>
                <a:lnTo>
                  <a:pt x="865086" y="311298"/>
                </a:lnTo>
                <a:lnTo>
                  <a:pt x="888573" y="265146"/>
                </a:lnTo>
                <a:lnTo>
                  <a:pt x="916213" y="221282"/>
                </a:lnTo>
                <a:lnTo>
                  <a:pt x="949421" y="175807"/>
                </a:lnTo>
                <a:lnTo>
                  <a:pt x="990791" y="131297"/>
                </a:lnTo>
                <a:lnTo>
                  <a:pt x="1038206" y="91900"/>
                </a:lnTo>
                <a:lnTo>
                  <a:pt x="1083151" y="51038"/>
                </a:lnTo>
                <a:lnTo>
                  <a:pt x="1092059" y="45882"/>
                </a:lnTo>
                <a:lnTo>
                  <a:pt x="1117846" y="28148"/>
                </a:lnTo>
                <a:lnTo>
                  <a:pt x="1163558" y="11916"/>
                </a:lnTo>
                <a:lnTo>
                  <a:pt x="1204955" y="5524"/>
                </a:lnTo>
                <a:lnTo>
                  <a:pt x="1230149" y="189"/>
                </a:lnTo>
                <a:lnTo>
                  <a:pt x="1248408" y="0"/>
                </a:lnTo>
                <a:lnTo>
                  <a:pt x="1295483" y="6275"/>
                </a:lnTo>
                <a:lnTo>
                  <a:pt x="1334575" y="14837"/>
                </a:lnTo>
                <a:lnTo>
                  <a:pt x="1379215" y="24771"/>
                </a:lnTo>
                <a:lnTo>
                  <a:pt x="1423050" y="39471"/>
                </a:lnTo>
                <a:lnTo>
                  <a:pt x="1465724" y="57064"/>
                </a:lnTo>
                <a:lnTo>
                  <a:pt x="1508682" y="78701"/>
                </a:lnTo>
                <a:lnTo>
                  <a:pt x="1527928" y="87841"/>
                </a:lnTo>
                <a:lnTo>
                  <a:pt x="1572142" y="114909"/>
                </a:lnTo>
                <a:lnTo>
                  <a:pt x="1609205" y="133983"/>
                </a:lnTo>
                <a:lnTo>
                  <a:pt x="1651155" y="173970"/>
                </a:lnTo>
                <a:lnTo>
                  <a:pt x="1687826" y="217620"/>
                </a:lnTo>
                <a:lnTo>
                  <a:pt x="1723440" y="257183"/>
                </a:lnTo>
                <a:lnTo>
                  <a:pt x="1754535" y="297371"/>
                </a:lnTo>
                <a:lnTo>
                  <a:pt x="1784604" y="341390"/>
                </a:lnTo>
                <a:lnTo>
                  <a:pt x="1816133" y="388540"/>
                </a:lnTo>
                <a:lnTo>
                  <a:pt x="1845032" y="428563"/>
                </a:lnTo>
                <a:lnTo>
                  <a:pt x="1859362" y="452912"/>
                </a:lnTo>
                <a:lnTo>
                  <a:pt x="1868841" y="466851"/>
                </a:lnTo>
                <a:lnTo>
                  <a:pt x="1877353" y="487657"/>
                </a:lnTo>
                <a:lnTo>
                  <a:pt x="1910817" y="528122"/>
                </a:lnTo>
                <a:lnTo>
                  <a:pt x="1940273" y="575330"/>
                </a:lnTo>
                <a:lnTo>
                  <a:pt x="1966451" y="616349"/>
                </a:lnTo>
                <a:lnTo>
                  <a:pt x="2000228" y="659542"/>
                </a:lnTo>
                <a:lnTo>
                  <a:pt x="2029240" y="703369"/>
                </a:lnTo>
                <a:lnTo>
                  <a:pt x="2060630" y="743948"/>
                </a:lnTo>
                <a:lnTo>
                  <a:pt x="2097389" y="788920"/>
                </a:lnTo>
                <a:lnTo>
                  <a:pt x="2143374" y="836196"/>
                </a:lnTo>
                <a:lnTo>
                  <a:pt x="2176632" y="877229"/>
                </a:lnTo>
                <a:lnTo>
                  <a:pt x="2196563" y="902644"/>
                </a:lnTo>
                <a:lnTo>
                  <a:pt x="2242145" y="942359"/>
                </a:lnTo>
                <a:lnTo>
                  <a:pt x="2285743" y="988082"/>
                </a:lnTo>
                <a:lnTo>
                  <a:pt x="2325321" y="1020298"/>
                </a:lnTo>
                <a:lnTo>
                  <a:pt x="2365340" y="1051011"/>
                </a:lnTo>
                <a:lnTo>
                  <a:pt x="2403742" y="1074691"/>
                </a:lnTo>
                <a:lnTo>
                  <a:pt x="2439420" y="1090621"/>
                </a:lnTo>
                <a:lnTo>
                  <a:pt x="2484345" y="1110542"/>
                </a:lnTo>
                <a:lnTo>
                  <a:pt x="2525890" y="1130760"/>
                </a:lnTo>
                <a:lnTo>
                  <a:pt x="2567630" y="1149045"/>
                </a:lnTo>
                <a:lnTo>
                  <a:pt x="2613466" y="1164376"/>
                </a:lnTo>
                <a:lnTo>
                  <a:pt x="2658907" y="1176671"/>
                </a:lnTo>
                <a:lnTo>
                  <a:pt x="2705289" y="1186792"/>
                </a:lnTo>
                <a:lnTo>
                  <a:pt x="2743143" y="1188567"/>
                </a:lnTo>
                <a:lnTo>
                  <a:pt x="2733675" y="1188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921">
            <a:extLst>
              <a:ext uri="{FF2B5EF4-FFF2-40B4-BE49-F238E27FC236}">
                <a16:creationId xmlns:a16="http://schemas.microsoft.com/office/drawing/2014/main" id="{A42B0BA9-4837-DF93-C884-6F9DE0366A56}"/>
              </a:ext>
            </a:extLst>
          </p:cNvPr>
          <p:cNvSpPr/>
          <p:nvPr>
            <p:custDataLst>
              <p:tags r:id="rId3"/>
            </p:custDataLst>
          </p:nvPr>
        </p:nvSpPr>
        <p:spPr>
          <a:xfrm>
            <a:off x="5372100" y="2914650"/>
            <a:ext cx="2695576" cy="95251"/>
          </a:xfrm>
          <a:custGeom>
            <a:avLst/>
            <a:gdLst/>
            <a:ahLst/>
            <a:cxnLst/>
            <a:rect l="0" t="0" r="0" b="0"/>
            <a:pathLst>
              <a:path w="2695576" h="95251">
                <a:moveTo>
                  <a:pt x="38100" y="85725"/>
                </a:moveTo>
                <a:lnTo>
                  <a:pt x="38100" y="85725"/>
                </a:lnTo>
                <a:lnTo>
                  <a:pt x="27987" y="85725"/>
                </a:lnTo>
                <a:lnTo>
                  <a:pt x="20200" y="88547"/>
                </a:lnTo>
                <a:lnTo>
                  <a:pt x="11633" y="93926"/>
                </a:lnTo>
                <a:lnTo>
                  <a:pt x="11" y="95249"/>
                </a:lnTo>
                <a:lnTo>
                  <a:pt x="0" y="95250"/>
                </a:lnTo>
                <a:lnTo>
                  <a:pt x="13257" y="95250"/>
                </a:lnTo>
                <a:lnTo>
                  <a:pt x="58808" y="86608"/>
                </a:lnTo>
                <a:lnTo>
                  <a:pt x="99937" y="85841"/>
                </a:lnTo>
                <a:lnTo>
                  <a:pt x="141599" y="85740"/>
                </a:lnTo>
                <a:lnTo>
                  <a:pt x="188366" y="85728"/>
                </a:lnTo>
                <a:lnTo>
                  <a:pt x="234725" y="84667"/>
                </a:lnTo>
                <a:lnTo>
                  <a:pt x="281198" y="78186"/>
                </a:lnTo>
                <a:lnTo>
                  <a:pt x="328146" y="76789"/>
                </a:lnTo>
                <a:lnTo>
                  <a:pt x="363859" y="76461"/>
                </a:lnTo>
                <a:lnTo>
                  <a:pt x="400898" y="76316"/>
                </a:lnTo>
                <a:lnTo>
                  <a:pt x="438527" y="76252"/>
                </a:lnTo>
                <a:lnTo>
                  <a:pt x="473242" y="76223"/>
                </a:lnTo>
                <a:lnTo>
                  <a:pt x="511695" y="76207"/>
                </a:lnTo>
                <a:lnTo>
                  <a:pt x="559257" y="76201"/>
                </a:lnTo>
                <a:lnTo>
                  <a:pt x="604594" y="76200"/>
                </a:lnTo>
                <a:lnTo>
                  <a:pt x="647770" y="76200"/>
                </a:lnTo>
                <a:lnTo>
                  <a:pt x="683586" y="76200"/>
                </a:lnTo>
                <a:lnTo>
                  <a:pt x="721009" y="76200"/>
                </a:lnTo>
                <a:lnTo>
                  <a:pt x="758910" y="76200"/>
                </a:lnTo>
                <a:lnTo>
                  <a:pt x="796950" y="76200"/>
                </a:lnTo>
                <a:lnTo>
                  <a:pt x="835032" y="76200"/>
                </a:lnTo>
                <a:lnTo>
                  <a:pt x="873127" y="76200"/>
                </a:lnTo>
                <a:lnTo>
                  <a:pt x="911225" y="76200"/>
                </a:lnTo>
                <a:lnTo>
                  <a:pt x="948267" y="75142"/>
                </a:lnTo>
                <a:lnTo>
                  <a:pt x="992586" y="68661"/>
                </a:lnTo>
                <a:lnTo>
                  <a:pt x="1029288" y="67264"/>
                </a:lnTo>
                <a:lnTo>
                  <a:pt x="1066975" y="66850"/>
                </a:lnTo>
                <a:lnTo>
                  <a:pt x="1104952" y="66727"/>
                </a:lnTo>
                <a:lnTo>
                  <a:pt x="1143016" y="66690"/>
                </a:lnTo>
                <a:lnTo>
                  <a:pt x="1181105" y="63857"/>
                </a:lnTo>
                <a:lnTo>
                  <a:pt x="1219201" y="59137"/>
                </a:lnTo>
                <a:lnTo>
                  <a:pt x="1257300" y="57739"/>
                </a:lnTo>
                <a:lnTo>
                  <a:pt x="1295400" y="57325"/>
                </a:lnTo>
                <a:lnTo>
                  <a:pt x="1341144" y="57185"/>
                </a:lnTo>
                <a:lnTo>
                  <a:pt x="1388358" y="57157"/>
                </a:lnTo>
                <a:lnTo>
                  <a:pt x="1425837" y="57152"/>
                </a:lnTo>
                <a:lnTo>
                  <a:pt x="1463752" y="57151"/>
                </a:lnTo>
                <a:lnTo>
                  <a:pt x="1501797" y="57150"/>
                </a:lnTo>
                <a:lnTo>
                  <a:pt x="1539882" y="57150"/>
                </a:lnTo>
                <a:lnTo>
                  <a:pt x="1579035" y="56092"/>
                </a:lnTo>
                <a:lnTo>
                  <a:pt x="1622622" y="50604"/>
                </a:lnTo>
                <a:lnTo>
                  <a:pt x="1663876" y="48508"/>
                </a:lnTo>
                <a:lnTo>
                  <a:pt x="1708085" y="47886"/>
                </a:lnTo>
                <a:lnTo>
                  <a:pt x="1748465" y="47703"/>
                </a:lnTo>
                <a:lnTo>
                  <a:pt x="1788299" y="47648"/>
                </a:lnTo>
                <a:lnTo>
                  <a:pt x="1833145" y="47632"/>
                </a:lnTo>
                <a:lnTo>
                  <a:pt x="1878889" y="47627"/>
                </a:lnTo>
                <a:lnTo>
                  <a:pt x="1920781" y="47626"/>
                </a:lnTo>
                <a:lnTo>
                  <a:pt x="1966238" y="47625"/>
                </a:lnTo>
                <a:lnTo>
                  <a:pt x="2013221" y="47625"/>
                </a:lnTo>
                <a:lnTo>
                  <a:pt x="2059596" y="46567"/>
                </a:lnTo>
                <a:lnTo>
                  <a:pt x="2101677" y="41079"/>
                </a:lnTo>
                <a:lnTo>
                  <a:pt x="2147189" y="38983"/>
                </a:lnTo>
                <a:lnTo>
                  <a:pt x="2193130" y="38361"/>
                </a:lnTo>
                <a:lnTo>
                  <a:pt x="2235082" y="38178"/>
                </a:lnTo>
                <a:lnTo>
                  <a:pt x="2280555" y="38123"/>
                </a:lnTo>
                <a:lnTo>
                  <a:pt x="2326485" y="37049"/>
                </a:lnTo>
                <a:lnTo>
                  <a:pt x="2367376" y="31556"/>
                </a:lnTo>
                <a:lnTo>
                  <a:pt x="2406302" y="29458"/>
                </a:lnTo>
                <a:lnTo>
                  <a:pt x="2444647" y="28837"/>
                </a:lnTo>
                <a:lnTo>
                  <a:pt x="2482820" y="28653"/>
                </a:lnTo>
                <a:lnTo>
                  <a:pt x="2519883" y="27540"/>
                </a:lnTo>
                <a:lnTo>
                  <a:pt x="2561387" y="21041"/>
                </a:lnTo>
                <a:lnTo>
                  <a:pt x="2596196" y="19640"/>
                </a:lnTo>
                <a:lnTo>
                  <a:pt x="2634379" y="16403"/>
                </a:lnTo>
                <a:lnTo>
                  <a:pt x="2681974" y="9793"/>
                </a:lnTo>
                <a:lnTo>
                  <a:pt x="2695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9" name="SMARTInkShape-Group195">
            <a:extLst>
              <a:ext uri="{FF2B5EF4-FFF2-40B4-BE49-F238E27FC236}">
                <a16:creationId xmlns:a16="http://schemas.microsoft.com/office/drawing/2014/main" id="{D44AD1A1-ECC6-AECF-574A-76CADA6BB3B9}"/>
              </a:ext>
            </a:extLst>
          </p:cNvPr>
          <p:cNvGrpSpPr/>
          <p:nvPr/>
        </p:nvGrpSpPr>
        <p:grpSpPr>
          <a:xfrm>
            <a:off x="3576774" y="2221973"/>
            <a:ext cx="776152" cy="371661"/>
            <a:chOff x="3576774" y="2221973"/>
            <a:chExt cx="776152" cy="371661"/>
          </a:xfrm>
        </p:grpSpPr>
        <p:sp>
          <p:nvSpPr>
            <p:cNvPr id="314" name="SMARTInkShape-922">
              <a:extLst>
                <a:ext uri="{FF2B5EF4-FFF2-40B4-BE49-F238E27FC236}">
                  <a16:creationId xmlns:a16="http://schemas.microsoft.com/office/drawing/2014/main" id="{78DFC908-38A2-9D1C-8C29-5608C05F823F}"/>
                </a:ext>
              </a:extLst>
            </p:cNvPr>
            <p:cNvSpPr/>
            <p:nvPr>
              <p:custDataLst>
                <p:tags r:id="rId43"/>
              </p:custDataLst>
            </p:nvPr>
          </p:nvSpPr>
          <p:spPr>
            <a:xfrm>
              <a:off x="3576774" y="2267342"/>
              <a:ext cx="37750" cy="294884"/>
            </a:xfrm>
            <a:custGeom>
              <a:avLst/>
              <a:gdLst/>
              <a:ahLst/>
              <a:cxnLst/>
              <a:rect l="0" t="0" r="0" b="0"/>
              <a:pathLst>
                <a:path w="37750" h="294884">
                  <a:moveTo>
                    <a:pt x="14151" y="9133"/>
                  </a:moveTo>
                  <a:lnTo>
                    <a:pt x="14151" y="9133"/>
                  </a:lnTo>
                  <a:lnTo>
                    <a:pt x="19207" y="4077"/>
                  </a:lnTo>
                  <a:lnTo>
                    <a:pt x="24512" y="1594"/>
                  </a:lnTo>
                  <a:lnTo>
                    <a:pt x="31485" y="0"/>
                  </a:lnTo>
                  <a:lnTo>
                    <a:pt x="37749" y="9837"/>
                  </a:lnTo>
                  <a:lnTo>
                    <a:pt x="37691" y="26027"/>
                  </a:lnTo>
                  <a:lnTo>
                    <a:pt x="31709" y="61763"/>
                  </a:lnTo>
                  <a:lnTo>
                    <a:pt x="25262" y="106077"/>
                  </a:lnTo>
                  <a:lnTo>
                    <a:pt x="16346" y="149409"/>
                  </a:lnTo>
                  <a:lnTo>
                    <a:pt x="7894" y="189962"/>
                  </a:lnTo>
                  <a:lnTo>
                    <a:pt x="0" y="234709"/>
                  </a:lnTo>
                  <a:lnTo>
                    <a:pt x="101" y="249794"/>
                  </a:lnTo>
                  <a:lnTo>
                    <a:pt x="4626" y="294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923">
              <a:extLst>
                <a:ext uri="{FF2B5EF4-FFF2-40B4-BE49-F238E27FC236}">
                  <a16:creationId xmlns:a16="http://schemas.microsoft.com/office/drawing/2014/main" id="{5A831B13-C189-1F3A-407A-50DF8966A6D2}"/>
                </a:ext>
              </a:extLst>
            </p:cNvPr>
            <p:cNvSpPr/>
            <p:nvPr>
              <p:custDataLst>
                <p:tags r:id="rId44"/>
              </p:custDataLst>
            </p:nvPr>
          </p:nvSpPr>
          <p:spPr>
            <a:xfrm>
              <a:off x="4072023" y="2439824"/>
              <a:ext cx="195178" cy="122140"/>
            </a:xfrm>
            <a:custGeom>
              <a:avLst/>
              <a:gdLst/>
              <a:ahLst/>
              <a:cxnLst/>
              <a:rect l="0" t="0" r="0" b="0"/>
              <a:pathLst>
                <a:path w="195178" h="122140">
                  <a:moveTo>
                    <a:pt x="42777" y="55726"/>
                  </a:moveTo>
                  <a:lnTo>
                    <a:pt x="42777" y="55726"/>
                  </a:lnTo>
                  <a:lnTo>
                    <a:pt x="42777" y="60782"/>
                  </a:lnTo>
                  <a:lnTo>
                    <a:pt x="43835" y="62272"/>
                  </a:lnTo>
                  <a:lnTo>
                    <a:pt x="45599" y="63265"/>
                  </a:lnTo>
                  <a:lnTo>
                    <a:pt x="56034" y="64859"/>
                  </a:lnTo>
                  <a:lnTo>
                    <a:pt x="70224" y="65135"/>
                  </a:lnTo>
                  <a:lnTo>
                    <a:pt x="78964" y="62377"/>
                  </a:lnTo>
                  <a:lnTo>
                    <a:pt x="123486" y="39739"/>
                  </a:lnTo>
                  <a:lnTo>
                    <a:pt x="130860" y="33451"/>
                  </a:lnTo>
                  <a:lnTo>
                    <a:pt x="132190" y="30293"/>
                  </a:lnTo>
                  <a:lnTo>
                    <a:pt x="132018" y="27129"/>
                  </a:lnTo>
                  <a:lnTo>
                    <a:pt x="130065" y="19733"/>
                  </a:lnTo>
                  <a:lnTo>
                    <a:pt x="129197" y="9390"/>
                  </a:lnTo>
                  <a:lnTo>
                    <a:pt x="126849" y="5785"/>
                  </a:lnTo>
                  <a:lnTo>
                    <a:pt x="123166" y="3382"/>
                  </a:lnTo>
                  <a:lnTo>
                    <a:pt x="107871" y="0"/>
                  </a:lnTo>
                  <a:lnTo>
                    <a:pt x="81466" y="1820"/>
                  </a:lnTo>
                  <a:lnTo>
                    <a:pt x="40306" y="11917"/>
                  </a:lnTo>
                  <a:lnTo>
                    <a:pt x="13909" y="24103"/>
                  </a:lnTo>
                  <a:lnTo>
                    <a:pt x="837" y="39867"/>
                  </a:lnTo>
                  <a:lnTo>
                    <a:pt x="0" y="44095"/>
                  </a:lnTo>
                  <a:lnTo>
                    <a:pt x="5186" y="71778"/>
                  </a:lnTo>
                  <a:lnTo>
                    <a:pt x="16404" y="102711"/>
                  </a:lnTo>
                  <a:lnTo>
                    <a:pt x="18845" y="106099"/>
                  </a:lnTo>
                  <a:lnTo>
                    <a:pt x="24379" y="109864"/>
                  </a:lnTo>
                  <a:lnTo>
                    <a:pt x="31425" y="111537"/>
                  </a:lnTo>
                  <a:lnTo>
                    <a:pt x="77624" y="113899"/>
                  </a:lnTo>
                  <a:lnTo>
                    <a:pt x="106184" y="120408"/>
                  </a:lnTo>
                  <a:lnTo>
                    <a:pt x="149042" y="122139"/>
                  </a:lnTo>
                  <a:lnTo>
                    <a:pt x="169277" y="121265"/>
                  </a:lnTo>
                  <a:lnTo>
                    <a:pt x="195177" y="112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924">
              <a:extLst>
                <a:ext uri="{FF2B5EF4-FFF2-40B4-BE49-F238E27FC236}">
                  <a16:creationId xmlns:a16="http://schemas.microsoft.com/office/drawing/2014/main" id="{55C613F4-E8EC-D471-E40E-52DEF9D66286}"/>
                </a:ext>
              </a:extLst>
            </p:cNvPr>
            <p:cNvSpPr/>
            <p:nvPr>
              <p:custDataLst>
                <p:tags r:id="rId45"/>
              </p:custDataLst>
            </p:nvPr>
          </p:nvSpPr>
          <p:spPr>
            <a:xfrm>
              <a:off x="4324350" y="2221973"/>
              <a:ext cx="28576" cy="339873"/>
            </a:xfrm>
            <a:custGeom>
              <a:avLst/>
              <a:gdLst/>
              <a:ahLst/>
              <a:cxnLst/>
              <a:rect l="0" t="0" r="0" b="0"/>
              <a:pathLst>
                <a:path w="28576" h="339873">
                  <a:moveTo>
                    <a:pt x="0" y="16402"/>
                  </a:moveTo>
                  <a:lnTo>
                    <a:pt x="0" y="16402"/>
                  </a:lnTo>
                  <a:lnTo>
                    <a:pt x="16402" y="0"/>
                  </a:lnTo>
                  <a:lnTo>
                    <a:pt x="17285" y="1234"/>
                  </a:lnTo>
                  <a:lnTo>
                    <a:pt x="18895" y="45209"/>
                  </a:lnTo>
                  <a:lnTo>
                    <a:pt x="17946" y="84087"/>
                  </a:lnTo>
                  <a:lnTo>
                    <a:pt x="13973" y="120920"/>
                  </a:lnTo>
                  <a:lnTo>
                    <a:pt x="11502" y="161985"/>
                  </a:lnTo>
                  <a:lnTo>
                    <a:pt x="10404" y="202814"/>
                  </a:lnTo>
                  <a:lnTo>
                    <a:pt x="9915" y="238599"/>
                  </a:lnTo>
                  <a:lnTo>
                    <a:pt x="9602" y="282935"/>
                  </a:lnTo>
                  <a:lnTo>
                    <a:pt x="9532" y="330516"/>
                  </a:lnTo>
                  <a:lnTo>
                    <a:pt x="9525" y="338970"/>
                  </a:lnTo>
                  <a:lnTo>
                    <a:pt x="19638" y="339872"/>
                  </a:lnTo>
                  <a:lnTo>
                    <a:pt x="22617" y="338940"/>
                  </a:lnTo>
                  <a:lnTo>
                    <a:pt x="28575" y="3307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925">
              <a:extLst>
                <a:ext uri="{FF2B5EF4-FFF2-40B4-BE49-F238E27FC236}">
                  <a16:creationId xmlns:a16="http://schemas.microsoft.com/office/drawing/2014/main" id="{A6C81794-ABDB-2A11-7E94-012226C8C63A}"/>
                </a:ext>
              </a:extLst>
            </p:cNvPr>
            <p:cNvSpPr/>
            <p:nvPr>
              <p:custDataLst>
                <p:tags r:id="rId46"/>
              </p:custDataLst>
            </p:nvPr>
          </p:nvSpPr>
          <p:spPr>
            <a:xfrm>
              <a:off x="3705225" y="2449333"/>
              <a:ext cx="190501" cy="121834"/>
            </a:xfrm>
            <a:custGeom>
              <a:avLst/>
              <a:gdLst/>
              <a:ahLst/>
              <a:cxnLst/>
              <a:rect l="0" t="0" r="0" b="0"/>
              <a:pathLst>
                <a:path w="190501" h="121834">
                  <a:moveTo>
                    <a:pt x="0" y="55742"/>
                  </a:moveTo>
                  <a:lnTo>
                    <a:pt x="0" y="55742"/>
                  </a:lnTo>
                  <a:lnTo>
                    <a:pt x="0" y="50686"/>
                  </a:lnTo>
                  <a:lnTo>
                    <a:pt x="1058" y="50254"/>
                  </a:lnTo>
                  <a:lnTo>
                    <a:pt x="8662" y="53645"/>
                  </a:lnTo>
                  <a:lnTo>
                    <a:pt x="18314" y="54810"/>
                  </a:lnTo>
                  <a:lnTo>
                    <a:pt x="62390" y="47459"/>
                  </a:lnTo>
                  <a:lnTo>
                    <a:pt x="106717" y="34507"/>
                  </a:lnTo>
                  <a:lnTo>
                    <a:pt x="116222" y="29371"/>
                  </a:lnTo>
                  <a:lnTo>
                    <a:pt x="120446" y="23560"/>
                  </a:lnTo>
                  <a:lnTo>
                    <a:pt x="122824" y="9283"/>
                  </a:lnTo>
                  <a:lnTo>
                    <a:pt x="121041" y="5719"/>
                  </a:lnTo>
                  <a:lnTo>
                    <a:pt x="117736" y="3343"/>
                  </a:lnTo>
                  <a:lnTo>
                    <a:pt x="102970" y="0"/>
                  </a:lnTo>
                  <a:lnTo>
                    <a:pt x="90215" y="276"/>
                  </a:lnTo>
                  <a:lnTo>
                    <a:pt x="65183" y="7440"/>
                  </a:lnTo>
                  <a:lnTo>
                    <a:pt x="28967" y="29208"/>
                  </a:lnTo>
                  <a:lnTo>
                    <a:pt x="16932" y="49644"/>
                  </a:lnTo>
                  <a:lnTo>
                    <a:pt x="1974" y="93555"/>
                  </a:lnTo>
                  <a:lnTo>
                    <a:pt x="2374" y="97884"/>
                  </a:lnTo>
                  <a:lnTo>
                    <a:pt x="5642" y="105516"/>
                  </a:lnTo>
                  <a:lnTo>
                    <a:pt x="13431" y="115763"/>
                  </a:lnTo>
                  <a:lnTo>
                    <a:pt x="42667" y="120446"/>
                  </a:lnTo>
                  <a:lnTo>
                    <a:pt x="79788" y="121833"/>
                  </a:lnTo>
                  <a:lnTo>
                    <a:pt x="117597" y="117187"/>
                  </a:lnTo>
                  <a:lnTo>
                    <a:pt x="160667" y="109108"/>
                  </a:lnTo>
                  <a:lnTo>
                    <a:pt x="190500" y="103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926">
              <a:extLst>
                <a:ext uri="{FF2B5EF4-FFF2-40B4-BE49-F238E27FC236}">
                  <a16:creationId xmlns:a16="http://schemas.microsoft.com/office/drawing/2014/main" id="{267225F8-97F2-9039-6AD6-FB14407C2140}"/>
                </a:ext>
              </a:extLst>
            </p:cNvPr>
            <p:cNvSpPr/>
            <p:nvPr>
              <p:custDataLst>
                <p:tags r:id="rId47"/>
              </p:custDataLst>
            </p:nvPr>
          </p:nvSpPr>
          <p:spPr>
            <a:xfrm>
              <a:off x="3952875" y="2438400"/>
              <a:ext cx="133351" cy="155234"/>
            </a:xfrm>
            <a:custGeom>
              <a:avLst/>
              <a:gdLst/>
              <a:ahLst/>
              <a:cxnLst/>
              <a:rect l="0" t="0" r="0" b="0"/>
              <a:pathLst>
                <a:path w="133351" h="155234">
                  <a:moveTo>
                    <a:pt x="0" y="85725"/>
                  </a:moveTo>
                  <a:lnTo>
                    <a:pt x="0" y="85725"/>
                  </a:lnTo>
                  <a:lnTo>
                    <a:pt x="15188" y="69479"/>
                  </a:lnTo>
                  <a:lnTo>
                    <a:pt x="18541" y="58982"/>
                  </a:lnTo>
                  <a:lnTo>
                    <a:pt x="13843" y="67806"/>
                  </a:lnTo>
                  <a:lnTo>
                    <a:pt x="9904" y="115235"/>
                  </a:lnTo>
                  <a:lnTo>
                    <a:pt x="14694" y="138096"/>
                  </a:lnTo>
                  <a:lnTo>
                    <a:pt x="22759" y="148865"/>
                  </a:lnTo>
                  <a:lnTo>
                    <a:pt x="27872" y="153218"/>
                  </a:lnTo>
                  <a:lnTo>
                    <a:pt x="32340" y="155062"/>
                  </a:lnTo>
                  <a:lnTo>
                    <a:pt x="36377" y="155233"/>
                  </a:lnTo>
                  <a:lnTo>
                    <a:pt x="55516" y="147903"/>
                  </a:lnTo>
                  <a:lnTo>
                    <a:pt x="64538" y="136643"/>
                  </a:lnTo>
                  <a:lnTo>
                    <a:pt x="82269" y="93371"/>
                  </a:lnTo>
                  <a:lnTo>
                    <a:pt x="98016" y="49449"/>
                  </a:lnTo>
                  <a:lnTo>
                    <a:pt x="119760" y="996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SMARTInkShape-Group196">
            <a:extLst>
              <a:ext uri="{FF2B5EF4-FFF2-40B4-BE49-F238E27FC236}">
                <a16:creationId xmlns:a16="http://schemas.microsoft.com/office/drawing/2014/main" id="{5DA94546-8D96-D085-DB90-B766206DFB9B}"/>
              </a:ext>
            </a:extLst>
          </p:cNvPr>
          <p:cNvGrpSpPr/>
          <p:nvPr/>
        </p:nvGrpSpPr>
        <p:grpSpPr>
          <a:xfrm>
            <a:off x="2588109" y="2242807"/>
            <a:ext cx="755167" cy="424194"/>
            <a:chOff x="2588109" y="2242807"/>
            <a:chExt cx="755167" cy="424194"/>
          </a:xfrm>
        </p:grpSpPr>
        <p:sp>
          <p:nvSpPr>
            <p:cNvPr id="320" name="SMARTInkShape-927">
              <a:extLst>
                <a:ext uri="{FF2B5EF4-FFF2-40B4-BE49-F238E27FC236}">
                  <a16:creationId xmlns:a16="http://schemas.microsoft.com/office/drawing/2014/main" id="{A30BE518-138B-6E0F-E8DC-5F69E4614112}"/>
                </a:ext>
              </a:extLst>
            </p:cNvPr>
            <p:cNvSpPr/>
            <p:nvPr>
              <p:custDataLst>
                <p:tags r:id="rId37"/>
              </p:custDataLst>
            </p:nvPr>
          </p:nvSpPr>
          <p:spPr>
            <a:xfrm>
              <a:off x="3333750" y="2495550"/>
              <a:ext cx="9526" cy="19051"/>
            </a:xfrm>
            <a:custGeom>
              <a:avLst/>
              <a:gdLst/>
              <a:ahLst/>
              <a:cxnLst/>
              <a:rect l="0" t="0" r="0" b="0"/>
              <a:pathLst>
                <a:path w="9526" h="19051">
                  <a:moveTo>
                    <a:pt x="0" y="19050"/>
                  </a:moveTo>
                  <a:lnTo>
                    <a:pt x="0" y="19050"/>
                  </a:lnTo>
                  <a:lnTo>
                    <a:pt x="0" y="5792"/>
                  </a:lnTo>
                  <a:lnTo>
                    <a:pt x="1058" y="386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928">
              <a:extLst>
                <a:ext uri="{FF2B5EF4-FFF2-40B4-BE49-F238E27FC236}">
                  <a16:creationId xmlns:a16="http://schemas.microsoft.com/office/drawing/2014/main" id="{EB702405-F1E0-685C-2B07-8B00DEB8B7AF}"/>
                </a:ext>
              </a:extLst>
            </p:cNvPr>
            <p:cNvSpPr/>
            <p:nvPr>
              <p:custDataLst>
                <p:tags r:id="rId38"/>
              </p:custDataLst>
            </p:nvPr>
          </p:nvSpPr>
          <p:spPr>
            <a:xfrm>
              <a:off x="3095625" y="2476500"/>
              <a:ext cx="142876" cy="19051"/>
            </a:xfrm>
            <a:custGeom>
              <a:avLst/>
              <a:gdLst/>
              <a:ahLst/>
              <a:cxnLst/>
              <a:rect l="0" t="0" r="0" b="0"/>
              <a:pathLst>
                <a:path w="142876" h="19051">
                  <a:moveTo>
                    <a:pt x="0" y="19050"/>
                  </a:moveTo>
                  <a:lnTo>
                    <a:pt x="0" y="19050"/>
                  </a:lnTo>
                  <a:lnTo>
                    <a:pt x="0" y="13994"/>
                  </a:lnTo>
                  <a:lnTo>
                    <a:pt x="1058" y="12504"/>
                  </a:lnTo>
                  <a:lnTo>
                    <a:pt x="2822" y="11511"/>
                  </a:lnTo>
                  <a:lnTo>
                    <a:pt x="16246" y="8728"/>
                  </a:lnTo>
                  <a:lnTo>
                    <a:pt x="26568" y="3056"/>
                  </a:lnTo>
                  <a:lnTo>
                    <a:pt x="70427" y="26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929">
              <a:extLst>
                <a:ext uri="{FF2B5EF4-FFF2-40B4-BE49-F238E27FC236}">
                  <a16:creationId xmlns:a16="http://schemas.microsoft.com/office/drawing/2014/main" id="{B9F253DA-6FDE-28BD-9C2F-C8FF1F683DC8}"/>
                </a:ext>
              </a:extLst>
            </p:cNvPr>
            <p:cNvSpPr/>
            <p:nvPr>
              <p:custDataLst>
                <p:tags r:id="rId39"/>
              </p:custDataLst>
            </p:nvPr>
          </p:nvSpPr>
          <p:spPr>
            <a:xfrm>
              <a:off x="3114724" y="2242807"/>
              <a:ext cx="171402" cy="424194"/>
            </a:xfrm>
            <a:custGeom>
              <a:avLst/>
              <a:gdLst/>
              <a:ahLst/>
              <a:cxnLst/>
              <a:rect l="0" t="0" r="0" b="0"/>
              <a:pathLst>
                <a:path w="171402" h="424194">
                  <a:moveTo>
                    <a:pt x="161876" y="90818"/>
                  </a:moveTo>
                  <a:lnTo>
                    <a:pt x="161876" y="90818"/>
                  </a:lnTo>
                  <a:lnTo>
                    <a:pt x="166932" y="90818"/>
                  </a:lnTo>
                  <a:lnTo>
                    <a:pt x="168422" y="89760"/>
                  </a:lnTo>
                  <a:lnTo>
                    <a:pt x="169415" y="87996"/>
                  </a:lnTo>
                  <a:lnTo>
                    <a:pt x="171139" y="81117"/>
                  </a:lnTo>
                  <a:lnTo>
                    <a:pt x="171401" y="34950"/>
                  </a:lnTo>
                  <a:lnTo>
                    <a:pt x="168578" y="26124"/>
                  </a:lnTo>
                  <a:lnTo>
                    <a:pt x="154068" y="7090"/>
                  </a:lnTo>
                  <a:lnTo>
                    <a:pt x="142747" y="628"/>
                  </a:lnTo>
                  <a:lnTo>
                    <a:pt x="138539" y="0"/>
                  </a:lnTo>
                  <a:lnTo>
                    <a:pt x="131043" y="2124"/>
                  </a:lnTo>
                  <a:lnTo>
                    <a:pt x="115816" y="14326"/>
                  </a:lnTo>
                  <a:lnTo>
                    <a:pt x="91708" y="47133"/>
                  </a:lnTo>
                  <a:lnTo>
                    <a:pt x="73940" y="85401"/>
                  </a:lnTo>
                  <a:lnTo>
                    <a:pt x="60444" y="120963"/>
                  </a:lnTo>
                  <a:lnTo>
                    <a:pt x="44568" y="167130"/>
                  </a:lnTo>
                  <a:lnTo>
                    <a:pt x="32691" y="204446"/>
                  </a:lnTo>
                  <a:lnTo>
                    <a:pt x="22470" y="245958"/>
                  </a:lnTo>
                  <a:lnTo>
                    <a:pt x="9534" y="286681"/>
                  </a:lnTo>
                  <a:lnTo>
                    <a:pt x="4210" y="304868"/>
                  </a:lnTo>
                  <a:lnTo>
                    <a:pt x="1214" y="343800"/>
                  </a:lnTo>
                  <a:lnTo>
                    <a:pt x="200" y="386950"/>
                  </a:lnTo>
                  <a:lnTo>
                    <a:pt x="0" y="411663"/>
                  </a:lnTo>
                  <a:lnTo>
                    <a:pt x="1042" y="415839"/>
                  </a:lnTo>
                  <a:lnTo>
                    <a:pt x="9476" y="4241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930">
              <a:extLst>
                <a:ext uri="{FF2B5EF4-FFF2-40B4-BE49-F238E27FC236}">
                  <a16:creationId xmlns:a16="http://schemas.microsoft.com/office/drawing/2014/main" id="{91D23022-DF03-E54C-5C77-4B89BB1C377F}"/>
                </a:ext>
              </a:extLst>
            </p:cNvPr>
            <p:cNvSpPr/>
            <p:nvPr>
              <p:custDataLst>
                <p:tags r:id="rId40"/>
              </p:custDataLst>
            </p:nvPr>
          </p:nvSpPr>
          <p:spPr>
            <a:xfrm>
              <a:off x="2933700" y="2419787"/>
              <a:ext cx="152401" cy="94814"/>
            </a:xfrm>
            <a:custGeom>
              <a:avLst/>
              <a:gdLst/>
              <a:ahLst/>
              <a:cxnLst/>
              <a:rect l="0" t="0" r="0" b="0"/>
              <a:pathLst>
                <a:path w="152401" h="94814">
                  <a:moveTo>
                    <a:pt x="0" y="28138"/>
                  </a:moveTo>
                  <a:lnTo>
                    <a:pt x="0" y="28138"/>
                  </a:lnTo>
                  <a:lnTo>
                    <a:pt x="0" y="23082"/>
                  </a:lnTo>
                  <a:lnTo>
                    <a:pt x="2822" y="17777"/>
                  </a:lnTo>
                  <a:lnTo>
                    <a:pt x="5056" y="14880"/>
                  </a:lnTo>
                  <a:lnTo>
                    <a:pt x="10361" y="11662"/>
                  </a:lnTo>
                  <a:lnTo>
                    <a:pt x="16246" y="9174"/>
                  </a:lnTo>
                  <a:lnTo>
                    <a:pt x="25510" y="2881"/>
                  </a:lnTo>
                  <a:lnTo>
                    <a:pt x="34958" y="546"/>
                  </a:lnTo>
                  <a:lnTo>
                    <a:pt x="41290" y="0"/>
                  </a:lnTo>
                  <a:lnTo>
                    <a:pt x="47631" y="2579"/>
                  </a:lnTo>
                  <a:lnTo>
                    <a:pt x="50804" y="4749"/>
                  </a:lnTo>
                  <a:lnTo>
                    <a:pt x="69851" y="30166"/>
                  </a:lnTo>
                  <a:lnTo>
                    <a:pt x="70908" y="34782"/>
                  </a:lnTo>
                  <a:lnTo>
                    <a:pt x="67015" y="80683"/>
                  </a:lnTo>
                  <a:lnTo>
                    <a:pt x="66695" y="93986"/>
                  </a:lnTo>
                  <a:lnTo>
                    <a:pt x="66677" y="81483"/>
                  </a:lnTo>
                  <a:lnTo>
                    <a:pt x="79933" y="49750"/>
                  </a:lnTo>
                  <a:lnTo>
                    <a:pt x="89065" y="36188"/>
                  </a:lnTo>
                  <a:lnTo>
                    <a:pt x="121556" y="11014"/>
                  </a:lnTo>
                  <a:lnTo>
                    <a:pt x="125638" y="9944"/>
                  </a:lnTo>
                  <a:lnTo>
                    <a:pt x="141100" y="9138"/>
                  </a:lnTo>
                  <a:lnTo>
                    <a:pt x="147406" y="19215"/>
                  </a:lnTo>
                  <a:lnTo>
                    <a:pt x="150920" y="30551"/>
                  </a:lnTo>
                  <a:lnTo>
                    <a:pt x="152343" y="75981"/>
                  </a:lnTo>
                  <a:lnTo>
                    <a:pt x="152400" y="94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931">
              <a:extLst>
                <a:ext uri="{FF2B5EF4-FFF2-40B4-BE49-F238E27FC236}">
                  <a16:creationId xmlns:a16="http://schemas.microsoft.com/office/drawing/2014/main" id="{C649FBFE-4F1E-011B-2142-39AEA7409CC9}"/>
                </a:ext>
              </a:extLst>
            </p:cNvPr>
            <p:cNvSpPr/>
            <p:nvPr>
              <p:custDataLst>
                <p:tags r:id="rId41"/>
              </p:custDataLst>
            </p:nvPr>
          </p:nvSpPr>
          <p:spPr>
            <a:xfrm>
              <a:off x="2849464" y="2400300"/>
              <a:ext cx="92102" cy="124863"/>
            </a:xfrm>
            <a:custGeom>
              <a:avLst/>
              <a:gdLst/>
              <a:ahLst/>
              <a:cxnLst/>
              <a:rect l="0" t="0" r="0" b="0"/>
              <a:pathLst>
                <a:path w="92102" h="124863">
                  <a:moveTo>
                    <a:pt x="74711" y="38100"/>
                  </a:moveTo>
                  <a:lnTo>
                    <a:pt x="74711" y="38100"/>
                  </a:lnTo>
                  <a:lnTo>
                    <a:pt x="66511" y="38100"/>
                  </a:lnTo>
                  <a:lnTo>
                    <a:pt x="66069" y="37042"/>
                  </a:lnTo>
                  <a:lnTo>
                    <a:pt x="65302" y="29899"/>
                  </a:lnTo>
                  <a:lnTo>
                    <a:pt x="62416" y="29163"/>
                  </a:lnTo>
                  <a:lnTo>
                    <a:pt x="60164" y="28967"/>
                  </a:lnTo>
                  <a:lnTo>
                    <a:pt x="54840" y="25927"/>
                  </a:lnTo>
                  <a:lnTo>
                    <a:pt x="48946" y="22106"/>
                  </a:lnTo>
                  <a:lnTo>
                    <a:pt x="39678" y="19956"/>
                  </a:lnTo>
                  <a:lnTo>
                    <a:pt x="33388" y="19452"/>
                  </a:lnTo>
                  <a:lnTo>
                    <a:pt x="27065" y="22051"/>
                  </a:lnTo>
                  <a:lnTo>
                    <a:pt x="20727" y="25676"/>
                  </a:lnTo>
                  <a:lnTo>
                    <a:pt x="14382" y="27287"/>
                  </a:lnTo>
                  <a:lnTo>
                    <a:pt x="12267" y="29832"/>
                  </a:lnTo>
                  <a:lnTo>
                    <a:pt x="1861" y="74085"/>
                  </a:lnTo>
                  <a:lnTo>
                    <a:pt x="0" y="89724"/>
                  </a:lnTo>
                  <a:lnTo>
                    <a:pt x="1995" y="100908"/>
                  </a:lnTo>
                  <a:lnTo>
                    <a:pt x="11899" y="121768"/>
                  </a:lnTo>
                  <a:lnTo>
                    <a:pt x="16962" y="124570"/>
                  </a:lnTo>
                  <a:lnTo>
                    <a:pt x="31053" y="124862"/>
                  </a:lnTo>
                  <a:lnTo>
                    <a:pt x="51780" y="119076"/>
                  </a:lnTo>
                  <a:lnTo>
                    <a:pt x="71327" y="105602"/>
                  </a:lnTo>
                  <a:lnTo>
                    <a:pt x="78498" y="97029"/>
                  </a:lnTo>
                  <a:lnTo>
                    <a:pt x="88159" y="72788"/>
                  </a:lnTo>
                  <a:lnTo>
                    <a:pt x="92101" y="46614"/>
                  </a:lnTo>
                  <a:lnTo>
                    <a:pt x="89480" y="38484"/>
                  </a:lnTo>
                  <a:lnTo>
                    <a:pt x="63956" y="8700"/>
                  </a:lnTo>
                  <a:lnTo>
                    <a:pt x="50881" y="3867"/>
                  </a:lnTo>
                  <a:lnTo>
                    <a:pt x="803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932">
              <a:extLst>
                <a:ext uri="{FF2B5EF4-FFF2-40B4-BE49-F238E27FC236}">
                  <a16:creationId xmlns:a16="http://schemas.microsoft.com/office/drawing/2014/main" id="{7C389F4D-21CA-7AD1-693C-B796C281ABD0}"/>
                </a:ext>
              </a:extLst>
            </p:cNvPr>
            <p:cNvSpPr/>
            <p:nvPr>
              <p:custDataLst>
                <p:tags r:id="rId42"/>
              </p:custDataLst>
            </p:nvPr>
          </p:nvSpPr>
          <p:spPr>
            <a:xfrm>
              <a:off x="2588109" y="2409825"/>
              <a:ext cx="164617" cy="131527"/>
            </a:xfrm>
            <a:custGeom>
              <a:avLst/>
              <a:gdLst/>
              <a:ahLst/>
              <a:cxnLst/>
              <a:rect l="0" t="0" r="0" b="0"/>
              <a:pathLst>
                <a:path w="164617" h="131527">
                  <a:moveTo>
                    <a:pt x="126516" y="0"/>
                  </a:moveTo>
                  <a:lnTo>
                    <a:pt x="126516" y="0"/>
                  </a:lnTo>
                  <a:lnTo>
                    <a:pt x="145415" y="0"/>
                  </a:lnTo>
                  <a:lnTo>
                    <a:pt x="127194" y="1058"/>
                  </a:lnTo>
                  <a:lnTo>
                    <a:pt x="96193" y="13183"/>
                  </a:lnTo>
                  <a:lnTo>
                    <a:pt x="56632" y="41757"/>
                  </a:lnTo>
                  <a:lnTo>
                    <a:pt x="23929" y="69592"/>
                  </a:lnTo>
                  <a:lnTo>
                    <a:pt x="1830" y="100295"/>
                  </a:lnTo>
                  <a:lnTo>
                    <a:pt x="0" y="107080"/>
                  </a:lnTo>
                  <a:lnTo>
                    <a:pt x="789" y="120263"/>
                  </a:lnTo>
                  <a:lnTo>
                    <a:pt x="3540" y="124626"/>
                  </a:lnTo>
                  <a:lnTo>
                    <a:pt x="7490" y="127534"/>
                  </a:lnTo>
                  <a:lnTo>
                    <a:pt x="12240" y="129473"/>
                  </a:lnTo>
                  <a:lnTo>
                    <a:pt x="55769" y="131526"/>
                  </a:lnTo>
                  <a:lnTo>
                    <a:pt x="97137" y="122837"/>
                  </a:lnTo>
                  <a:lnTo>
                    <a:pt x="164616"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9" name="SMARTInkShape-Group197">
            <a:extLst>
              <a:ext uri="{FF2B5EF4-FFF2-40B4-BE49-F238E27FC236}">
                <a16:creationId xmlns:a16="http://schemas.microsoft.com/office/drawing/2014/main" id="{CA1B9E46-FA31-1A6E-C2C9-1C545C3F6241}"/>
              </a:ext>
            </a:extLst>
          </p:cNvPr>
          <p:cNvGrpSpPr/>
          <p:nvPr/>
        </p:nvGrpSpPr>
        <p:grpSpPr>
          <a:xfrm>
            <a:off x="2076450" y="2419350"/>
            <a:ext cx="38101" cy="152401"/>
            <a:chOff x="2076450" y="2419350"/>
            <a:chExt cx="38101" cy="152401"/>
          </a:xfrm>
        </p:grpSpPr>
        <p:sp>
          <p:nvSpPr>
            <p:cNvPr id="327" name="SMARTInkShape-933">
              <a:extLst>
                <a:ext uri="{FF2B5EF4-FFF2-40B4-BE49-F238E27FC236}">
                  <a16:creationId xmlns:a16="http://schemas.microsoft.com/office/drawing/2014/main" id="{789E63B8-A124-5F51-CA71-CBF0A2746FF6}"/>
                </a:ext>
              </a:extLst>
            </p:cNvPr>
            <p:cNvSpPr/>
            <p:nvPr>
              <p:custDataLst>
                <p:tags r:id="rId35"/>
              </p:custDataLst>
            </p:nvPr>
          </p:nvSpPr>
          <p:spPr>
            <a:xfrm>
              <a:off x="2095500" y="2562225"/>
              <a:ext cx="19051" cy="9526"/>
            </a:xfrm>
            <a:custGeom>
              <a:avLst/>
              <a:gdLst/>
              <a:ahLst/>
              <a:cxnLst/>
              <a:rect l="0" t="0" r="0" b="0"/>
              <a:pathLst>
                <a:path w="19051" h="9526">
                  <a:moveTo>
                    <a:pt x="19050" y="0"/>
                  </a:moveTo>
                  <a:lnTo>
                    <a:pt x="19050" y="0"/>
                  </a:lnTo>
                  <a:lnTo>
                    <a:pt x="13993" y="5056"/>
                  </a:lnTo>
                  <a:lnTo>
                    <a:pt x="8689" y="7539"/>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934">
              <a:extLst>
                <a:ext uri="{FF2B5EF4-FFF2-40B4-BE49-F238E27FC236}">
                  <a16:creationId xmlns:a16="http://schemas.microsoft.com/office/drawing/2014/main" id="{C85004B3-EA23-2F48-F699-29B5412B2560}"/>
                </a:ext>
              </a:extLst>
            </p:cNvPr>
            <p:cNvSpPr/>
            <p:nvPr>
              <p:custDataLst>
                <p:tags r:id="rId36"/>
              </p:custDataLst>
            </p:nvPr>
          </p:nvSpPr>
          <p:spPr>
            <a:xfrm>
              <a:off x="2076450" y="24193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0" name="SMARTInkShape-935">
            <a:extLst>
              <a:ext uri="{FF2B5EF4-FFF2-40B4-BE49-F238E27FC236}">
                <a16:creationId xmlns:a16="http://schemas.microsoft.com/office/drawing/2014/main" id="{36E181FB-4F63-5197-E6D5-93106B9073C3}"/>
              </a:ext>
            </a:extLst>
          </p:cNvPr>
          <p:cNvSpPr/>
          <p:nvPr>
            <p:custDataLst>
              <p:tags r:id="rId4"/>
            </p:custDataLst>
          </p:nvPr>
        </p:nvSpPr>
        <p:spPr>
          <a:xfrm>
            <a:off x="1286049" y="2401658"/>
            <a:ext cx="247477" cy="242401"/>
          </a:xfrm>
          <a:custGeom>
            <a:avLst/>
            <a:gdLst/>
            <a:ahLst/>
            <a:cxnLst/>
            <a:rect l="0" t="0" r="0" b="0"/>
            <a:pathLst>
              <a:path w="247477" h="242401">
                <a:moveTo>
                  <a:pt x="218901" y="17692"/>
                </a:moveTo>
                <a:lnTo>
                  <a:pt x="218901" y="17692"/>
                </a:lnTo>
                <a:lnTo>
                  <a:pt x="218901" y="0"/>
                </a:lnTo>
                <a:lnTo>
                  <a:pt x="218901" y="6962"/>
                </a:lnTo>
                <a:lnTo>
                  <a:pt x="208788" y="12867"/>
                </a:lnTo>
                <a:lnTo>
                  <a:pt x="201001" y="24014"/>
                </a:lnTo>
                <a:lnTo>
                  <a:pt x="187844" y="45318"/>
                </a:lnTo>
                <a:lnTo>
                  <a:pt x="159379" y="81593"/>
                </a:lnTo>
                <a:lnTo>
                  <a:pt x="132473" y="117176"/>
                </a:lnTo>
                <a:lnTo>
                  <a:pt x="109449" y="154531"/>
                </a:lnTo>
                <a:lnTo>
                  <a:pt x="76246" y="199858"/>
                </a:lnTo>
                <a:lnTo>
                  <a:pt x="41702" y="242041"/>
                </a:lnTo>
                <a:lnTo>
                  <a:pt x="38326" y="242400"/>
                </a:lnTo>
                <a:lnTo>
                  <a:pt x="28932" y="239976"/>
                </a:lnTo>
                <a:lnTo>
                  <a:pt x="20523" y="232549"/>
                </a:lnTo>
                <a:lnTo>
                  <a:pt x="9839" y="213645"/>
                </a:lnTo>
                <a:lnTo>
                  <a:pt x="4276" y="194741"/>
                </a:lnTo>
                <a:lnTo>
                  <a:pt x="1145" y="156464"/>
                </a:lnTo>
                <a:lnTo>
                  <a:pt x="0" y="109187"/>
                </a:lnTo>
                <a:lnTo>
                  <a:pt x="2725" y="97868"/>
                </a:lnTo>
                <a:lnTo>
                  <a:pt x="10210" y="85545"/>
                </a:lnTo>
                <a:lnTo>
                  <a:pt x="13098" y="81977"/>
                </a:lnTo>
                <a:lnTo>
                  <a:pt x="21953" y="78013"/>
                </a:lnTo>
                <a:lnTo>
                  <a:pt x="27277" y="76956"/>
                </a:lnTo>
                <a:lnTo>
                  <a:pt x="32943" y="78368"/>
                </a:lnTo>
                <a:lnTo>
                  <a:pt x="52089" y="91527"/>
                </a:lnTo>
                <a:lnTo>
                  <a:pt x="95687" y="127878"/>
                </a:lnTo>
                <a:lnTo>
                  <a:pt x="140052" y="166666"/>
                </a:lnTo>
                <a:lnTo>
                  <a:pt x="183326" y="195553"/>
                </a:lnTo>
                <a:lnTo>
                  <a:pt x="202833" y="210209"/>
                </a:lnTo>
                <a:lnTo>
                  <a:pt x="219902" y="216551"/>
                </a:lnTo>
                <a:lnTo>
                  <a:pt x="222744" y="219056"/>
                </a:lnTo>
                <a:lnTo>
                  <a:pt x="224638" y="221785"/>
                </a:lnTo>
                <a:lnTo>
                  <a:pt x="226959" y="223604"/>
                </a:lnTo>
                <a:lnTo>
                  <a:pt x="232360" y="225625"/>
                </a:lnTo>
                <a:lnTo>
                  <a:pt x="234224" y="227222"/>
                </a:lnTo>
                <a:lnTo>
                  <a:pt x="236295" y="231819"/>
                </a:lnTo>
                <a:lnTo>
                  <a:pt x="237905" y="232410"/>
                </a:lnTo>
                <a:lnTo>
                  <a:pt x="247476" y="227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3" name="SMARTInkShape-Group199">
            <a:extLst>
              <a:ext uri="{FF2B5EF4-FFF2-40B4-BE49-F238E27FC236}">
                <a16:creationId xmlns:a16="http://schemas.microsoft.com/office/drawing/2014/main" id="{CB127C93-6E9D-9E09-9802-61511B55D5F0}"/>
              </a:ext>
            </a:extLst>
          </p:cNvPr>
          <p:cNvGrpSpPr/>
          <p:nvPr/>
        </p:nvGrpSpPr>
        <p:grpSpPr>
          <a:xfrm>
            <a:off x="695325" y="2371735"/>
            <a:ext cx="295276" cy="314316"/>
            <a:chOff x="695325" y="2371735"/>
            <a:chExt cx="295276" cy="314316"/>
          </a:xfrm>
        </p:grpSpPr>
        <p:sp>
          <p:nvSpPr>
            <p:cNvPr id="331" name="SMARTInkShape-936">
              <a:extLst>
                <a:ext uri="{FF2B5EF4-FFF2-40B4-BE49-F238E27FC236}">
                  <a16:creationId xmlns:a16="http://schemas.microsoft.com/office/drawing/2014/main" id="{6C4A7CB8-7173-C202-EE43-0540A7EFA66A}"/>
                </a:ext>
              </a:extLst>
            </p:cNvPr>
            <p:cNvSpPr/>
            <p:nvPr>
              <p:custDataLst>
                <p:tags r:id="rId33"/>
              </p:custDataLst>
            </p:nvPr>
          </p:nvSpPr>
          <p:spPr>
            <a:xfrm>
              <a:off x="800492" y="2476500"/>
              <a:ext cx="190109" cy="28576"/>
            </a:xfrm>
            <a:custGeom>
              <a:avLst/>
              <a:gdLst/>
              <a:ahLst/>
              <a:cxnLst/>
              <a:rect l="0" t="0" r="0" b="0"/>
              <a:pathLst>
                <a:path w="190109" h="28576">
                  <a:moveTo>
                    <a:pt x="9133" y="28575"/>
                  </a:moveTo>
                  <a:lnTo>
                    <a:pt x="9133" y="28575"/>
                  </a:lnTo>
                  <a:lnTo>
                    <a:pt x="0" y="28575"/>
                  </a:lnTo>
                  <a:lnTo>
                    <a:pt x="46275" y="28575"/>
                  </a:lnTo>
                  <a:lnTo>
                    <a:pt x="85144" y="25753"/>
                  </a:lnTo>
                  <a:lnTo>
                    <a:pt x="132105" y="16817"/>
                  </a:lnTo>
                  <a:lnTo>
                    <a:pt x="151755" y="11685"/>
                  </a:lnTo>
                  <a:lnTo>
                    <a:pt x="170983" y="7343"/>
                  </a:lnTo>
                  <a:lnTo>
                    <a:pt x="1901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937">
              <a:extLst>
                <a:ext uri="{FF2B5EF4-FFF2-40B4-BE49-F238E27FC236}">
                  <a16:creationId xmlns:a16="http://schemas.microsoft.com/office/drawing/2014/main" id="{CC8F1FCB-5230-365C-2D11-63C52743759E}"/>
                </a:ext>
              </a:extLst>
            </p:cNvPr>
            <p:cNvSpPr/>
            <p:nvPr>
              <p:custDataLst>
                <p:tags r:id="rId34"/>
              </p:custDataLst>
            </p:nvPr>
          </p:nvSpPr>
          <p:spPr>
            <a:xfrm>
              <a:off x="695325" y="2371735"/>
              <a:ext cx="28576" cy="314316"/>
            </a:xfrm>
            <a:custGeom>
              <a:avLst/>
              <a:gdLst/>
              <a:ahLst/>
              <a:cxnLst/>
              <a:rect l="0" t="0" r="0" b="0"/>
              <a:pathLst>
                <a:path w="28576" h="314316">
                  <a:moveTo>
                    <a:pt x="28575" y="9515"/>
                  </a:moveTo>
                  <a:lnTo>
                    <a:pt x="28575" y="9515"/>
                  </a:lnTo>
                  <a:lnTo>
                    <a:pt x="28575" y="0"/>
                  </a:lnTo>
                  <a:lnTo>
                    <a:pt x="27517" y="16259"/>
                  </a:lnTo>
                  <a:lnTo>
                    <a:pt x="21036" y="57414"/>
                  </a:lnTo>
                  <a:lnTo>
                    <a:pt x="16816" y="99202"/>
                  </a:lnTo>
                  <a:lnTo>
                    <a:pt x="11685" y="140158"/>
                  </a:lnTo>
                  <a:lnTo>
                    <a:pt x="9427" y="173412"/>
                  </a:lnTo>
                  <a:lnTo>
                    <a:pt x="3264" y="220825"/>
                  </a:lnTo>
                  <a:lnTo>
                    <a:pt x="645" y="266842"/>
                  </a:lnTo>
                  <a:lnTo>
                    <a:pt x="0" y="3143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6" name="SMARTInkShape-Group200">
            <a:extLst>
              <a:ext uri="{FF2B5EF4-FFF2-40B4-BE49-F238E27FC236}">
                <a16:creationId xmlns:a16="http://schemas.microsoft.com/office/drawing/2014/main" id="{292FA085-6644-47DF-7E30-697BBB0342A1}"/>
              </a:ext>
            </a:extLst>
          </p:cNvPr>
          <p:cNvGrpSpPr/>
          <p:nvPr/>
        </p:nvGrpSpPr>
        <p:grpSpPr>
          <a:xfrm>
            <a:off x="2466975" y="1400940"/>
            <a:ext cx="685801" cy="435898"/>
            <a:chOff x="2466975" y="1400940"/>
            <a:chExt cx="685801" cy="435898"/>
          </a:xfrm>
        </p:grpSpPr>
        <p:sp>
          <p:nvSpPr>
            <p:cNvPr id="334" name="SMARTInkShape-938">
              <a:extLst>
                <a:ext uri="{FF2B5EF4-FFF2-40B4-BE49-F238E27FC236}">
                  <a16:creationId xmlns:a16="http://schemas.microsoft.com/office/drawing/2014/main" id="{CF6E6906-EA55-D704-2CCE-848212EB361D}"/>
                </a:ext>
              </a:extLst>
            </p:cNvPr>
            <p:cNvSpPr/>
            <p:nvPr>
              <p:custDataLst>
                <p:tags r:id="rId31"/>
              </p:custDataLst>
            </p:nvPr>
          </p:nvSpPr>
          <p:spPr>
            <a:xfrm>
              <a:off x="3048016" y="1590676"/>
              <a:ext cx="104760" cy="246162"/>
            </a:xfrm>
            <a:custGeom>
              <a:avLst/>
              <a:gdLst/>
              <a:ahLst/>
              <a:cxnLst/>
              <a:rect l="0" t="0" r="0" b="0"/>
              <a:pathLst>
                <a:path w="104760" h="246162">
                  <a:moveTo>
                    <a:pt x="85709" y="171449"/>
                  </a:moveTo>
                  <a:lnTo>
                    <a:pt x="85709" y="171449"/>
                  </a:lnTo>
                  <a:lnTo>
                    <a:pt x="95224" y="171449"/>
                  </a:lnTo>
                  <a:lnTo>
                    <a:pt x="81044" y="157260"/>
                  </a:lnTo>
                  <a:lnTo>
                    <a:pt x="72700" y="154559"/>
                  </a:lnTo>
                  <a:lnTo>
                    <a:pt x="44787" y="152526"/>
                  </a:lnTo>
                  <a:lnTo>
                    <a:pt x="29957" y="157493"/>
                  </a:lnTo>
                  <a:lnTo>
                    <a:pt x="13588" y="168653"/>
                  </a:lnTo>
                  <a:lnTo>
                    <a:pt x="6736" y="174792"/>
                  </a:lnTo>
                  <a:lnTo>
                    <a:pt x="2985" y="181049"/>
                  </a:lnTo>
                  <a:lnTo>
                    <a:pt x="160" y="198147"/>
                  </a:lnTo>
                  <a:lnTo>
                    <a:pt x="0" y="213117"/>
                  </a:lnTo>
                  <a:lnTo>
                    <a:pt x="2813" y="219249"/>
                  </a:lnTo>
                  <a:lnTo>
                    <a:pt x="5045" y="222365"/>
                  </a:lnTo>
                  <a:lnTo>
                    <a:pt x="18299" y="231808"/>
                  </a:lnTo>
                  <a:lnTo>
                    <a:pt x="50682" y="246161"/>
                  </a:lnTo>
                  <a:lnTo>
                    <a:pt x="59911" y="244165"/>
                  </a:lnTo>
                  <a:lnTo>
                    <a:pt x="75100" y="238919"/>
                  </a:lnTo>
                  <a:lnTo>
                    <a:pt x="84102" y="238229"/>
                  </a:lnTo>
                  <a:lnTo>
                    <a:pt x="84638" y="237135"/>
                  </a:lnTo>
                  <a:lnTo>
                    <a:pt x="88320" y="224954"/>
                  </a:lnTo>
                  <a:lnTo>
                    <a:pt x="93185" y="211291"/>
                  </a:lnTo>
                  <a:lnTo>
                    <a:pt x="94829" y="187080"/>
                  </a:lnTo>
                  <a:lnTo>
                    <a:pt x="88608" y="145178"/>
                  </a:lnTo>
                  <a:lnTo>
                    <a:pt x="86282" y="105229"/>
                  </a:lnTo>
                  <a:lnTo>
                    <a:pt x="85822" y="61707"/>
                  </a:lnTo>
                  <a:lnTo>
                    <a:pt x="85715" y="14592"/>
                  </a:lnTo>
                  <a:lnTo>
                    <a:pt x="85709" y="4"/>
                  </a:lnTo>
                  <a:lnTo>
                    <a:pt x="90765" y="0"/>
                  </a:lnTo>
                  <a:lnTo>
                    <a:pt x="92255" y="1058"/>
                  </a:lnTo>
                  <a:lnTo>
                    <a:pt x="93247" y="2822"/>
                  </a:lnTo>
                  <a:lnTo>
                    <a:pt x="93909" y="5056"/>
                  </a:lnTo>
                  <a:lnTo>
                    <a:pt x="95410" y="6545"/>
                  </a:lnTo>
                  <a:lnTo>
                    <a:pt x="104759" y="9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939">
              <a:extLst>
                <a:ext uri="{FF2B5EF4-FFF2-40B4-BE49-F238E27FC236}">
                  <a16:creationId xmlns:a16="http://schemas.microsoft.com/office/drawing/2014/main" id="{5C998226-97BE-4DC3-0C8B-C1E93488D2B1}"/>
                </a:ext>
              </a:extLst>
            </p:cNvPr>
            <p:cNvSpPr/>
            <p:nvPr>
              <p:custDataLst>
                <p:tags r:id="rId32"/>
              </p:custDataLst>
            </p:nvPr>
          </p:nvSpPr>
          <p:spPr>
            <a:xfrm>
              <a:off x="2466975" y="1400940"/>
              <a:ext cx="447676" cy="361186"/>
            </a:xfrm>
            <a:custGeom>
              <a:avLst/>
              <a:gdLst/>
              <a:ahLst/>
              <a:cxnLst/>
              <a:rect l="0" t="0" r="0" b="0"/>
              <a:pathLst>
                <a:path w="447676" h="361186">
                  <a:moveTo>
                    <a:pt x="0" y="361185"/>
                  </a:moveTo>
                  <a:lnTo>
                    <a:pt x="0" y="361185"/>
                  </a:lnTo>
                  <a:lnTo>
                    <a:pt x="0" y="351072"/>
                  </a:lnTo>
                  <a:lnTo>
                    <a:pt x="22813" y="313483"/>
                  </a:lnTo>
                  <a:lnTo>
                    <a:pt x="48740" y="277671"/>
                  </a:lnTo>
                  <a:lnTo>
                    <a:pt x="80301" y="230467"/>
                  </a:lnTo>
                  <a:lnTo>
                    <a:pt x="99287" y="200040"/>
                  </a:lnTo>
                  <a:lnTo>
                    <a:pt x="139571" y="152540"/>
                  </a:lnTo>
                  <a:lnTo>
                    <a:pt x="172465" y="112400"/>
                  </a:lnTo>
                  <a:lnTo>
                    <a:pt x="205989" y="70436"/>
                  </a:lnTo>
                  <a:lnTo>
                    <a:pt x="220960" y="52669"/>
                  </a:lnTo>
                  <a:lnTo>
                    <a:pt x="226337" y="35058"/>
                  </a:lnTo>
                  <a:lnTo>
                    <a:pt x="228541" y="13275"/>
                  </a:lnTo>
                  <a:lnTo>
                    <a:pt x="228592" y="22473"/>
                  </a:lnTo>
                  <a:lnTo>
                    <a:pt x="221060" y="61013"/>
                  </a:lnTo>
                  <a:lnTo>
                    <a:pt x="217840" y="83842"/>
                  </a:lnTo>
                  <a:lnTo>
                    <a:pt x="204171" y="130169"/>
                  </a:lnTo>
                  <a:lnTo>
                    <a:pt x="200844" y="175264"/>
                  </a:lnTo>
                  <a:lnTo>
                    <a:pt x="201245" y="218391"/>
                  </a:lnTo>
                  <a:lnTo>
                    <a:pt x="208736" y="252083"/>
                  </a:lnTo>
                  <a:lnTo>
                    <a:pt x="218361" y="268951"/>
                  </a:lnTo>
                  <a:lnTo>
                    <a:pt x="229694" y="277859"/>
                  </a:lnTo>
                  <a:lnTo>
                    <a:pt x="235679" y="280234"/>
                  </a:lnTo>
                  <a:lnTo>
                    <a:pt x="250796" y="280051"/>
                  </a:lnTo>
                  <a:lnTo>
                    <a:pt x="259272" y="278521"/>
                  </a:lnTo>
                  <a:lnTo>
                    <a:pt x="286371" y="261197"/>
                  </a:lnTo>
                  <a:lnTo>
                    <a:pt x="309453" y="241013"/>
                  </a:lnTo>
                  <a:lnTo>
                    <a:pt x="329697" y="201401"/>
                  </a:lnTo>
                  <a:lnTo>
                    <a:pt x="353384" y="153939"/>
                  </a:lnTo>
                  <a:lnTo>
                    <a:pt x="363080" y="111168"/>
                  </a:lnTo>
                  <a:lnTo>
                    <a:pt x="371428" y="63874"/>
                  </a:lnTo>
                  <a:lnTo>
                    <a:pt x="379531" y="23073"/>
                  </a:lnTo>
                  <a:lnTo>
                    <a:pt x="377525" y="12299"/>
                  </a:lnTo>
                  <a:lnTo>
                    <a:pt x="371829" y="0"/>
                  </a:lnTo>
                  <a:lnTo>
                    <a:pt x="370486" y="13536"/>
                  </a:lnTo>
                  <a:lnTo>
                    <a:pt x="364950" y="25227"/>
                  </a:lnTo>
                  <a:lnTo>
                    <a:pt x="355667" y="68553"/>
                  </a:lnTo>
                  <a:lnTo>
                    <a:pt x="353386" y="103617"/>
                  </a:lnTo>
                  <a:lnTo>
                    <a:pt x="352615" y="151048"/>
                  </a:lnTo>
                  <a:lnTo>
                    <a:pt x="353508" y="190912"/>
                  </a:lnTo>
                  <a:lnTo>
                    <a:pt x="360036" y="216542"/>
                  </a:lnTo>
                  <a:lnTo>
                    <a:pt x="371724" y="235756"/>
                  </a:lnTo>
                  <a:lnTo>
                    <a:pt x="377936" y="241939"/>
                  </a:lnTo>
                  <a:lnTo>
                    <a:pt x="384224" y="244687"/>
                  </a:lnTo>
                  <a:lnTo>
                    <a:pt x="408286" y="246692"/>
                  </a:lnTo>
                  <a:lnTo>
                    <a:pt x="447675" y="237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1" name="SMARTInkShape-Group201">
            <a:extLst>
              <a:ext uri="{FF2B5EF4-FFF2-40B4-BE49-F238E27FC236}">
                <a16:creationId xmlns:a16="http://schemas.microsoft.com/office/drawing/2014/main" id="{AF50E900-3F57-B374-DB06-18DCABCB7532}"/>
              </a:ext>
            </a:extLst>
          </p:cNvPr>
          <p:cNvGrpSpPr/>
          <p:nvPr/>
        </p:nvGrpSpPr>
        <p:grpSpPr>
          <a:xfrm>
            <a:off x="1428750" y="1372157"/>
            <a:ext cx="523876" cy="428069"/>
            <a:chOff x="1428750" y="1372157"/>
            <a:chExt cx="523876" cy="428069"/>
          </a:xfrm>
        </p:grpSpPr>
        <p:sp>
          <p:nvSpPr>
            <p:cNvPr id="337" name="SMARTInkShape-940">
              <a:extLst>
                <a:ext uri="{FF2B5EF4-FFF2-40B4-BE49-F238E27FC236}">
                  <a16:creationId xmlns:a16="http://schemas.microsoft.com/office/drawing/2014/main" id="{47490EF0-DB19-7042-264D-0423BAE24E51}"/>
                </a:ext>
              </a:extLst>
            </p:cNvPr>
            <p:cNvSpPr/>
            <p:nvPr>
              <p:custDataLst>
                <p:tags r:id="rId27"/>
              </p:custDataLst>
            </p:nvPr>
          </p:nvSpPr>
          <p:spPr>
            <a:xfrm>
              <a:off x="1733550" y="1524000"/>
              <a:ext cx="219076" cy="139189"/>
            </a:xfrm>
            <a:custGeom>
              <a:avLst/>
              <a:gdLst/>
              <a:ahLst/>
              <a:cxnLst/>
              <a:rect l="0" t="0" r="0" b="0"/>
              <a:pathLst>
                <a:path w="219076" h="139189">
                  <a:moveTo>
                    <a:pt x="0" y="66675"/>
                  </a:moveTo>
                  <a:lnTo>
                    <a:pt x="0" y="66675"/>
                  </a:lnTo>
                  <a:lnTo>
                    <a:pt x="0" y="61619"/>
                  </a:lnTo>
                  <a:lnTo>
                    <a:pt x="2822" y="56314"/>
                  </a:lnTo>
                  <a:lnTo>
                    <a:pt x="13257" y="44285"/>
                  </a:lnTo>
                  <a:lnTo>
                    <a:pt x="57420" y="19044"/>
                  </a:lnTo>
                  <a:lnTo>
                    <a:pt x="74785" y="10779"/>
                  </a:lnTo>
                  <a:lnTo>
                    <a:pt x="80157" y="10082"/>
                  </a:lnTo>
                  <a:lnTo>
                    <a:pt x="82013" y="10955"/>
                  </a:lnTo>
                  <a:lnTo>
                    <a:pt x="83251" y="12595"/>
                  </a:lnTo>
                  <a:lnTo>
                    <a:pt x="91945" y="35525"/>
                  </a:lnTo>
                  <a:lnTo>
                    <a:pt x="94597" y="75378"/>
                  </a:lnTo>
                  <a:lnTo>
                    <a:pt x="93901" y="93826"/>
                  </a:lnTo>
                  <a:lnTo>
                    <a:pt x="86106" y="138933"/>
                  </a:lnTo>
                  <a:lnTo>
                    <a:pt x="84921" y="139188"/>
                  </a:lnTo>
                  <a:lnTo>
                    <a:pt x="80781" y="136650"/>
                  </a:lnTo>
                  <a:lnTo>
                    <a:pt x="77557" y="114102"/>
                  </a:lnTo>
                  <a:lnTo>
                    <a:pt x="77527" y="70673"/>
                  </a:lnTo>
                  <a:lnTo>
                    <a:pt x="81376" y="53988"/>
                  </a:lnTo>
                  <a:lnTo>
                    <a:pt x="94549" y="32695"/>
                  </a:lnTo>
                  <a:lnTo>
                    <a:pt x="111519" y="22292"/>
                  </a:lnTo>
                  <a:lnTo>
                    <a:pt x="155013" y="4660"/>
                  </a:lnTo>
                  <a:lnTo>
                    <a:pt x="201117" y="409"/>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941">
              <a:extLst>
                <a:ext uri="{FF2B5EF4-FFF2-40B4-BE49-F238E27FC236}">
                  <a16:creationId xmlns:a16="http://schemas.microsoft.com/office/drawing/2014/main" id="{EC38775C-24C0-0F9E-23C4-310081577D6D}"/>
                </a:ext>
              </a:extLst>
            </p:cNvPr>
            <p:cNvSpPr/>
            <p:nvPr>
              <p:custDataLst>
                <p:tags r:id="rId28"/>
              </p:custDataLst>
            </p:nvPr>
          </p:nvSpPr>
          <p:spPr>
            <a:xfrm>
              <a:off x="1644118" y="1544777"/>
              <a:ext cx="70383" cy="108977"/>
            </a:xfrm>
            <a:custGeom>
              <a:avLst/>
              <a:gdLst/>
              <a:ahLst/>
              <a:cxnLst/>
              <a:rect l="0" t="0" r="0" b="0"/>
              <a:pathLst>
                <a:path w="70383" h="108977">
                  <a:moveTo>
                    <a:pt x="70382" y="36373"/>
                  </a:moveTo>
                  <a:lnTo>
                    <a:pt x="70382" y="36373"/>
                  </a:lnTo>
                  <a:lnTo>
                    <a:pt x="70382" y="18681"/>
                  </a:lnTo>
                  <a:lnTo>
                    <a:pt x="69324" y="18229"/>
                  </a:lnTo>
                  <a:lnTo>
                    <a:pt x="65325" y="17725"/>
                  </a:lnTo>
                  <a:lnTo>
                    <a:pt x="60021" y="14679"/>
                  </a:lnTo>
                  <a:lnTo>
                    <a:pt x="44872" y="2158"/>
                  </a:lnTo>
                  <a:lnTo>
                    <a:pt x="38583" y="0"/>
                  </a:lnTo>
                  <a:lnTo>
                    <a:pt x="29438" y="1863"/>
                  </a:lnTo>
                  <a:lnTo>
                    <a:pt x="24036" y="3841"/>
                  </a:lnTo>
                  <a:lnTo>
                    <a:pt x="15212" y="11684"/>
                  </a:lnTo>
                  <a:lnTo>
                    <a:pt x="923" y="33966"/>
                  </a:lnTo>
                  <a:lnTo>
                    <a:pt x="0" y="51884"/>
                  </a:lnTo>
                  <a:lnTo>
                    <a:pt x="1236" y="62588"/>
                  </a:lnTo>
                  <a:lnTo>
                    <a:pt x="8253" y="77305"/>
                  </a:lnTo>
                  <a:lnTo>
                    <a:pt x="29510" y="104479"/>
                  </a:lnTo>
                  <a:lnTo>
                    <a:pt x="40222" y="108976"/>
                  </a:lnTo>
                  <a:lnTo>
                    <a:pt x="46042" y="108058"/>
                  </a:lnTo>
                  <a:lnTo>
                    <a:pt x="58153" y="101394"/>
                  </a:lnTo>
                  <a:lnTo>
                    <a:pt x="64947" y="82910"/>
                  </a:lnTo>
                  <a:lnTo>
                    <a:pt x="69309" y="43096"/>
                  </a:lnTo>
                  <a:lnTo>
                    <a:pt x="60857" y="173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942">
              <a:extLst>
                <a:ext uri="{FF2B5EF4-FFF2-40B4-BE49-F238E27FC236}">
                  <a16:creationId xmlns:a16="http://schemas.microsoft.com/office/drawing/2014/main" id="{5B9278AB-785A-0F3A-1D97-E51161C84E4F}"/>
                </a:ext>
              </a:extLst>
            </p:cNvPr>
            <p:cNvSpPr/>
            <p:nvPr>
              <p:custDataLst>
                <p:tags r:id="rId29"/>
              </p:custDataLst>
            </p:nvPr>
          </p:nvSpPr>
          <p:spPr>
            <a:xfrm>
              <a:off x="1428750" y="1576293"/>
              <a:ext cx="142876" cy="52483"/>
            </a:xfrm>
            <a:custGeom>
              <a:avLst/>
              <a:gdLst/>
              <a:ahLst/>
              <a:cxnLst/>
              <a:rect l="0" t="0" r="0" b="0"/>
              <a:pathLst>
                <a:path w="142876" h="52483">
                  <a:moveTo>
                    <a:pt x="0" y="52482"/>
                  </a:moveTo>
                  <a:lnTo>
                    <a:pt x="0" y="52482"/>
                  </a:lnTo>
                  <a:lnTo>
                    <a:pt x="0" y="47426"/>
                  </a:lnTo>
                  <a:lnTo>
                    <a:pt x="2822" y="42121"/>
                  </a:lnTo>
                  <a:lnTo>
                    <a:pt x="8663" y="36235"/>
                  </a:lnTo>
                  <a:lnTo>
                    <a:pt x="42815" y="12037"/>
                  </a:lnTo>
                  <a:lnTo>
                    <a:pt x="79954" y="3453"/>
                  </a:lnTo>
                  <a:lnTo>
                    <a:pt x="101152" y="0"/>
                  </a:lnTo>
                  <a:lnTo>
                    <a:pt x="142875" y="48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943">
              <a:extLst>
                <a:ext uri="{FF2B5EF4-FFF2-40B4-BE49-F238E27FC236}">
                  <a16:creationId xmlns:a16="http://schemas.microsoft.com/office/drawing/2014/main" id="{177F45D0-4C5E-0B1E-D418-D35D5A2016F4}"/>
                </a:ext>
              </a:extLst>
            </p:cNvPr>
            <p:cNvSpPr/>
            <p:nvPr>
              <p:custDataLst>
                <p:tags r:id="rId30"/>
              </p:custDataLst>
            </p:nvPr>
          </p:nvSpPr>
          <p:spPr>
            <a:xfrm>
              <a:off x="1451917" y="1372157"/>
              <a:ext cx="148249" cy="428069"/>
            </a:xfrm>
            <a:custGeom>
              <a:avLst/>
              <a:gdLst/>
              <a:ahLst/>
              <a:cxnLst/>
              <a:rect l="0" t="0" r="0" b="0"/>
              <a:pathLst>
                <a:path w="148249" h="428069">
                  <a:moveTo>
                    <a:pt x="129233" y="85168"/>
                  </a:moveTo>
                  <a:lnTo>
                    <a:pt x="129233" y="85168"/>
                  </a:lnTo>
                  <a:lnTo>
                    <a:pt x="137434" y="85168"/>
                  </a:lnTo>
                  <a:lnTo>
                    <a:pt x="137875" y="84110"/>
                  </a:lnTo>
                  <a:lnTo>
                    <a:pt x="138365" y="80112"/>
                  </a:lnTo>
                  <a:lnTo>
                    <a:pt x="139555" y="78622"/>
                  </a:lnTo>
                  <a:lnTo>
                    <a:pt x="143698" y="76967"/>
                  </a:lnTo>
                  <a:lnTo>
                    <a:pt x="145227" y="75467"/>
                  </a:lnTo>
                  <a:lnTo>
                    <a:pt x="146925" y="70979"/>
                  </a:lnTo>
                  <a:lnTo>
                    <a:pt x="148248" y="43854"/>
                  </a:lnTo>
                  <a:lnTo>
                    <a:pt x="145445" y="37526"/>
                  </a:lnTo>
                  <a:lnTo>
                    <a:pt x="116484" y="5793"/>
                  </a:lnTo>
                  <a:lnTo>
                    <a:pt x="110161" y="2265"/>
                  </a:lnTo>
                  <a:lnTo>
                    <a:pt x="97479" y="0"/>
                  </a:lnTo>
                  <a:lnTo>
                    <a:pt x="91131" y="2513"/>
                  </a:lnTo>
                  <a:lnTo>
                    <a:pt x="73376" y="17806"/>
                  </a:lnTo>
                  <a:lnTo>
                    <a:pt x="57091" y="48814"/>
                  </a:lnTo>
                  <a:lnTo>
                    <a:pt x="40450" y="89866"/>
                  </a:lnTo>
                  <a:lnTo>
                    <a:pt x="30842" y="130305"/>
                  </a:lnTo>
                  <a:lnTo>
                    <a:pt x="24473" y="164495"/>
                  </a:lnTo>
                  <a:lnTo>
                    <a:pt x="17760" y="210978"/>
                  </a:lnTo>
                  <a:lnTo>
                    <a:pt x="15770" y="253326"/>
                  </a:lnTo>
                  <a:lnTo>
                    <a:pt x="14247" y="286905"/>
                  </a:lnTo>
                  <a:lnTo>
                    <a:pt x="8497" y="334501"/>
                  </a:lnTo>
                  <a:lnTo>
                    <a:pt x="6018" y="380579"/>
                  </a:lnTo>
                  <a:lnTo>
                    <a:pt x="4621" y="393204"/>
                  </a:lnTo>
                  <a:lnTo>
                    <a:pt x="0" y="411153"/>
                  </a:lnTo>
                  <a:lnTo>
                    <a:pt x="5408" y="4280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 name="SMARTInkShape-Group202">
            <a:extLst>
              <a:ext uri="{FF2B5EF4-FFF2-40B4-BE49-F238E27FC236}">
                <a16:creationId xmlns:a16="http://schemas.microsoft.com/office/drawing/2014/main" id="{62D30BEE-371D-3B45-D156-DA3CB4509165}"/>
              </a:ext>
            </a:extLst>
          </p:cNvPr>
          <p:cNvGrpSpPr/>
          <p:nvPr/>
        </p:nvGrpSpPr>
        <p:grpSpPr>
          <a:xfrm>
            <a:off x="542940" y="1390650"/>
            <a:ext cx="504811" cy="256467"/>
            <a:chOff x="542940" y="1390650"/>
            <a:chExt cx="504811" cy="256467"/>
          </a:xfrm>
        </p:grpSpPr>
        <p:sp>
          <p:nvSpPr>
            <p:cNvPr id="342" name="SMARTInkShape-944">
              <a:extLst>
                <a:ext uri="{FF2B5EF4-FFF2-40B4-BE49-F238E27FC236}">
                  <a16:creationId xmlns:a16="http://schemas.microsoft.com/office/drawing/2014/main" id="{6C5F5D8B-84F0-C386-B779-31412FC64738}"/>
                </a:ext>
              </a:extLst>
            </p:cNvPr>
            <p:cNvSpPr/>
            <p:nvPr>
              <p:custDataLst>
                <p:tags r:id="rId23"/>
              </p:custDataLst>
            </p:nvPr>
          </p:nvSpPr>
          <p:spPr>
            <a:xfrm>
              <a:off x="838200" y="1604245"/>
              <a:ext cx="200026" cy="24531"/>
            </a:xfrm>
            <a:custGeom>
              <a:avLst/>
              <a:gdLst/>
              <a:ahLst/>
              <a:cxnLst/>
              <a:rect l="0" t="0" r="0" b="0"/>
              <a:pathLst>
                <a:path w="200026" h="24531">
                  <a:moveTo>
                    <a:pt x="0" y="24530"/>
                  </a:moveTo>
                  <a:lnTo>
                    <a:pt x="0" y="24530"/>
                  </a:lnTo>
                  <a:lnTo>
                    <a:pt x="5057" y="19474"/>
                  </a:lnTo>
                  <a:lnTo>
                    <a:pt x="42842" y="12771"/>
                  </a:lnTo>
                  <a:lnTo>
                    <a:pt x="89837" y="6920"/>
                  </a:lnTo>
                  <a:lnTo>
                    <a:pt x="132281" y="5764"/>
                  </a:lnTo>
                  <a:lnTo>
                    <a:pt x="175778" y="5517"/>
                  </a:lnTo>
                  <a:lnTo>
                    <a:pt x="186779" y="2674"/>
                  </a:lnTo>
                  <a:lnTo>
                    <a:pt x="191194" y="435"/>
                  </a:lnTo>
                  <a:lnTo>
                    <a:pt x="194138" y="0"/>
                  </a:lnTo>
                  <a:lnTo>
                    <a:pt x="200025" y="5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945">
              <a:extLst>
                <a:ext uri="{FF2B5EF4-FFF2-40B4-BE49-F238E27FC236}">
                  <a16:creationId xmlns:a16="http://schemas.microsoft.com/office/drawing/2014/main" id="{F92368C3-4015-3EEB-4DF5-E4B3B60E35C2}"/>
                </a:ext>
              </a:extLst>
            </p:cNvPr>
            <p:cNvSpPr/>
            <p:nvPr>
              <p:custDataLst>
                <p:tags r:id="rId24"/>
              </p:custDataLst>
            </p:nvPr>
          </p:nvSpPr>
          <p:spPr>
            <a:xfrm>
              <a:off x="933450" y="1413737"/>
              <a:ext cx="28576" cy="195989"/>
            </a:xfrm>
            <a:custGeom>
              <a:avLst/>
              <a:gdLst/>
              <a:ahLst/>
              <a:cxnLst/>
              <a:rect l="0" t="0" r="0" b="0"/>
              <a:pathLst>
                <a:path w="28576" h="195989">
                  <a:moveTo>
                    <a:pt x="28575" y="5488"/>
                  </a:moveTo>
                  <a:lnTo>
                    <a:pt x="28575" y="5488"/>
                  </a:lnTo>
                  <a:lnTo>
                    <a:pt x="23518" y="5488"/>
                  </a:lnTo>
                  <a:lnTo>
                    <a:pt x="22029" y="4430"/>
                  </a:lnTo>
                  <a:lnTo>
                    <a:pt x="21036" y="2666"/>
                  </a:lnTo>
                  <a:lnTo>
                    <a:pt x="20374" y="431"/>
                  </a:lnTo>
                  <a:lnTo>
                    <a:pt x="19933" y="0"/>
                  </a:lnTo>
                  <a:lnTo>
                    <a:pt x="19638" y="771"/>
                  </a:lnTo>
                  <a:lnTo>
                    <a:pt x="16243" y="46810"/>
                  </a:lnTo>
                  <a:lnTo>
                    <a:pt x="5796" y="89968"/>
                  </a:lnTo>
                  <a:lnTo>
                    <a:pt x="1145" y="133496"/>
                  </a:lnTo>
                  <a:lnTo>
                    <a:pt x="101" y="176304"/>
                  </a:lnTo>
                  <a:lnTo>
                    <a:pt x="0"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946">
              <a:extLst>
                <a:ext uri="{FF2B5EF4-FFF2-40B4-BE49-F238E27FC236}">
                  <a16:creationId xmlns:a16="http://schemas.microsoft.com/office/drawing/2014/main" id="{733AD628-31F7-26DD-BABC-12DC7AD10E67}"/>
                </a:ext>
              </a:extLst>
            </p:cNvPr>
            <p:cNvSpPr/>
            <p:nvPr>
              <p:custDataLst>
                <p:tags r:id="rId25"/>
              </p:custDataLst>
            </p:nvPr>
          </p:nvSpPr>
          <p:spPr>
            <a:xfrm>
              <a:off x="838200" y="1390650"/>
              <a:ext cx="209551" cy="57151"/>
            </a:xfrm>
            <a:custGeom>
              <a:avLst/>
              <a:gdLst/>
              <a:ahLst/>
              <a:cxnLst/>
              <a:rect l="0" t="0" r="0" b="0"/>
              <a:pathLst>
                <a:path w="209551" h="57151">
                  <a:moveTo>
                    <a:pt x="0" y="57150"/>
                  </a:moveTo>
                  <a:lnTo>
                    <a:pt x="0" y="57150"/>
                  </a:lnTo>
                  <a:lnTo>
                    <a:pt x="0" y="48949"/>
                  </a:lnTo>
                  <a:lnTo>
                    <a:pt x="5057" y="42961"/>
                  </a:lnTo>
                  <a:lnTo>
                    <a:pt x="43853" y="23196"/>
                  </a:lnTo>
                  <a:lnTo>
                    <a:pt x="85876" y="16471"/>
                  </a:lnTo>
                  <a:lnTo>
                    <a:pt x="127039" y="4875"/>
                  </a:lnTo>
                  <a:lnTo>
                    <a:pt x="173986" y="127"/>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947">
              <a:extLst>
                <a:ext uri="{FF2B5EF4-FFF2-40B4-BE49-F238E27FC236}">
                  <a16:creationId xmlns:a16="http://schemas.microsoft.com/office/drawing/2014/main" id="{832A87CF-845A-8BCD-DED4-710F26292ECE}"/>
                </a:ext>
              </a:extLst>
            </p:cNvPr>
            <p:cNvSpPr/>
            <p:nvPr>
              <p:custDataLst>
                <p:tags r:id="rId26"/>
              </p:custDataLst>
            </p:nvPr>
          </p:nvSpPr>
          <p:spPr>
            <a:xfrm>
              <a:off x="542940" y="1419225"/>
              <a:ext cx="228586" cy="227892"/>
            </a:xfrm>
            <a:custGeom>
              <a:avLst/>
              <a:gdLst/>
              <a:ahLst/>
              <a:cxnLst/>
              <a:rect l="0" t="0" r="0" b="0"/>
              <a:pathLst>
                <a:path w="228586" h="227892">
                  <a:moveTo>
                    <a:pt x="142860" y="0"/>
                  </a:moveTo>
                  <a:lnTo>
                    <a:pt x="142860" y="0"/>
                  </a:lnTo>
                  <a:lnTo>
                    <a:pt x="152385" y="0"/>
                  </a:lnTo>
                  <a:lnTo>
                    <a:pt x="128705" y="0"/>
                  </a:lnTo>
                  <a:lnTo>
                    <a:pt x="127074" y="1058"/>
                  </a:lnTo>
                  <a:lnTo>
                    <a:pt x="125986" y="2822"/>
                  </a:lnTo>
                  <a:lnTo>
                    <a:pt x="125260" y="5057"/>
                  </a:lnTo>
                  <a:lnTo>
                    <a:pt x="123719" y="6546"/>
                  </a:lnTo>
                  <a:lnTo>
                    <a:pt x="114194" y="10322"/>
                  </a:lnTo>
                  <a:lnTo>
                    <a:pt x="98123" y="24690"/>
                  </a:lnTo>
                  <a:lnTo>
                    <a:pt x="85653" y="30630"/>
                  </a:lnTo>
                  <a:lnTo>
                    <a:pt x="82497" y="33120"/>
                  </a:lnTo>
                  <a:lnTo>
                    <a:pt x="78990" y="38709"/>
                  </a:lnTo>
                  <a:lnTo>
                    <a:pt x="78055" y="41681"/>
                  </a:lnTo>
                  <a:lnTo>
                    <a:pt x="76374" y="43662"/>
                  </a:lnTo>
                  <a:lnTo>
                    <a:pt x="53843" y="60728"/>
                  </a:lnTo>
                  <a:lnTo>
                    <a:pt x="19034" y="107428"/>
                  </a:lnTo>
                  <a:lnTo>
                    <a:pt x="4218" y="130328"/>
                  </a:lnTo>
                  <a:lnTo>
                    <a:pt x="357" y="157788"/>
                  </a:lnTo>
                  <a:lnTo>
                    <a:pt x="0" y="184112"/>
                  </a:lnTo>
                  <a:lnTo>
                    <a:pt x="1053" y="186242"/>
                  </a:lnTo>
                  <a:lnTo>
                    <a:pt x="2814" y="187661"/>
                  </a:lnTo>
                  <a:lnTo>
                    <a:pt x="7592" y="190297"/>
                  </a:lnTo>
                  <a:lnTo>
                    <a:pt x="34158" y="212123"/>
                  </a:lnTo>
                  <a:lnTo>
                    <a:pt x="76922" y="223216"/>
                  </a:lnTo>
                  <a:lnTo>
                    <a:pt x="119190" y="227891"/>
                  </a:lnTo>
                  <a:lnTo>
                    <a:pt x="151016" y="225568"/>
                  </a:lnTo>
                  <a:lnTo>
                    <a:pt x="190215" y="220358"/>
                  </a:lnTo>
                  <a:lnTo>
                    <a:pt x="218811" y="218270"/>
                  </a:lnTo>
                  <a:lnTo>
                    <a:pt x="22858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SMARTInkShape-Group203">
            <a:extLst>
              <a:ext uri="{FF2B5EF4-FFF2-40B4-BE49-F238E27FC236}">
                <a16:creationId xmlns:a16="http://schemas.microsoft.com/office/drawing/2014/main" id="{442606C5-BA7A-3C65-4F9B-5D5A9BEC2890}"/>
              </a:ext>
            </a:extLst>
          </p:cNvPr>
          <p:cNvGrpSpPr/>
          <p:nvPr/>
        </p:nvGrpSpPr>
        <p:grpSpPr>
          <a:xfrm>
            <a:off x="3457575" y="1504950"/>
            <a:ext cx="19051" cy="142876"/>
            <a:chOff x="3457575" y="1504950"/>
            <a:chExt cx="19051" cy="142876"/>
          </a:xfrm>
        </p:grpSpPr>
        <p:sp>
          <p:nvSpPr>
            <p:cNvPr id="347" name="SMARTInkShape-948">
              <a:extLst>
                <a:ext uri="{FF2B5EF4-FFF2-40B4-BE49-F238E27FC236}">
                  <a16:creationId xmlns:a16="http://schemas.microsoft.com/office/drawing/2014/main" id="{4A0E2C6F-C827-442C-AFC7-42968C085ADF}"/>
                </a:ext>
              </a:extLst>
            </p:cNvPr>
            <p:cNvSpPr/>
            <p:nvPr>
              <p:custDataLst>
                <p:tags r:id="rId21"/>
              </p:custDataLst>
            </p:nvPr>
          </p:nvSpPr>
          <p:spPr>
            <a:xfrm>
              <a:off x="3457575" y="15049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949">
              <a:extLst>
                <a:ext uri="{FF2B5EF4-FFF2-40B4-BE49-F238E27FC236}">
                  <a16:creationId xmlns:a16="http://schemas.microsoft.com/office/drawing/2014/main" id="{EC76B6D0-BBC2-CE24-A56B-DDFF90B7A0CA}"/>
                </a:ext>
              </a:extLst>
            </p:cNvPr>
            <p:cNvSpPr/>
            <p:nvPr>
              <p:custDataLst>
                <p:tags r:id="rId22"/>
              </p:custDataLst>
            </p:nvPr>
          </p:nvSpPr>
          <p:spPr>
            <a:xfrm>
              <a:off x="3467100" y="1638300"/>
              <a:ext cx="9526" cy="9526"/>
            </a:xfrm>
            <a:custGeom>
              <a:avLst/>
              <a:gdLst/>
              <a:ahLst/>
              <a:cxnLst/>
              <a:rect l="0" t="0" r="0" b="0"/>
              <a:pathLst>
                <a:path w="9526" h="9526">
                  <a:moveTo>
                    <a:pt x="9525" y="0"/>
                  </a:moveTo>
                  <a:lnTo>
                    <a:pt x="9525" y="0"/>
                  </a:lnTo>
                  <a:lnTo>
                    <a:pt x="1324" y="0"/>
                  </a:lnTo>
                  <a:lnTo>
                    <a:pt x="883" y="1058"/>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SMARTInkShape-Group204">
            <a:extLst>
              <a:ext uri="{FF2B5EF4-FFF2-40B4-BE49-F238E27FC236}">
                <a16:creationId xmlns:a16="http://schemas.microsoft.com/office/drawing/2014/main" id="{9DDF65DD-C12F-FDFB-FDFB-493DC44AFBB2}"/>
              </a:ext>
            </a:extLst>
          </p:cNvPr>
          <p:cNvGrpSpPr/>
          <p:nvPr/>
        </p:nvGrpSpPr>
        <p:grpSpPr>
          <a:xfrm>
            <a:off x="266700" y="3657719"/>
            <a:ext cx="567461" cy="599955"/>
            <a:chOff x="266700" y="3657719"/>
            <a:chExt cx="567461" cy="599955"/>
          </a:xfrm>
        </p:grpSpPr>
        <p:sp>
          <p:nvSpPr>
            <p:cNvPr id="350" name="SMARTInkShape-950">
              <a:extLst>
                <a:ext uri="{FF2B5EF4-FFF2-40B4-BE49-F238E27FC236}">
                  <a16:creationId xmlns:a16="http://schemas.microsoft.com/office/drawing/2014/main" id="{124B0604-6BD3-C3B1-9AE1-5575F6CB81BE}"/>
                </a:ext>
              </a:extLst>
            </p:cNvPr>
            <p:cNvSpPr/>
            <p:nvPr>
              <p:custDataLst>
                <p:tags r:id="rId18"/>
              </p:custDataLst>
            </p:nvPr>
          </p:nvSpPr>
          <p:spPr>
            <a:xfrm>
              <a:off x="419100" y="3876710"/>
              <a:ext cx="228586" cy="228566"/>
            </a:xfrm>
            <a:custGeom>
              <a:avLst/>
              <a:gdLst/>
              <a:ahLst/>
              <a:cxnLst/>
              <a:rect l="0" t="0" r="0" b="0"/>
              <a:pathLst>
                <a:path w="228586" h="228566">
                  <a:moveTo>
                    <a:pt x="0" y="38065"/>
                  </a:moveTo>
                  <a:lnTo>
                    <a:pt x="0" y="38065"/>
                  </a:lnTo>
                  <a:lnTo>
                    <a:pt x="0" y="29864"/>
                  </a:lnTo>
                  <a:lnTo>
                    <a:pt x="6546" y="21197"/>
                  </a:lnTo>
                  <a:lnTo>
                    <a:pt x="8201" y="15399"/>
                  </a:lnTo>
                  <a:lnTo>
                    <a:pt x="9701" y="13429"/>
                  </a:lnTo>
                  <a:lnTo>
                    <a:pt x="14189" y="11241"/>
                  </a:lnTo>
                  <a:lnTo>
                    <a:pt x="32240" y="8778"/>
                  </a:lnTo>
                  <a:lnTo>
                    <a:pt x="47095" y="2019"/>
                  </a:lnTo>
                  <a:lnTo>
                    <a:pt x="88499" y="0"/>
                  </a:lnTo>
                  <a:lnTo>
                    <a:pt x="95072" y="2803"/>
                  </a:lnTo>
                  <a:lnTo>
                    <a:pt x="98306" y="5032"/>
                  </a:lnTo>
                  <a:lnTo>
                    <a:pt x="101900" y="10331"/>
                  </a:lnTo>
                  <a:lnTo>
                    <a:pt x="104555" y="16214"/>
                  </a:lnTo>
                  <a:lnTo>
                    <a:pt x="117864" y="36821"/>
                  </a:lnTo>
                  <a:lnTo>
                    <a:pt x="122059" y="54512"/>
                  </a:lnTo>
                  <a:lnTo>
                    <a:pt x="123302" y="73159"/>
                  </a:lnTo>
                  <a:lnTo>
                    <a:pt x="113395" y="110407"/>
                  </a:lnTo>
                  <a:lnTo>
                    <a:pt x="106489" y="130542"/>
                  </a:lnTo>
                  <a:lnTo>
                    <a:pt x="73943" y="175875"/>
                  </a:lnTo>
                  <a:lnTo>
                    <a:pt x="63555" y="189272"/>
                  </a:lnTo>
                  <a:lnTo>
                    <a:pt x="30750" y="214441"/>
                  </a:lnTo>
                  <a:lnTo>
                    <a:pt x="26850" y="215974"/>
                  </a:lnTo>
                  <a:lnTo>
                    <a:pt x="24250" y="218054"/>
                  </a:lnTo>
                  <a:lnTo>
                    <a:pt x="19735" y="226972"/>
                  </a:lnTo>
                  <a:lnTo>
                    <a:pt x="19507" y="226445"/>
                  </a:lnTo>
                  <a:lnTo>
                    <a:pt x="19253" y="223036"/>
                  </a:lnTo>
                  <a:lnTo>
                    <a:pt x="52614" y="180235"/>
                  </a:lnTo>
                  <a:lnTo>
                    <a:pt x="95907" y="141284"/>
                  </a:lnTo>
                  <a:lnTo>
                    <a:pt x="142962" y="105371"/>
                  </a:lnTo>
                  <a:lnTo>
                    <a:pt x="188097" y="68528"/>
                  </a:lnTo>
                  <a:lnTo>
                    <a:pt x="228030" y="29109"/>
                  </a:lnTo>
                  <a:lnTo>
                    <a:pt x="228487" y="23165"/>
                  </a:lnTo>
                  <a:lnTo>
                    <a:pt x="228585" y="27623"/>
                  </a:lnTo>
                  <a:lnTo>
                    <a:pt x="210285" y="33516"/>
                  </a:lnTo>
                  <a:lnTo>
                    <a:pt x="169354" y="64180"/>
                  </a:lnTo>
                  <a:lnTo>
                    <a:pt x="122005" y="106754"/>
                  </a:lnTo>
                  <a:lnTo>
                    <a:pt x="112433" y="118335"/>
                  </a:lnTo>
                  <a:lnTo>
                    <a:pt x="96873" y="163218"/>
                  </a:lnTo>
                  <a:lnTo>
                    <a:pt x="97390" y="167009"/>
                  </a:lnTo>
                  <a:lnTo>
                    <a:pt x="100787" y="174043"/>
                  </a:lnTo>
                  <a:lnTo>
                    <a:pt x="119196" y="193728"/>
                  </a:lnTo>
                  <a:lnTo>
                    <a:pt x="149180" y="214536"/>
                  </a:lnTo>
                  <a:lnTo>
                    <a:pt x="196421" y="227899"/>
                  </a:lnTo>
                  <a:lnTo>
                    <a:pt x="209550" y="228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951">
              <a:extLst>
                <a:ext uri="{FF2B5EF4-FFF2-40B4-BE49-F238E27FC236}">
                  <a16:creationId xmlns:a16="http://schemas.microsoft.com/office/drawing/2014/main" id="{28BF0972-25A2-213D-67A6-2CBD8CB7B311}"/>
                </a:ext>
              </a:extLst>
            </p:cNvPr>
            <p:cNvSpPr/>
            <p:nvPr>
              <p:custDataLst>
                <p:tags r:id="rId19"/>
              </p:custDataLst>
            </p:nvPr>
          </p:nvSpPr>
          <p:spPr>
            <a:xfrm>
              <a:off x="726208" y="4038604"/>
              <a:ext cx="107953" cy="219070"/>
            </a:xfrm>
            <a:custGeom>
              <a:avLst/>
              <a:gdLst/>
              <a:ahLst/>
              <a:cxnLst/>
              <a:rect l="0" t="0" r="0" b="0"/>
              <a:pathLst>
                <a:path w="107953" h="219070">
                  <a:moveTo>
                    <a:pt x="83417" y="133346"/>
                  </a:moveTo>
                  <a:lnTo>
                    <a:pt x="83417" y="133346"/>
                  </a:lnTo>
                  <a:lnTo>
                    <a:pt x="83417" y="114689"/>
                  </a:lnTo>
                  <a:lnTo>
                    <a:pt x="70159" y="114330"/>
                  </a:lnTo>
                  <a:lnTo>
                    <a:pt x="64119" y="117133"/>
                  </a:lnTo>
                  <a:lnTo>
                    <a:pt x="18424" y="146095"/>
                  </a:lnTo>
                  <a:lnTo>
                    <a:pt x="5481" y="155585"/>
                  </a:lnTo>
                  <a:lnTo>
                    <a:pt x="1154" y="161928"/>
                  </a:lnTo>
                  <a:lnTo>
                    <a:pt x="0" y="165100"/>
                  </a:lnTo>
                  <a:lnTo>
                    <a:pt x="289" y="168274"/>
                  </a:lnTo>
                  <a:lnTo>
                    <a:pt x="9541" y="190496"/>
                  </a:lnTo>
                  <a:lnTo>
                    <a:pt x="20376" y="203196"/>
                  </a:lnTo>
                  <a:lnTo>
                    <a:pt x="34635" y="212721"/>
                  </a:lnTo>
                  <a:lnTo>
                    <a:pt x="52265" y="217189"/>
                  </a:lnTo>
                  <a:lnTo>
                    <a:pt x="99404" y="219049"/>
                  </a:lnTo>
                  <a:lnTo>
                    <a:pt x="102288" y="219069"/>
                  </a:lnTo>
                  <a:lnTo>
                    <a:pt x="102451" y="210870"/>
                  </a:lnTo>
                  <a:lnTo>
                    <a:pt x="107519" y="204882"/>
                  </a:lnTo>
                  <a:lnTo>
                    <a:pt x="107952" y="202203"/>
                  </a:lnTo>
                  <a:lnTo>
                    <a:pt x="107182" y="199359"/>
                  </a:lnTo>
                  <a:lnTo>
                    <a:pt x="105610" y="196405"/>
                  </a:lnTo>
                  <a:lnTo>
                    <a:pt x="102743" y="169556"/>
                  </a:lnTo>
                  <a:lnTo>
                    <a:pt x="102474" y="126472"/>
                  </a:lnTo>
                  <a:lnTo>
                    <a:pt x="101410" y="106981"/>
                  </a:lnTo>
                  <a:lnTo>
                    <a:pt x="93204" y="59816"/>
                  </a:lnTo>
                  <a:lnTo>
                    <a:pt x="92943" y="23992"/>
                  </a:lnTo>
                  <a:lnTo>
                    <a:pt x="95765" y="18422"/>
                  </a:lnTo>
                  <a:lnTo>
                    <a:pt x="97999" y="15455"/>
                  </a:lnTo>
                  <a:lnTo>
                    <a:pt x="98430" y="12418"/>
                  </a:lnTo>
                  <a:lnTo>
                    <a:pt x="92997" y="104"/>
                  </a:lnTo>
                  <a:lnTo>
                    <a:pt x="92944" y="0"/>
                  </a:lnTo>
                  <a:lnTo>
                    <a:pt x="83417" y="9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952">
              <a:extLst>
                <a:ext uri="{FF2B5EF4-FFF2-40B4-BE49-F238E27FC236}">
                  <a16:creationId xmlns:a16="http://schemas.microsoft.com/office/drawing/2014/main" id="{61B75344-FDCB-2990-7FB6-2C73C8FDFB30}"/>
                </a:ext>
              </a:extLst>
            </p:cNvPr>
            <p:cNvSpPr/>
            <p:nvPr>
              <p:custDataLst>
                <p:tags r:id="rId20"/>
              </p:custDataLst>
            </p:nvPr>
          </p:nvSpPr>
          <p:spPr>
            <a:xfrm>
              <a:off x="266700" y="3657719"/>
              <a:ext cx="504826" cy="47507"/>
            </a:xfrm>
            <a:custGeom>
              <a:avLst/>
              <a:gdLst/>
              <a:ahLst/>
              <a:cxnLst/>
              <a:rect l="0" t="0" r="0" b="0"/>
              <a:pathLst>
                <a:path w="504826" h="47507">
                  <a:moveTo>
                    <a:pt x="0" y="47506"/>
                  </a:moveTo>
                  <a:lnTo>
                    <a:pt x="0" y="47506"/>
                  </a:lnTo>
                  <a:lnTo>
                    <a:pt x="42842" y="44684"/>
                  </a:lnTo>
                  <a:lnTo>
                    <a:pt x="83250" y="39967"/>
                  </a:lnTo>
                  <a:lnTo>
                    <a:pt x="126972" y="35747"/>
                  </a:lnTo>
                  <a:lnTo>
                    <a:pt x="162858" y="30616"/>
                  </a:lnTo>
                  <a:lnTo>
                    <a:pt x="200301" y="29096"/>
                  </a:lnTo>
                  <a:lnTo>
                    <a:pt x="238207" y="25823"/>
                  </a:lnTo>
                  <a:lnTo>
                    <a:pt x="276249" y="20973"/>
                  </a:lnTo>
                  <a:lnTo>
                    <a:pt x="314332" y="19536"/>
                  </a:lnTo>
                  <a:lnTo>
                    <a:pt x="358072" y="16288"/>
                  </a:lnTo>
                  <a:lnTo>
                    <a:pt x="391976" y="12465"/>
                  </a:lnTo>
                  <a:lnTo>
                    <a:pt x="437639" y="10313"/>
                  </a:lnTo>
                  <a:lnTo>
                    <a:pt x="463869" y="8616"/>
                  </a:lnTo>
                  <a:lnTo>
                    <a:pt x="467996" y="6762"/>
                  </a:lnTo>
                  <a:lnTo>
                    <a:pt x="476107" y="0"/>
                  </a:lnTo>
                  <a:lnTo>
                    <a:pt x="481264" y="4973"/>
                  </a:lnTo>
                  <a:lnTo>
                    <a:pt x="504825" y="9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7" name="SMARTInkShape-Group205">
            <a:extLst>
              <a:ext uri="{FF2B5EF4-FFF2-40B4-BE49-F238E27FC236}">
                <a16:creationId xmlns:a16="http://schemas.microsoft.com/office/drawing/2014/main" id="{8B3BBEB8-5569-FEE9-131E-5B7EF40062CA}"/>
              </a:ext>
            </a:extLst>
          </p:cNvPr>
          <p:cNvGrpSpPr/>
          <p:nvPr/>
        </p:nvGrpSpPr>
        <p:grpSpPr>
          <a:xfrm>
            <a:off x="1249099" y="3810010"/>
            <a:ext cx="322527" cy="409566"/>
            <a:chOff x="1249099" y="3810010"/>
            <a:chExt cx="322527" cy="409566"/>
          </a:xfrm>
        </p:grpSpPr>
        <p:sp>
          <p:nvSpPr>
            <p:cNvPr id="354" name="SMARTInkShape-953">
              <a:extLst>
                <a:ext uri="{FF2B5EF4-FFF2-40B4-BE49-F238E27FC236}">
                  <a16:creationId xmlns:a16="http://schemas.microsoft.com/office/drawing/2014/main" id="{477206E2-F087-B63F-04F6-5333D2E2CDB3}"/>
                </a:ext>
              </a:extLst>
            </p:cNvPr>
            <p:cNvSpPr/>
            <p:nvPr>
              <p:custDataLst>
                <p:tags r:id="rId15"/>
              </p:custDataLst>
            </p:nvPr>
          </p:nvSpPr>
          <p:spPr>
            <a:xfrm>
              <a:off x="1419618" y="3810010"/>
              <a:ext cx="18658" cy="228591"/>
            </a:xfrm>
            <a:custGeom>
              <a:avLst/>
              <a:gdLst/>
              <a:ahLst/>
              <a:cxnLst/>
              <a:rect l="0" t="0" r="0" b="0"/>
              <a:pathLst>
                <a:path w="18658" h="228591">
                  <a:moveTo>
                    <a:pt x="18657" y="9515"/>
                  </a:moveTo>
                  <a:lnTo>
                    <a:pt x="18657" y="9515"/>
                  </a:lnTo>
                  <a:lnTo>
                    <a:pt x="18657" y="383"/>
                  </a:lnTo>
                  <a:lnTo>
                    <a:pt x="9525" y="0"/>
                  </a:lnTo>
                  <a:lnTo>
                    <a:pt x="9167" y="41675"/>
                  </a:lnTo>
                  <a:lnTo>
                    <a:pt x="9142" y="84543"/>
                  </a:lnTo>
                  <a:lnTo>
                    <a:pt x="9135" y="125702"/>
                  </a:lnTo>
                  <a:lnTo>
                    <a:pt x="2586" y="167815"/>
                  </a:lnTo>
                  <a:lnTo>
                    <a:pt x="0" y="197408"/>
                  </a:lnTo>
                  <a:lnTo>
                    <a:pt x="2604" y="206970"/>
                  </a:lnTo>
                  <a:lnTo>
                    <a:pt x="6230" y="214748"/>
                  </a:lnTo>
                  <a:lnTo>
                    <a:pt x="7843" y="221733"/>
                  </a:lnTo>
                  <a:lnTo>
                    <a:pt x="9331" y="224019"/>
                  </a:lnTo>
                  <a:lnTo>
                    <a:pt x="18657" y="228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954">
              <a:extLst>
                <a:ext uri="{FF2B5EF4-FFF2-40B4-BE49-F238E27FC236}">
                  <a16:creationId xmlns:a16="http://schemas.microsoft.com/office/drawing/2014/main" id="{51162837-7705-7C5D-4EA5-6005A3282FE7}"/>
                </a:ext>
              </a:extLst>
            </p:cNvPr>
            <p:cNvSpPr/>
            <p:nvPr>
              <p:custDataLst>
                <p:tags r:id="rId16"/>
              </p:custDataLst>
            </p:nvPr>
          </p:nvSpPr>
          <p:spPr>
            <a:xfrm>
              <a:off x="1295793" y="3895725"/>
              <a:ext cx="275833" cy="9526"/>
            </a:xfrm>
            <a:custGeom>
              <a:avLst/>
              <a:gdLst/>
              <a:ahLst/>
              <a:cxnLst/>
              <a:rect l="0" t="0" r="0" b="0"/>
              <a:pathLst>
                <a:path w="275833" h="9526">
                  <a:moveTo>
                    <a:pt x="9132" y="9525"/>
                  </a:moveTo>
                  <a:lnTo>
                    <a:pt x="9132" y="9525"/>
                  </a:lnTo>
                  <a:lnTo>
                    <a:pt x="0" y="9525"/>
                  </a:lnTo>
                  <a:lnTo>
                    <a:pt x="47332" y="2979"/>
                  </a:lnTo>
                  <a:lnTo>
                    <a:pt x="84186" y="883"/>
                  </a:lnTo>
                  <a:lnTo>
                    <a:pt x="126032" y="262"/>
                  </a:lnTo>
                  <a:lnTo>
                    <a:pt x="172511" y="52"/>
                  </a:lnTo>
                  <a:lnTo>
                    <a:pt x="217088" y="10"/>
                  </a:lnTo>
                  <a:lnTo>
                    <a:pt x="256666" y="0"/>
                  </a:lnTo>
                  <a:lnTo>
                    <a:pt x="261804" y="5057"/>
                  </a:lnTo>
                  <a:lnTo>
                    <a:pt x="275832"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955">
              <a:extLst>
                <a:ext uri="{FF2B5EF4-FFF2-40B4-BE49-F238E27FC236}">
                  <a16:creationId xmlns:a16="http://schemas.microsoft.com/office/drawing/2014/main" id="{A7B1173F-1D15-4417-5B42-7EB14C0B52E1}"/>
                </a:ext>
              </a:extLst>
            </p:cNvPr>
            <p:cNvSpPr/>
            <p:nvPr>
              <p:custDataLst>
                <p:tags r:id="rId17"/>
              </p:custDataLst>
            </p:nvPr>
          </p:nvSpPr>
          <p:spPr>
            <a:xfrm>
              <a:off x="1249099" y="4219575"/>
              <a:ext cx="322527" cy="1"/>
            </a:xfrm>
            <a:custGeom>
              <a:avLst/>
              <a:gdLst/>
              <a:ahLst/>
              <a:cxnLst/>
              <a:rect l="0" t="0" r="0" b="0"/>
              <a:pathLst>
                <a:path w="322527" h="1">
                  <a:moveTo>
                    <a:pt x="8201" y="0"/>
                  </a:moveTo>
                  <a:lnTo>
                    <a:pt x="8201" y="0"/>
                  </a:lnTo>
                  <a:lnTo>
                    <a:pt x="0" y="0"/>
                  </a:lnTo>
                  <a:lnTo>
                    <a:pt x="39415" y="0"/>
                  </a:lnTo>
                  <a:lnTo>
                    <a:pt x="76246" y="0"/>
                  </a:lnTo>
                  <a:lnTo>
                    <a:pt x="120672" y="0"/>
                  </a:lnTo>
                  <a:lnTo>
                    <a:pt x="157237" y="0"/>
                  </a:lnTo>
                  <a:lnTo>
                    <a:pt x="203349" y="0"/>
                  </a:lnTo>
                  <a:lnTo>
                    <a:pt x="247115" y="0"/>
                  </a:lnTo>
                  <a:lnTo>
                    <a:pt x="286894" y="0"/>
                  </a:lnTo>
                  <a:lnTo>
                    <a:pt x="3225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3" name="SMARTInkShape-Group206">
            <a:extLst>
              <a:ext uri="{FF2B5EF4-FFF2-40B4-BE49-F238E27FC236}">
                <a16:creationId xmlns:a16="http://schemas.microsoft.com/office/drawing/2014/main" id="{F62F4999-B703-BBFB-4F21-ECC872AD67EB}"/>
              </a:ext>
            </a:extLst>
          </p:cNvPr>
          <p:cNvGrpSpPr/>
          <p:nvPr/>
        </p:nvGrpSpPr>
        <p:grpSpPr>
          <a:xfrm>
            <a:off x="2004287" y="3848110"/>
            <a:ext cx="653189" cy="628500"/>
            <a:chOff x="2004287" y="3848110"/>
            <a:chExt cx="653189" cy="628500"/>
          </a:xfrm>
        </p:grpSpPr>
        <p:sp>
          <p:nvSpPr>
            <p:cNvPr id="358" name="SMARTInkShape-956">
              <a:extLst>
                <a:ext uri="{FF2B5EF4-FFF2-40B4-BE49-F238E27FC236}">
                  <a16:creationId xmlns:a16="http://schemas.microsoft.com/office/drawing/2014/main" id="{69CF8EE9-4815-F5C0-1D27-203DD0275A25}"/>
                </a:ext>
              </a:extLst>
            </p:cNvPr>
            <p:cNvSpPr/>
            <p:nvPr>
              <p:custDataLst>
                <p:tags r:id="rId10"/>
              </p:custDataLst>
            </p:nvPr>
          </p:nvSpPr>
          <p:spPr>
            <a:xfrm>
              <a:off x="2019430" y="3848110"/>
              <a:ext cx="171321" cy="285651"/>
            </a:xfrm>
            <a:custGeom>
              <a:avLst/>
              <a:gdLst/>
              <a:ahLst/>
              <a:cxnLst/>
              <a:rect l="0" t="0" r="0" b="0"/>
              <a:pathLst>
                <a:path w="171321" h="285651">
                  <a:moveTo>
                    <a:pt x="47495" y="19040"/>
                  </a:moveTo>
                  <a:lnTo>
                    <a:pt x="47495" y="19040"/>
                  </a:lnTo>
                  <a:lnTo>
                    <a:pt x="47495" y="0"/>
                  </a:lnTo>
                  <a:lnTo>
                    <a:pt x="46437" y="16259"/>
                  </a:lnTo>
                  <a:lnTo>
                    <a:pt x="39294" y="63084"/>
                  </a:lnTo>
                  <a:lnTo>
                    <a:pt x="38362" y="104293"/>
                  </a:lnTo>
                  <a:lnTo>
                    <a:pt x="38086" y="144959"/>
                  </a:lnTo>
                  <a:lnTo>
                    <a:pt x="30389" y="190081"/>
                  </a:lnTo>
                  <a:lnTo>
                    <a:pt x="18677" y="233017"/>
                  </a:lnTo>
                  <a:lnTo>
                    <a:pt x="2098" y="280551"/>
                  </a:lnTo>
                  <a:lnTo>
                    <a:pt x="0" y="285436"/>
                  </a:lnTo>
                  <a:lnTo>
                    <a:pt x="4965" y="285650"/>
                  </a:lnTo>
                  <a:lnTo>
                    <a:pt x="49233" y="270546"/>
                  </a:lnTo>
                  <a:lnTo>
                    <a:pt x="88761" y="267452"/>
                  </a:lnTo>
                  <a:lnTo>
                    <a:pt x="131964" y="266840"/>
                  </a:lnTo>
                  <a:lnTo>
                    <a:pt x="171320" y="257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957">
              <a:extLst>
                <a:ext uri="{FF2B5EF4-FFF2-40B4-BE49-F238E27FC236}">
                  <a16:creationId xmlns:a16="http://schemas.microsoft.com/office/drawing/2014/main" id="{2B828051-18FA-A7FE-0745-B9D039BD5ECB}"/>
                </a:ext>
              </a:extLst>
            </p:cNvPr>
            <p:cNvSpPr/>
            <p:nvPr>
              <p:custDataLst>
                <p:tags r:id="rId11"/>
              </p:custDataLst>
            </p:nvPr>
          </p:nvSpPr>
          <p:spPr>
            <a:xfrm>
              <a:off x="2004287" y="3933980"/>
              <a:ext cx="186464" cy="47471"/>
            </a:xfrm>
            <a:custGeom>
              <a:avLst/>
              <a:gdLst/>
              <a:ahLst/>
              <a:cxnLst/>
              <a:rect l="0" t="0" r="0" b="0"/>
              <a:pathLst>
                <a:path w="186464" h="47471">
                  <a:moveTo>
                    <a:pt x="5488" y="47470"/>
                  </a:moveTo>
                  <a:lnTo>
                    <a:pt x="5488" y="47470"/>
                  </a:lnTo>
                  <a:lnTo>
                    <a:pt x="431" y="47470"/>
                  </a:lnTo>
                  <a:lnTo>
                    <a:pt x="0" y="46412"/>
                  </a:lnTo>
                  <a:lnTo>
                    <a:pt x="2343" y="42413"/>
                  </a:lnTo>
                  <a:lnTo>
                    <a:pt x="14669" y="34213"/>
                  </a:lnTo>
                  <a:lnTo>
                    <a:pt x="51948" y="23018"/>
                  </a:lnTo>
                  <a:lnTo>
                    <a:pt x="90983" y="16887"/>
                  </a:lnTo>
                  <a:lnTo>
                    <a:pt x="132262" y="3814"/>
                  </a:lnTo>
                  <a:lnTo>
                    <a:pt x="179113" y="0"/>
                  </a:lnTo>
                  <a:lnTo>
                    <a:pt x="181563" y="1006"/>
                  </a:lnTo>
                  <a:lnTo>
                    <a:pt x="186463" y="93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958">
              <a:extLst>
                <a:ext uri="{FF2B5EF4-FFF2-40B4-BE49-F238E27FC236}">
                  <a16:creationId xmlns:a16="http://schemas.microsoft.com/office/drawing/2014/main" id="{1873AFEF-61C3-2C23-41CA-15C7D93063CE}"/>
                </a:ext>
              </a:extLst>
            </p:cNvPr>
            <p:cNvSpPr/>
            <p:nvPr>
              <p:custDataLst>
                <p:tags r:id="rId12"/>
              </p:custDataLst>
            </p:nvPr>
          </p:nvSpPr>
          <p:spPr>
            <a:xfrm>
              <a:off x="2276662" y="4200525"/>
              <a:ext cx="152214" cy="133052"/>
            </a:xfrm>
            <a:custGeom>
              <a:avLst/>
              <a:gdLst/>
              <a:ahLst/>
              <a:cxnLst/>
              <a:rect l="0" t="0" r="0" b="0"/>
              <a:pathLst>
                <a:path w="152214" h="133052">
                  <a:moveTo>
                    <a:pt x="104588" y="9525"/>
                  </a:moveTo>
                  <a:lnTo>
                    <a:pt x="104588" y="9525"/>
                  </a:lnTo>
                  <a:lnTo>
                    <a:pt x="112789" y="9525"/>
                  </a:lnTo>
                  <a:lnTo>
                    <a:pt x="113230" y="8467"/>
                  </a:lnTo>
                  <a:lnTo>
                    <a:pt x="113721" y="4468"/>
                  </a:lnTo>
                  <a:lnTo>
                    <a:pt x="114909" y="2979"/>
                  </a:lnTo>
                  <a:lnTo>
                    <a:pt x="123585" y="15"/>
                  </a:lnTo>
                  <a:lnTo>
                    <a:pt x="123635" y="0"/>
                  </a:lnTo>
                  <a:lnTo>
                    <a:pt x="115436" y="0"/>
                  </a:lnTo>
                  <a:lnTo>
                    <a:pt x="109449" y="5057"/>
                  </a:lnTo>
                  <a:lnTo>
                    <a:pt x="77941" y="52663"/>
                  </a:lnTo>
                  <a:lnTo>
                    <a:pt x="46771" y="93706"/>
                  </a:lnTo>
                  <a:lnTo>
                    <a:pt x="28191" y="111020"/>
                  </a:lnTo>
                  <a:lnTo>
                    <a:pt x="17717" y="119192"/>
                  </a:lnTo>
                  <a:lnTo>
                    <a:pt x="10441" y="131277"/>
                  </a:lnTo>
                  <a:lnTo>
                    <a:pt x="7006" y="126784"/>
                  </a:lnTo>
                  <a:lnTo>
                    <a:pt x="3010" y="117732"/>
                  </a:lnTo>
                  <a:lnTo>
                    <a:pt x="0" y="73207"/>
                  </a:lnTo>
                  <a:lnTo>
                    <a:pt x="955" y="56878"/>
                  </a:lnTo>
                  <a:lnTo>
                    <a:pt x="9223" y="11605"/>
                  </a:lnTo>
                  <a:lnTo>
                    <a:pt x="10319" y="10912"/>
                  </a:lnTo>
                  <a:lnTo>
                    <a:pt x="14360" y="10141"/>
                  </a:lnTo>
                  <a:lnTo>
                    <a:pt x="19684" y="12621"/>
                  </a:lnTo>
                  <a:lnTo>
                    <a:pt x="36782" y="27893"/>
                  </a:lnTo>
                  <a:lnTo>
                    <a:pt x="69873" y="68775"/>
                  </a:lnTo>
                  <a:lnTo>
                    <a:pt x="96658" y="101393"/>
                  </a:lnTo>
                  <a:lnTo>
                    <a:pt x="130481" y="128245"/>
                  </a:lnTo>
                  <a:lnTo>
                    <a:pt x="142139" y="132678"/>
                  </a:lnTo>
                  <a:lnTo>
                    <a:pt x="147030" y="133051"/>
                  </a:lnTo>
                  <a:lnTo>
                    <a:pt x="148758" y="132092"/>
                  </a:lnTo>
                  <a:lnTo>
                    <a:pt x="152213"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959">
              <a:extLst>
                <a:ext uri="{FF2B5EF4-FFF2-40B4-BE49-F238E27FC236}">
                  <a16:creationId xmlns:a16="http://schemas.microsoft.com/office/drawing/2014/main" id="{3BDF44F9-62A9-AFB4-C3DD-62E534889EAA}"/>
                </a:ext>
              </a:extLst>
            </p:cNvPr>
            <p:cNvSpPr/>
            <p:nvPr>
              <p:custDataLst>
                <p:tags r:id="rId13"/>
              </p:custDataLst>
            </p:nvPr>
          </p:nvSpPr>
          <p:spPr>
            <a:xfrm>
              <a:off x="2466975" y="4219692"/>
              <a:ext cx="66676" cy="218959"/>
            </a:xfrm>
            <a:custGeom>
              <a:avLst/>
              <a:gdLst/>
              <a:ahLst/>
              <a:cxnLst/>
              <a:rect l="0" t="0" r="0" b="0"/>
              <a:pathLst>
                <a:path w="66676" h="218959">
                  <a:moveTo>
                    <a:pt x="66675" y="9408"/>
                  </a:moveTo>
                  <a:lnTo>
                    <a:pt x="66675" y="9408"/>
                  </a:lnTo>
                  <a:lnTo>
                    <a:pt x="66675" y="0"/>
                  </a:lnTo>
                  <a:lnTo>
                    <a:pt x="61619" y="10031"/>
                  </a:lnTo>
                  <a:lnTo>
                    <a:pt x="52094" y="51667"/>
                  </a:lnTo>
                  <a:lnTo>
                    <a:pt x="35808" y="99129"/>
                  </a:lnTo>
                  <a:lnTo>
                    <a:pt x="19166" y="144016"/>
                  </a:lnTo>
                  <a:lnTo>
                    <a:pt x="6373" y="186163"/>
                  </a:lnTo>
                  <a:lnTo>
                    <a:pt x="0" y="218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960">
              <a:extLst>
                <a:ext uri="{FF2B5EF4-FFF2-40B4-BE49-F238E27FC236}">
                  <a16:creationId xmlns:a16="http://schemas.microsoft.com/office/drawing/2014/main" id="{A1F051CB-CA10-13A5-B896-B270323AED9D}"/>
                </a:ext>
              </a:extLst>
            </p:cNvPr>
            <p:cNvSpPr/>
            <p:nvPr>
              <p:custDataLst>
                <p:tags r:id="rId14"/>
              </p:custDataLst>
            </p:nvPr>
          </p:nvSpPr>
          <p:spPr>
            <a:xfrm>
              <a:off x="2543732" y="4362569"/>
              <a:ext cx="113744" cy="114041"/>
            </a:xfrm>
            <a:custGeom>
              <a:avLst/>
              <a:gdLst/>
              <a:ahLst/>
              <a:cxnLst/>
              <a:rect l="0" t="0" r="0" b="0"/>
              <a:pathLst>
                <a:path w="113744" h="114041">
                  <a:moveTo>
                    <a:pt x="18493" y="37981"/>
                  </a:moveTo>
                  <a:lnTo>
                    <a:pt x="18493" y="37981"/>
                  </a:lnTo>
                  <a:lnTo>
                    <a:pt x="18493" y="10881"/>
                  </a:lnTo>
                  <a:lnTo>
                    <a:pt x="19551" y="10389"/>
                  </a:lnTo>
                  <a:lnTo>
                    <a:pt x="23549" y="9843"/>
                  </a:lnTo>
                  <a:lnTo>
                    <a:pt x="25039" y="8639"/>
                  </a:lnTo>
                  <a:lnTo>
                    <a:pt x="26694" y="4479"/>
                  </a:lnTo>
                  <a:lnTo>
                    <a:pt x="28194" y="2946"/>
                  </a:lnTo>
                  <a:lnTo>
                    <a:pt x="32682" y="1243"/>
                  </a:lnTo>
                  <a:lnTo>
                    <a:pt x="45317" y="0"/>
                  </a:lnTo>
                  <a:lnTo>
                    <a:pt x="45901" y="1019"/>
                  </a:lnTo>
                  <a:lnTo>
                    <a:pt x="46549" y="4973"/>
                  </a:lnTo>
                  <a:lnTo>
                    <a:pt x="47780" y="6451"/>
                  </a:lnTo>
                  <a:lnTo>
                    <a:pt x="51971" y="8093"/>
                  </a:lnTo>
                  <a:lnTo>
                    <a:pt x="53512" y="9589"/>
                  </a:lnTo>
                  <a:lnTo>
                    <a:pt x="55224" y="14074"/>
                  </a:lnTo>
                  <a:lnTo>
                    <a:pt x="56473" y="36819"/>
                  </a:lnTo>
                  <a:lnTo>
                    <a:pt x="51501" y="54452"/>
                  </a:lnTo>
                  <a:lnTo>
                    <a:pt x="40340" y="71770"/>
                  </a:lnTo>
                  <a:lnTo>
                    <a:pt x="18471" y="99781"/>
                  </a:lnTo>
                  <a:lnTo>
                    <a:pt x="8962" y="106034"/>
                  </a:lnTo>
                  <a:lnTo>
                    <a:pt x="0" y="113705"/>
                  </a:lnTo>
                  <a:lnTo>
                    <a:pt x="4664" y="114040"/>
                  </a:lnTo>
                  <a:lnTo>
                    <a:pt x="41210" y="105531"/>
                  </a:lnTo>
                  <a:lnTo>
                    <a:pt x="87122" y="104679"/>
                  </a:lnTo>
                  <a:lnTo>
                    <a:pt x="113743" y="104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9" name="SMARTInkShape-Group207">
            <a:extLst>
              <a:ext uri="{FF2B5EF4-FFF2-40B4-BE49-F238E27FC236}">
                <a16:creationId xmlns:a16="http://schemas.microsoft.com/office/drawing/2014/main" id="{E1497AA8-E2E2-98C4-D32E-073ACD94D926}"/>
              </a:ext>
            </a:extLst>
          </p:cNvPr>
          <p:cNvGrpSpPr/>
          <p:nvPr/>
        </p:nvGrpSpPr>
        <p:grpSpPr>
          <a:xfrm>
            <a:off x="2838450" y="3829050"/>
            <a:ext cx="533401" cy="933451"/>
            <a:chOff x="2838450" y="3829050"/>
            <a:chExt cx="533401" cy="933451"/>
          </a:xfrm>
        </p:grpSpPr>
        <p:sp>
          <p:nvSpPr>
            <p:cNvPr id="364" name="SMARTInkShape-961">
              <a:extLst>
                <a:ext uri="{FF2B5EF4-FFF2-40B4-BE49-F238E27FC236}">
                  <a16:creationId xmlns:a16="http://schemas.microsoft.com/office/drawing/2014/main" id="{73F23176-710F-7EC2-6AD7-50891E27E6D0}"/>
                </a:ext>
              </a:extLst>
            </p:cNvPr>
            <p:cNvSpPr/>
            <p:nvPr>
              <p:custDataLst>
                <p:tags r:id="rId5"/>
              </p:custDataLst>
            </p:nvPr>
          </p:nvSpPr>
          <p:spPr>
            <a:xfrm>
              <a:off x="2916706" y="3829050"/>
              <a:ext cx="150224" cy="179132"/>
            </a:xfrm>
            <a:custGeom>
              <a:avLst/>
              <a:gdLst/>
              <a:ahLst/>
              <a:cxnLst/>
              <a:rect l="0" t="0" r="0" b="0"/>
              <a:pathLst>
                <a:path w="150224" h="179132">
                  <a:moveTo>
                    <a:pt x="131294" y="0"/>
                  </a:moveTo>
                  <a:lnTo>
                    <a:pt x="131294" y="0"/>
                  </a:lnTo>
                  <a:lnTo>
                    <a:pt x="99112" y="0"/>
                  </a:lnTo>
                  <a:lnTo>
                    <a:pt x="97140" y="1058"/>
                  </a:lnTo>
                  <a:lnTo>
                    <a:pt x="95824" y="2822"/>
                  </a:lnTo>
                  <a:lnTo>
                    <a:pt x="94948" y="5057"/>
                  </a:lnTo>
                  <a:lnTo>
                    <a:pt x="93305" y="6546"/>
                  </a:lnTo>
                  <a:lnTo>
                    <a:pt x="85147" y="9132"/>
                  </a:lnTo>
                  <a:lnTo>
                    <a:pt x="75298" y="10506"/>
                  </a:lnTo>
                  <a:lnTo>
                    <a:pt x="65485" y="14547"/>
                  </a:lnTo>
                  <a:lnTo>
                    <a:pt x="56890" y="22693"/>
                  </a:lnTo>
                  <a:lnTo>
                    <a:pt x="48484" y="32311"/>
                  </a:lnTo>
                  <a:lnTo>
                    <a:pt x="33968" y="43676"/>
                  </a:lnTo>
                  <a:lnTo>
                    <a:pt x="22443" y="60223"/>
                  </a:lnTo>
                  <a:lnTo>
                    <a:pt x="21685" y="63432"/>
                  </a:lnTo>
                  <a:lnTo>
                    <a:pt x="22238" y="66630"/>
                  </a:lnTo>
                  <a:lnTo>
                    <a:pt x="25675" y="73005"/>
                  </a:lnTo>
                  <a:lnTo>
                    <a:pt x="30730" y="79366"/>
                  </a:lnTo>
                  <a:lnTo>
                    <a:pt x="39327" y="82899"/>
                  </a:lnTo>
                  <a:lnTo>
                    <a:pt x="80686" y="93760"/>
                  </a:lnTo>
                  <a:lnTo>
                    <a:pt x="104873" y="96015"/>
                  </a:lnTo>
                  <a:lnTo>
                    <a:pt x="117351" y="102767"/>
                  </a:lnTo>
                  <a:lnTo>
                    <a:pt x="127751" y="110412"/>
                  </a:lnTo>
                  <a:lnTo>
                    <a:pt x="134305" y="112572"/>
                  </a:lnTo>
                  <a:lnTo>
                    <a:pt x="136476" y="114207"/>
                  </a:lnTo>
                  <a:lnTo>
                    <a:pt x="138889" y="118844"/>
                  </a:lnTo>
                  <a:lnTo>
                    <a:pt x="140247" y="127406"/>
                  </a:lnTo>
                  <a:lnTo>
                    <a:pt x="141496" y="129387"/>
                  </a:lnTo>
                  <a:lnTo>
                    <a:pt x="143387" y="130708"/>
                  </a:lnTo>
                  <a:lnTo>
                    <a:pt x="145706" y="131589"/>
                  </a:lnTo>
                  <a:lnTo>
                    <a:pt x="147252" y="133234"/>
                  </a:lnTo>
                  <a:lnTo>
                    <a:pt x="149937" y="141396"/>
                  </a:lnTo>
                  <a:lnTo>
                    <a:pt x="150223" y="147494"/>
                  </a:lnTo>
                  <a:lnTo>
                    <a:pt x="149205" y="149129"/>
                  </a:lnTo>
                  <a:lnTo>
                    <a:pt x="147468" y="150219"/>
                  </a:lnTo>
                  <a:lnTo>
                    <a:pt x="145252" y="150946"/>
                  </a:lnTo>
                  <a:lnTo>
                    <a:pt x="107781" y="176827"/>
                  </a:lnTo>
                  <a:lnTo>
                    <a:pt x="95797" y="179131"/>
                  </a:lnTo>
                  <a:lnTo>
                    <a:pt x="72093" y="175372"/>
                  </a:lnTo>
                  <a:lnTo>
                    <a:pt x="24654" y="163037"/>
                  </a:lnTo>
                  <a:lnTo>
                    <a:pt x="15812" y="162419"/>
                  </a:lnTo>
                  <a:lnTo>
                    <a:pt x="8355" y="159322"/>
                  </a:lnTo>
                  <a:lnTo>
                    <a:pt x="0" y="153767"/>
                  </a:lnTo>
                  <a:lnTo>
                    <a:pt x="373" y="153311"/>
                  </a:lnTo>
                  <a:lnTo>
                    <a:pt x="7469"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962">
              <a:extLst>
                <a:ext uri="{FF2B5EF4-FFF2-40B4-BE49-F238E27FC236}">
                  <a16:creationId xmlns:a16="http://schemas.microsoft.com/office/drawing/2014/main" id="{BF64012E-3E12-8F4A-2ADB-705445CCC945}"/>
                </a:ext>
              </a:extLst>
            </p:cNvPr>
            <p:cNvSpPr/>
            <p:nvPr>
              <p:custDataLst>
                <p:tags r:id="rId6"/>
              </p:custDataLst>
            </p:nvPr>
          </p:nvSpPr>
          <p:spPr>
            <a:xfrm>
              <a:off x="3152905" y="3918137"/>
              <a:ext cx="85189" cy="176159"/>
            </a:xfrm>
            <a:custGeom>
              <a:avLst/>
              <a:gdLst/>
              <a:ahLst/>
              <a:cxnLst/>
              <a:rect l="0" t="0" r="0" b="0"/>
              <a:pathLst>
                <a:path w="85189" h="176159">
                  <a:moveTo>
                    <a:pt x="57020" y="120463"/>
                  </a:moveTo>
                  <a:lnTo>
                    <a:pt x="57020" y="120463"/>
                  </a:lnTo>
                  <a:lnTo>
                    <a:pt x="65220" y="120463"/>
                  </a:lnTo>
                  <a:lnTo>
                    <a:pt x="65662" y="119405"/>
                  </a:lnTo>
                  <a:lnTo>
                    <a:pt x="66544" y="105891"/>
                  </a:lnTo>
                  <a:lnTo>
                    <a:pt x="65486" y="104399"/>
                  </a:lnTo>
                  <a:lnTo>
                    <a:pt x="63722" y="103404"/>
                  </a:lnTo>
                  <a:lnTo>
                    <a:pt x="56844" y="101675"/>
                  </a:lnTo>
                  <a:lnTo>
                    <a:pt x="34664" y="101423"/>
                  </a:lnTo>
                  <a:lnTo>
                    <a:pt x="28387" y="104240"/>
                  </a:lnTo>
                  <a:lnTo>
                    <a:pt x="4895" y="125011"/>
                  </a:lnTo>
                  <a:lnTo>
                    <a:pt x="2103" y="130598"/>
                  </a:lnTo>
                  <a:lnTo>
                    <a:pt x="66" y="149091"/>
                  </a:lnTo>
                  <a:lnTo>
                    <a:pt x="0" y="152249"/>
                  </a:lnTo>
                  <a:lnTo>
                    <a:pt x="1016" y="154354"/>
                  </a:lnTo>
                  <a:lnTo>
                    <a:pt x="2750" y="155757"/>
                  </a:lnTo>
                  <a:lnTo>
                    <a:pt x="7500" y="158374"/>
                  </a:lnTo>
                  <a:lnTo>
                    <a:pt x="16125" y="164739"/>
                  </a:lnTo>
                  <a:lnTo>
                    <a:pt x="25382" y="168154"/>
                  </a:lnTo>
                  <a:lnTo>
                    <a:pt x="34828" y="174340"/>
                  </a:lnTo>
                  <a:lnTo>
                    <a:pt x="41160" y="176158"/>
                  </a:lnTo>
                  <a:lnTo>
                    <a:pt x="44330" y="175585"/>
                  </a:lnTo>
                  <a:lnTo>
                    <a:pt x="57022" y="169882"/>
                  </a:lnTo>
                  <a:lnTo>
                    <a:pt x="69721" y="168442"/>
                  </a:lnTo>
                  <a:lnTo>
                    <a:pt x="71837" y="167266"/>
                  </a:lnTo>
                  <a:lnTo>
                    <a:pt x="73248" y="165423"/>
                  </a:lnTo>
                  <a:lnTo>
                    <a:pt x="75512" y="159918"/>
                  </a:lnTo>
                  <a:lnTo>
                    <a:pt x="78644" y="159165"/>
                  </a:lnTo>
                  <a:lnTo>
                    <a:pt x="80961" y="158965"/>
                  </a:lnTo>
                  <a:lnTo>
                    <a:pt x="82506" y="157772"/>
                  </a:lnTo>
                  <a:lnTo>
                    <a:pt x="84222" y="153626"/>
                  </a:lnTo>
                  <a:lnTo>
                    <a:pt x="85188" y="145341"/>
                  </a:lnTo>
                  <a:lnTo>
                    <a:pt x="76643" y="99747"/>
                  </a:lnTo>
                  <a:lnTo>
                    <a:pt x="75266" y="87972"/>
                  </a:lnTo>
                  <a:lnTo>
                    <a:pt x="67450" y="51606"/>
                  </a:lnTo>
                  <a:lnTo>
                    <a:pt x="66547" y="5563"/>
                  </a:lnTo>
                  <a:lnTo>
                    <a:pt x="66546" y="811"/>
                  </a:lnTo>
                  <a:lnTo>
                    <a:pt x="66545" y="3079"/>
                  </a:lnTo>
                  <a:lnTo>
                    <a:pt x="66545" y="66"/>
                  </a:lnTo>
                  <a:lnTo>
                    <a:pt x="66545" y="2828"/>
                  </a:lnTo>
                  <a:lnTo>
                    <a:pt x="66545" y="0"/>
                  </a:lnTo>
                  <a:lnTo>
                    <a:pt x="66545" y="5143"/>
                  </a:lnTo>
                  <a:lnTo>
                    <a:pt x="76070" y="6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963">
              <a:extLst>
                <a:ext uri="{FF2B5EF4-FFF2-40B4-BE49-F238E27FC236}">
                  <a16:creationId xmlns:a16="http://schemas.microsoft.com/office/drawing/2014/main" id="{8AEB45F5-260D-812C-B89B-2E806A3DA24B}"/>
                </a:ext>
              </a:extLst>
            </p:cNvPr>
            <p:cNvSpPr/>
            <p:nvPr>
              <p:custDataLst>
                <p:tags r:id="rId7"/>
              </p:custDataLst>
            </p:nvPr>
          </p:nvSpPr>
          <p:spPr>
            <a:xfrm>
              <a:off x="2876942" y="4219575"/>
              <a:ext cx="437759" cy="14583"/>
            </a:xfrm>
            <a:custGeom>
              <a:avLst/>
              <a:gdLst/>
              <a:ahLst/>
              <a:cxnLst/>
              <a:rect l="0" t="0" r="0" b="0"/>
              <a:pathLst>
                <a:path w="437759" h="14583">
                  <a:moveTo>
                    <a:pt x="9133" y="9525"/>
                  </a:moveTo>
                  <a:lnTo>
                    <a:pt x="9133" y="9525"/>
                  </a:lnTo>
                  <a:lnTo>
                    <a:pt x="0" y="9525"/>
                  </a:lnTo>
                  <a:lnTo>
                    <a:pt x="9837" y="14582"/>
                  </a:lnTo>
                  <a:lnTo>
                    <a:pt x="49450" y="11621"/>
                  </a:lnTo>
                  <a:lnTo>
                    <a:pt x="95162" y="10146"/>
                  </a:lnTo>
                  <a:lnTo>
                    <a:pt x="131284" y="9709"/>
                  </a:lnTo>
                  <a:lnTo>
                    <a:pt x="168328" y="9579"/>
                  </a:lnTo>
                  <a:lnTo>
                    <a:pt x="206115" y="8483"/>
                  </a:lnTo>
                  <a:lnTo>
                    <a:pt x="243064" y="2984"/>
                  </a:lnTo>
                  <a:lnTo>
                    <a:pt x="277765" y="884"/>
                  </a:lnTo>
                  <a:lnTo>
                    <a:pt x="324736" y="262"/>
                  </a:lnTo>
                  <a:lnTo>
                    <a:pt x="371139" y="52"/>
                  </a:lnTo>
                  <a:lnTo>
                    <a:pt x="417874" y="1"/>
                  </a:lnTo>
                  <a:lnTo>
                    <a:pt x="421327" y="0"/>
                  </a:lnTo>
                  <a:lnTo>
                    <a:pt x="43775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964">
              <a:extLst>
                <a:ext uri="{FF2B5EF4-FFF2-40B4-BE49-F238E27FC236}">
                  <a16:creationId xmlns:a16="http://schemas.microsoft.com/office/drawing/2014/main" id="{06CB8E7E-3B3D-F36C-5FF9-9BFD4178F5D2}"/>
                </a:ext>
              </a:extLst>
            </p:cNvPr>
            <p:cNvSpPr/>
            <p:nvPr>
              <p:custDataLst>
                <p:tags r:id="rId8"/>
              </p:custDataLst>
            </p:nvPr>
          </p:nvSpPr>
          <p:spPr>
            <a:xfrm>
              <a:off x="2838450" y="4343436"/>
              <a:ext cx="533401" cy="380632"/>
            </a:xfrm>
            <a:custGeom>
              <a:avLst/>
              <a:gdLst/>
              <a:ahLst/>
              <a:cxnLst/>
              <a:rect l="0" t="0" r="0" b="0"/>
              <a:pathLst>
                <a:path w="533401" h="380632">
                  <a:moveTo>
                    <a:pt x="0" y="314289"/>
                  </a:moveTo>
                  <a:lnTo>
                    <a:pt x="0" y="314289"/>
                  </a:lnTo>
                  <a:lnTo>
                    <a:pt x="13183" y="293566"/>
                  </a:lnTo>
                  <a:lnTo>
                    <a:pt x="29659" y="278516"/>
                  </a:lnTo>
                  <a:lnTo>
                    <a:pt x="73088" y="254100"/>
                  </a:lnTo>
                  <a:lnTo>
                    <a:pt x="92817" y="248183"/>
                  </a:lnTo>
                  <a:lnTo>
                    <a:pt x="104642" y="252840"/>
                  </a:lnTo>
                  <a:lnTo>
                    <a:pt x="116495" y="260922"/>
                  </a:lnTo>
                  <a:lnTo>
                    <a:pt x="139643" y="293334"/>
                  </a:lnTo>
                  <a:lnTo>
                    <a:pt x="157686" y="335928"/>
                  </a:lnTo>
                  <a:lnTo>
                    <a:pt x="171320" y="380631"/>
                  </a:lnTo>
                  <a:lnTo>
                    <a:pt x="170384" y="354977"/>
                  </a:lnTo>
                  <a:lnTo>
                    <a:pt x="163248" y="310371"/>
                  </a:lnTo>
                  <a:lnTo>
                    <a:pt x="162317" y="274440"/>
                  </a:lnTo>
                  <a:lnTo>
                    <a:pt x="162041" y="235337"/>
                  </a:lnTo>
                  <a:lnTo>
                    <a:pt x="161948" y="190743"/>
                  </a:lnTo>
                  <a:lnTo>
                    <a:pt x="161930" y="145089"/>
                  </a:lnTo>
                  <a:lnTo>
                    <a:pt x="164749" y="114931"/>
                  </a:lnTo>
                  <a:lnTo>
                    <a:pt x="167413" y="97627"/>
                  </a:lnTo>
                  <a:lnTo>
                    <a:pt x="165080" y="80877"/>
                  </a:lnTo>
                  <a:lnTo>
                    <a:pt x="171442" y="33462"/>
                  </a:lnTo>
                  <a:lnTo>
                    <a:pt x="171449" y="28971"/>
                  </a:lnTo>
                  <a:lnTo>
                    <a:pt x="176506" y="28667"/>
                  </a:lnTo>
                  <a:lnTo>
                    <a:pt x="181811" y="25774"/>
                  </a:lnTo>
                  <a:lnTo>
                    <a:pt x="184707" y="23520"/>
                  </a:lnTo>
                  <a:lnTo>
                    <a:pt x="193570" y="21017"/>
                  </a:lnTo>
                  <a:lnTo>
                    <a:pt x="238921" y="19278"/>
                  </a:lnTo>
                  <a:lnTo>
                    <a:pt x="282576" y="18034"/>
                  </a:lnTo>
                  <a:lnTo>
                    <a:pt x="317148" y="13992"/>
                  </a:lnTo>
                  <a:lnTo>
                    <a:pt x="350857" y="11490"/>
                  </a:lnTo>
                  <a:lnTo>
                    <a:pt x="393941" y="10082"/>
                  </a:lnTo>
                  <a:lnTo>
                    <a:pt x="436943" y="4550"/>
                  </a:lnTo>
                  <a:lnTo>
                    <a:pt x="482794" y="568"/>
                  </a:lnTo>
                  <a:lnTo>
                    <a:pt x="516794" y="0"/>
                  </a:lnTo>
                  <a:lnTo>
                    <a:pt x="533400" y="9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965">
              <a:extLst>
                <a:ext uri="{FF2B5EF4-FFF2-40B4-BE49-F238E27FC236}">
                  <a16:creationId xmlns:a16="http://schemas.microsoft.com/office/drawing/2014/main" id="{2CCF21C1-0208-EA32-ECD3-0DC485143B3B}"/>
                </a:ext>
              </a:extLst>
            </p:cNvPr>
            <p:cNvSpPr/>
            <p:nvPr>
              <p:custDataLst>
                <p:tags r:id="rId9"/>
              </p:custDataLst>
            </p:nvPr>
          </p:nvSpPr>
          <p:spPr>
            <a:xfrm>
              <a:off x="3086100" y="4488692"/>
              <a:ext cx="266701" cy="273809"/>
            </a:xfrm>
            <a:custGeom>
              <a:avLst/>
              <a:gdLst/>
              <a:ahLst/>
              <a:cxnLst/>
              <a:rect l="0" t="0" r="0" b="0"/>
              <a:pathLst>
                <a:path w="266701" h="273809">
                  <a:moveTo>
                    <a:pt x="0" y="54733"/>
                  </a:moveTo>
                  <a:lnTo>
                    <a:pt x="0" y="54733"/>
                  </a:lnTo>
                  <a:lnTo>
                    <a:pt x="0" y="49676"/>
                  </a:lnTo>
                  <a:lnTo>
                    <a:pt x="1058" y="48187"/>
                  </a:lnTo>
                  <a:lnTo>
                    <a:pt x="2822" y="47194"/>
                  </a:lnTo>
                  <a:lnTo>
                    <a:pt x="5056" y="46532"/>
                  </a:lnTo>
                  <a:lnTo>
                    <a:pt x="32056" y="30097"/>
                  </a:lnTo>
                  <a:lnTo>
                    <a:pt x="40000" y="27909"/>
                  </a:lnTo>
                  <a:lnTo>
                    <a:pt x="43600" y="28383"/>
                  </a:lnTo>
                  <a:lnTo>
                    <a:pt x="50423" y="31733"/>
                  </a:lnTo>
                  <a:lnTo>
                    <a:pt x="60213" y="39570"/>
                  </a:lnTo>
                  <a:lnTo>
                    <a:pt x="63803" y="45524"/>
                  </a:lnTo>
                  <a:lnTo>
                    <a:pt x="65399" y="53815"/>
                  </a:lnTo>
                  <a:lnTo>
                    <a:pt x="71564" y="99023"/>
                  </a:lnTo>
                  <a:lnTo>
                    <a:pt x="74826" y="124888"/>
                  </a:lnTo>
                  <a:lnTo>
                    <a:pt x="67477" y="169923"/>
                  </a:lnTo>
                  <a:lnTo>
                    <a:pt x="66781" y="177421"/>
                  </a:lnTo>
                  <a:lnTo>
                    <a:pt x="66707" y="173165"/>
                  </a:lnTo>
                  <a:lnTo>
                    <a:pt x="84579" y="135671"/>
                  </a:lnTo>
                  <a:lnTo>
                    <a:pt x="92624" y="115047"/>
                  </a:lnTo>
                  <a:lnTo>
                    <a:pt x="121140" y="72736"/>
                  </a:lnTo>
                  <a:lnTo>
                    <a:pt x="157816" y="25777"/>
                  </a:lnTo>
                  <a:lnTo>
                    <a:pt x="185530" y="3021"/>
                  </a:lnTo>
                  <a:lnTo>
                    <a:pt x="192877" y="0"/>
                  </a:lnTo>
                  <a:lnTo>
                    <a:pt x="195260" y="253"/>
                  </a:lnTo>
                  <a:lnTo>
                    <a:pt x="196848" y="1479"/>
                  </a:lnTo>
                  <a:lnTo>
                    <a:pt x="207211" y="30238"/>
                  </a:lnTo>
                  <a:lnTo>
                    <a:pt x="219240" y="75216"/>
                  </a:lnTo>
                  <a:lnTo>
                    <a:pt x="228649" y="112307"/>
                  </a:lnTo>
                  <a:lnTo>
                    <a:pt x="235317" y="150109"/>
                  </a:lnTo>
                  <a:lnTo>
                    <a:pt x="237571" y="195751"/>
                  </a:lnTo>
                  <a:lnTo>
                    <a:pt x="230513" y="242167"/>
                  </a:lnTo>
                  <a:lnTo>
                    <a:pt x="230509" y="254453"/>
                  </a:lnTo>
                  <a:lnTo>
                    <a:pt x="231989" y="257730"/>
                  </a:lnTo>
                  <a:lnTo>
                    <a:pt x="234034" y="259914"/>
                  </a:lnTo>
                  <a:lnTo>
                    <a:pt x="236307" y="265164"/>
                  </a:lnTo>
                  <a:lnTo>
                    <a:pt x="236913" y="268045"/>
                  </a:lnTo>
                  <a:lnTo>
                    <a:pt x="238375" y="269966"/>
                  </a:lnTo>
                  <a:lnTo>
                    <a:pt x="242822" y="272101"/>
                  </a:lnTo>
                  <a:lnTo>
                    <a:pt x="266700" y="273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Dependent Population Means </a:t>
            </a:r>
          </a:p>
        </p:txBody>
      </p:sp>
      <p:grpSp>
        <p:nvGrpSpPr>
          <p:cNvPr id="7" name="SMARTInkShape-Group208">
            <a:extLst>
              <a:ext uri="{FF2B5EF4-FFF2-40B4-BE49-F238E27FC236}">
                <a16:creationId xmlns:a16="http://schemas.microsoft.com/office/drawing/2014/main" id="{B3BAF6A0-7514-1CDF-B917-9D96DCF07A45}"/>
              </a:ext>
            </a:extLst>
          </p:cNvPr>
          <p:cNvGrpSpPr/>
          <p:nvPr/>
        </p:nvGrpSpPr>
        <p:grpSpPr>
          <a:xfrm>
            <a:off x="2038350" y="1409700"/>
            <a:ext cx="426901" cy="379051"/>
            <a:chOff x="2038350" y="1409700"/>
            <a:chExt cx="426901" cy="379051"/>
          </a:xfrm>
        </p:grpSpPr>
        <p:sp>
          <p:nvSpPr>
            <p:cNvPr id="3" name="SMARTInkShape-966">
              <a:extLst>
                <a:ext uri="{FF2B5EF4-FFF2-40B4-BE49-F238E27FC236}">
                  <a16:creationId xmlns:a16="http://schemas.microsoft.com/office/drawing/2014/main" id="{BA92C53C-6C48-38EF-8B97-4FA61C5AB6D2}"/>
                </a:ext>
              </a:extLst>
            </p:cNvPr>
            <p:cNvSpPr/>
            <p:nvPr>
              <p:custDataLst>
                <p:tags r:id="rId76"/>
              </p:custDataLst>
            </p:nvPr>
          </p:nvSpPr>
          <p:spPr>
            <a:xfrm>
              <a:off x="2367212" y="1668757"/>
              <a:ext cx="98039" cy="119994"/>
            </a:xfrm>
            <a:custGeom>
              <a:avLst/>
              <a:gdLst/>
              <a:ahLst/>
              <a:cxnLst/>
              <a:rect l="0" t="0" r="0" b="0"/>
              <a:pathLst>
                <a:path w="98039" h="119994">
                  <a:moveTo>
                    <a:pt x="23563" y="26693"/>
                  </a:moveTo>
                  <a:lnTo>
                    <a:pt x="23563" y="26693"/>
                  </a:lnTo>
                  <a:lnTo>
                    <a:pt x="33078" y="26693"/>
                  </a:lnTo>
                  <a:lnTo>
                    <a:pt x="28028" y="26693"/>
                  </a:lnTo>
                  <a:lnTo>
                    <a:pt x="22726" y="29515"/>
                  </a:lnTo>
                  <a:lnTo>
                    <a:pt x="10698" y="39951"/>
                  </a:lnTo>
                  <a:lnTo>
                    <a:pt x="7262" y="45991"/>
                  </a:lnTo>
                  <a:lnTo>
                    <a:pt x="4677" y="52203"/>
                  </a:lnTo>
                  <a:lnTo>
                    <a:pt x="0" y="58492"/>
                  </a:lnTo>
                  <a:lnTo>
                    <a:pt x="38" y="70459"/>
                  </a:lnTo>
                  <a:lnTo>
                    <a:pt x="3582" y="84245"/>
                  </a:lnTo>
                  <a:lnTo>
                    <a:pt x="11528" y="97956"/>
                  </a:lnTo>
                  <a:lnTo>
                    <a:pt x="21643" y="108721"/>
                  </a:lnTo>
                  <a:lnTo>
                    <a:pt x="36517" y="117555"/>
                  </a:lnTo>
                  <a:lnTo>
                    <a:pt x="44490" y="119993"/>
                  </a:lnTo>
                  <a:lnTo>
                    <a:pt x="48097" y="119584"/>
                  </a:lnTo>
                  <a:lnTo>
                    <a:pt x="74837" y="103458"/>
                  </a:lnTo>
                  <a:lnTo>
                    <a:pt x="83393" y="95030"/>
                  </a:lnTo>
                  <a:lnTo>
                    <a:pt x="95882" y="76654"/>
                  </a:lnTo>
                  <a:lnTo>
                    <a:pt x="98038" y="66184"/>
                  </a:lnTo>
                  <a:lnTo>
                    <a:pt x="96174" y="57297"/>
                  </a:lnTo>
                  <a:lnTo>
                    <a:pt x="92877" y="49820"/>
                  </a:lnTo>
                  <a:lnTo>
                    <a:pt x="89411" y="29947"/>
                  </a:lnTo>
                  <a:lnTo>
                    <a:pt x="85285" y="23553"/>
                  </a:lnTo>
                  <a:lnTo>
                    <a:pt x="59656" y="4471"/>
                  </a:lnTo>
                  <a:lnTo>
                    <a:pt x="49835" y="942"/>
                  </a:lnTo>
                  <a:lnTo>
                    <a:pt x="44252" y="0"/>
                  </a:lnTo>
                  <a:lnTo>
                    <a:pt x="35228" y="1777"/>
                  </a:lnTo>
                  <a:lnTo>
                    <a:pt x="31339" y="3732"/>
                  </a:lnTo>
                  <a:lnTo>
                    <a:pt x="28747" y="6094"/>
                  </a:lnTo>
                  <a:lnTo>
                    <a:pt x="17472" y="23661"/>
                  </a:lnTo>
                  <a:lnTo>
                    <a:pt x="14038" y="362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967">
              <a:extLst>
                <a:ext uri="{FF2B5EF4-FFF2-40B4-BE49-F238E27FC236}">
                  <a16:creationId xmlns:a16="http://schemas.microsoft.com/office/drawing/2014/main" id="{74D404FC-121B-683C-4AAD-A1E134774215}"/>
                </a:ext>
              </a:extLst>
            </p:cNvPr>
            <p:cNvSpPr/>
            <p:nvPr>
              <p:custDataLst>
                <p:tags r:id="rId77"/>
              </p:custDataLst>
            </p:nvPr>
          </p:nvSpPr>
          <p:spPr>
            <a:xfrm>
              <a:off x="2038350" y="1571625"/>
              <a:ext cx="161926" cy="28576"/>
            </a:xfrm>
            <a:custGeom>
              <a:avLst/>
              <a:gdLst/>
              <a:ahLst/>
              <a:cxnLst/>
              <a:rect l="0" t="0" r="0" b="0"/>
              <a:pathLst>
                <a:path w="161926" h="28576">
                  <a:moveTo>
                    <a:pt x="0" y="28575"/>
                  </a:moveTo>
                  <a:lnTo>
                    <a:pt x="0" y="28575"/>
                  </a:lnTo>
                  <a:lnTo>
                    <a:pt x="45761" y="28575"/>
                  </a:lnTo>
                  <a:lnTo>
                    <a:pt x="89786" y="27517"/>
                  </a:lnTo>
                  <a:lnTo>
                    <a:pt x="130673" y="16816"/>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968">
              <a:extLst>
                <a:ext uri="{FF2B5EF4-FFF2-40B4-BE49-F238E27FC236}">
                  <a16:creationId xmlns:a16="http://schemas.microsoft.com/office/drawing/2014/main" id="{ED76DF00-F2CC-6D96-A8C4-45F5AB07A36F}"/>
                </a:ext>
              </a:extLst>
            </p:cNvPr>
            <p:cNvSpPr/>
            <p:nvPr>
              <p:custDataLst>
                <p:tags r:id="rId78"/>
              </p:custDataLst>
            </p:nvPr>
          </p:nvSpPr>
          <p:spPr>
            <a:xfrm>
              <a:off x="2200275" y="1409769"/>
              <a:ext cx="19051" cy="320857"/>
            </a:xfrm>
            <a:custGeom>
              <a:avLst/>
              <a:gdLst/>
              <a:ahLst/>
              <a:cxnLst/>
              <a:rect l="0" t="0" r="0" b="0"/>
              <a:pathLst>
                <a:path w="19051" h="320857">
                  <a:moveTo>
                    <a:pt x="0" y="18981"/>
                  </a:moveTo>
                  <a:lnTo>
                    <a:pt x="0" y="18981"/>
                  </a:lnTo>
                  <a:lnTo>
                    <a:pt x="0" y="8868"/>
                  </a:lnTo>
                  <a:lnTo>
                    <a:pt x="1058" y="5889"/>
                  </a:lnTo>
                  <a:lnTo>
                    <a:pt x="2822" y="3903"/>
                  </a:lnTo>
                  <a:lnTo>
                    <a:pt x="9409" y="0"/>
                  </a:lnTo>
                  <a:lnTo>
                    <a:pt x="17049" y="28201"/>
                  </a:lnTo>
                  <a:lnTo>
                    <a:pt x="18786" y="67820"/>
                  </a:lnTo>
                  <a:lnTo>
                    <a:pt x="18998" y="113412"/>
                  </a:lnTo>
                  <a:lnTo>
                    <a:pt x="19035" y="158791"/>
                  </a:lnTo>
                  <a:lnTo>
                    <a:pt x="19045" y="201870"/>
                  </a:lnTo>
                  <a:lnTo>
                    <a:pt x="19049" y="248148"/>
                  </a:lnTo>
                  <a:lnTo>
                    <a:pt x="19050" y="286907"/>
                  </a:lnTo>
                  <a:lnTo>
                    <a:pt x="19050" y="320856"/>
                  </a:lnTo>
                  <a:lnTo>
                    <a:pt x="19050" y="3142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969">
              <a:extLst>
                <a:ext uri="{FF2B5EF4-FFF2-40B4-BE49-F238E27FC236}">
                  <a16:creationId xmlns:a16="http://schemas.microsoft.com/office/drawing/2014/main" id="{A0252627-D77E-4E77-3515-FCA363AAAFB3}"/>
                </a:ext>
              </a:extLst>
            </p:cNvPr>
            <p:cNvSpPr/>
            <p:nvPr>
              <p:custDataLst>
                <p:tags r:id="rId79"/>
              </p:custDataLst>
            </p:nvPr>
          </p:nvSpPr>
          <p:spPr>
            <a:xfrm>
              <a:off x="2057400" y="1409700"/>
              <a:ext cx="9526" cy="349255"/>
            </a:xfrm>
            <a:custGeom>
              <a:avLst/>
              <a:gdLst/>
              <a:ahLst/>
              <a:cxnLst/>
              <a:rect l="0" t="0" r="0" b="0"/>
              <a:pathLst>
                <a:path w="9526" h="349255">
                  <a:moveTo>
                    <a:pt x="9525" y="0"/>
                  </a:moveTo>
                  <a:lnTo>
                    <a:pt x="9525" y="0"/>
                  </a:lnTo>
                  <a:lnTo>
                    <a:pt x="9525" y="44240"/>
                  </a:lnTo>
                  <a:lnTo>
                    <a:pt x="9525" y="80842"/>
                  </a:lnTo>
                  <a:lnTo>
                    <a:pt x="9525" y="119556"/>
                  </a:lnTo>
                  <a:lnTo>
                    <a:pt x="9525" y="166138"/>
                  </a:lnTo>
                  <a:lnTo>
                    <a:pt x="9525" y="208564"/>
                  </a:lnTo>
                  <a:lnTo>
                    <a:pt x="4468" y="249592"/>
                  </a:lnTo>
                  <a:lnTo>
                    <a:pt x="1324" y="288560"/>
                  </a:lnTo>
                  <a:lnTo>
                    <a:pt x="262" y="329932"/>
                  </a:lnTo>
                  <a:lnTo>
                    <a:pt x="35" y="349254"/>
                  </a:lnTo>
                  <a:lnTo>
                    <a:pt x="23" y="349253"/>
                  </a:lnTo>
                  <a:lnTo>
                    <a:pt x="0"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SMARTInkShape-Group209">
            <a:extLst>
              <a:ext uri="{FF2B5EF4-FFF2-40B4-BE49-F238E27FC236}">
                <a16:creationId xmlns:a16="http://schemas.microsoft.com/office/drawing/2014/main" id="{2331D59D-2ED4-203D-3B13-4CD26E2DBBD5}"/>
              </a:ext>
            </a:extLst>
          </p:cNvPr>
          <p:cNvGrpSpPr/>
          <p:nvPr/>
        </p:nvGrpSpPr>
        <p:grpSpPr>
          <a:xfrm>
            <a:off x="2867025" y="1533525"/>
            <a:ext cx="28576" cy="142876"/>
            <a:chOff x="2867025" y="1533525"/>
            <a:chExt cx="28576" cy="142876"/>
          </a:xfrm>
        </p:grpSpPr>
        <p:sp>
          <p:nvSpPr>
            <p:cNvPr id="8" name="SMARTInkShape-970">
              <a:extLst>
                <a:ext uri="{FF2B5EF4-FFF2-40B4-BE49-F238E27FC236}">
                  <a16:creationId xmlns:a16="http://schemas.microsoft.com/office/drawing/2014/main" id="{4132306D-1D6B-F477-05F8-0671071EBD83}"/>
                </a:ext>
              </a:extLst>
            </p:cNvPr>
            <p:cNvSpPr/>
            <p:nvPr>
              <p:custDataLst>
                <p:tags r:id="rId74"/>
              </p:custDataLst>
            </p:nvPr>
          </p:nvSpPr>
          <p:spPr>
            <a:xfrm>
              <a:off x="2876701" y="1647825"/>
              <a:ext cx="18900" cy="28576"/>
            </a:xfrm>
            <a:custGeom>
              <a:avLst/>
              <a:gdLst/>
              <a:ahLst/>
              <a:cxnLst/>
              <a:rect l="0" t="0" r="0" b="0"/>
              <a:pathLst>
                <a:path w="18900" h="28576">
                  <a:moveTo>
                    <a:pt x="18899" y="0"/>
                  </a:moveTo>
                  <a:lnTo>
                    <a:pt x="18899" y="0"/>
                  </a:lnTo>
                  <a:lnTo>
                    <a:pt x="18899" y="5056"/>
                  </a:lnTo>
                  <a:lnTo>
                    <a:pt x="16077" y="10361"/>
                  </a:lnTo>
                  <a:lnTo>
                    <a:pt x="0" y="28414"/>
                  </a:lnTo>
                  <a:lnTo>
                    <a:pt x="9374"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971">
              <a:extLst>
                <a:ext uri="{FF2B5EF4-FFF2-40B4-BE49-F238E27FC236}">
                  <a16:creationId xmlns:a16="http://schemas.microsoft.com/office/drawing/2014/main" id="{988DC5C3-D6A5-5A6C-5846-EC34C69EF1D0}"/>
                </a:ext>
              </a:extLst>
            </p:cNvPr>
            <p:cNvSpPr/>
            <p:nvPr>
              <p:custDataLst>
                <p:tags r:id="rId75"/>
              </p:custDataLst>
            </p:nvPr>
          </p:nvSpPr>
          <p:spPr>
            <a:xfrm>
              <a:off x="2867025" y="1533525"/>
              <a:ext cx="28576" cy="9526"/>
            </a:xfrm>
            <a:custGeom>
              <a:avLst/>
              <a:gdLst/>
              <a:ahLst/>
              <a:cxnLst/>
              <a:rect l="0" t="0" r="0" b="0"/>
              <a:pathLst>
                <a:path w="28576" h="9526">
                  <a:moveTo>
                    <a:pt x="0" y="9525"/>
                  </a:moveTo>
                  <a:lnTo>
                    <a:pt x="0" y="9525"/>
                  </a:lnTo>
                  <a:lnTo>
                    <a:pt x="0" y="4469"/>
                  </a:lnTo>
                  <a:lnTo>
                    <a:pt x="1058" y="2979"/>
                  </a:lnTo>
                  <a:lnTo>
                    <a:pt x="2822" y="1986"/>
                  </a:lnTo>
                  <a:lnTo>
                    <a:pt x="9133" y="116"/>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SMARTInkShape-Group210">
            <a:extLst>
              <a:ext uri="{FF2B5EF4-FFF2-40B4-BE49-F238E27FC236}">
                <a16:creationId xmlns:a16="http://schemas.microsoft.com/office/drawing/2014/main" id="{66A7D5FB-8523-26CB-6E2B-3FE29415481C}"/>
              </a:ext>
            </a:extLst>
          </p:cNvPr>
          <p:cNvGrpSpPr/>
          <p:nvPr/>
        </p:nvGrpSpPr>
        <p:grpSpPr>
          <a:xfrm>
            <a:off x="3371850" y="1393712"/>
            <a:ext cx="628651" cy="377939"/>
            <a:chOff x="3371850" y="1393712"/>
            <a:chExt cx="628651" cy="377939"/>
          </a:xfrm>
        </p:grpSpPr>
        <p:sp>
          <p:nvSpPr>
            <p:cNvPr id="11" name="SMARTInkShape-972">
              <a:extLst>
                <a:ext uri="{FF2B5EF4-FFF2-40B4-BE49-F238E27FC236}">
                  <a16:creationId xmlns:a16="http://schemas.microsoft.com/office/drawing/2014/main" id="{D2BA3C05-C681-1418-36E0-8FC3E2C0D21F}"/>
                </a:ext>
              </a:extLst>
            </p:cNvPr>
            <p:cNvSpPr/>
            <p:nvPr>
              <p:custDataLst>
                <p:tags r:id="rId72"/>
              </p:custDataLst>
            </p:nvPr>
          </p:nvSpPr>
          <p:spPr>
            <a:xfrm>
              <a:off x="3915377" y="1552575"/>
              <a:ext cx="85124" cy="207659"/>
            </a:xfrm>
            <a:custGeom>
              <a:avLst/>
              <a:gdLst/>
              <a:ahLst/>
              <a:cxnLst/>
              <a:rect l="0" t="0" r="0" b="0"/>
              <a:pathLst>
                <a:path w="85124" h="207659">
                  <a:moveTo>
                    <a:pt x="56548" y="161925"/>
                  </a:moveTo>
                  <a:lnTo>
                    <a:pt x="56548" y="161925"/>
                  </a:lnTo>
                  <a:lnTo>
                    <a:pt x="75472" y="143002"/>
                  </a:lnTo>
                  <a:lnTo>
                    <a:pt x="75595" y="120488"/>
                  </a:lnTo>
                  <a:lnTo>
                    <a:pt x="74538" y="118425"/>
                  </a:lnTo>
                  <a:lnTo>
                    <a:pt x="72775" y="117050"/>
                  </a:lnTo>
                  <a:lnTo>
                    <a:pt x="67993" y="115522"/>
                  </a:lnTo>
                  <a:lnTo>
                    <a:pt x="62340" y="114843"/>
                  </a:lnTo>
                  <a:lnTo>
                    <a:pt x="36589" y="124733"/>
                  </a:lnTo>
                  <a:lnTo>
                    <a:pt x="16975" y="136704"/>
                  </a:lnTo>
                  <a:lnTo>
                    <a:pt x="6252" y="146103"/>
                  </a:lnTo>
                  <a:lnTo>
                    <a:pt x="2444" y="155246"/>
                  </a:lnTo>
                  <a:lnTo>
                    <a:pt x="0" y="173306"/>
                  </a:lnTo>
                  <a:lnTo>
                    <a:pt x="2488" y="180389"/>
                  </a:lnTo>
                  <a:lnTo>
                    <a:pt x="4633" y="183759"/>
                  </a:lnTo>
                  <a:lnTo>
                    <a:pt x="23284" y="196773"/>
                  </a:lnTo>
                  <a:lnTo>
                    <a:pt x="44529" y="206712"/>
                  </a:lnTo>
                  <a:lnTo>
                    <a:pt x="48535" y="207658"/>
                  </a:lnTo>
                  <a:lnTo>
                    <a:pt x="52265" y="207231"/>
                  </a:lnTo>
                  <a:lnTo>
                    <a:pt x="59231" y="203933"/>
                  </a:lnTo>
                  <a:lnTo>
                    <a:pt x="69103" y="196127"/>
                  </a:lnTo>
                  <a:lnTo>
                    <a:pt x="72711" y="190179"/>
                  </a:lnTo>
                  <a:lnTo>
                    <a:pt x="75218" y="181129"/>
                  </a:lnTo>
                  <a:lnTo>
                    <a:pt x="76623" y="140963"/>
                  </a:lnTo>
                  <a:lnTo>
                    <a:pt x="82134" y="100210"/>
                  </a:lnTo>
                  <a:lnTo>
                    <a:pt x="84532" y="56445"/>
                  </a:lnTo>
                  <a:lnTo>
                    <a:pt x="85088" y="17715"/>
                  </a:lnTo>
                  <a:lnTo>
                    <a:pt x="82286" y="10343"/>
                  </a:lnTo>
                  <a:lnTo>
                    <a:pt x="75989" y="605"/>
                  </a:lnTo>
                  <a:lnTo>
                    <a:pt x="851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973">
              <a:extLst>
                <a:ext uri="{FF2B5EF4-FFF2-40B4-BE49-F238E27FC236}">
                  <a16:creationId xmlns:a16="http://schemas.microsoft.com/office/drawing/2014/main" id="{4B7991F6-711C-6372-8411-4FDFD0D72B16}"/>
                </a:ext>
              </a:extLst>
            </p:cNvPr>
            <p:cNvSpPr/>
            <p:nvPr>
              <p:custDataLst>
                <p:tags r:id="rId73"/>
              </p:custDataLst>
            </p:nvPr>
          </p:nvSpPr>
          <p:spPr>
            <a:xfrm>
              <a:off x="3371850" y="1393712"/>
              <a:ext cx="438151" cy="377939"/>
            </a:xfrm>
            <a:custGeom>
              <a:avLst/>
              <a:gdLst/>
              <a:ahLst/>
              <a:cxnLst/>
              <a:rect l="0" t="0" r="0" b="0"/>
              <a:pathLst>
                <a:path w="438151" h="377939">
                  <a:moveTo>
                    <a:pt x="0" y="377938"/>
                  </a:moveTo>
                  <a:lnTo>
                    <a:pt x="0" y="377938"/>
                  </a:lnTo>
                  <a:lnTo>
                    <a:pt x="1058" y="359575"/>
                  </a:lnTo>
                  <a:lnTo>
                    <a:pt x="9721" y="336161"/>
                  </a:lnTo>
                  <a:lnTo>
                    <a:pt x="34376" y="293682"/>
                  </a:lnTo>
                  <a:lnTo>
                    <a:pt x="55121" y="249347"/>
                  </a:lnTo>
                  <a:lnTo>
                    <a:pt x="83053" y="205129"/>
                  </a:lnTo>
                  <a:lnTo>
                    <a:pt x="108010" y="163063"/>
                  </a:lnTo>
                  <a:lnTo>
                    <a:pt x="140340" y="122651"/>
                  </a:lnTo>
                  <a:lnTo>
                    <a:pt x="152001" y="100038"/>
                  </a:lnTo>
                  <a:lnTo>
                    <a:pt x="185618" y="60570"/>
                  </a:lnTo>
                  <a:lnTo>
                    <a:pt x="209499" y="25577"/>
                  </a:lnTo>
                  <a:lnTo>
                    <a:pt x="201345" y="25519"/>
                  </a:lnTo>
                  <a:lnTo>
                    <a:pt x="192537" y="68825"/>
                  </a:lnTo>
                  <a:lnTo>
                    <a:pt x="183164" y="111258"/>
                  </a:lnTo>
                  <a:lnTo>
                    <a:pt x="171255" y="156672"/>
                  </a:lnTo>
                  <a:lnTo>
                    <a:pt x="163768" y="201587"/>
                  </a:lnTo>
                  <a:lnTo>
                    <a:pt x="165567" y="217715"/>
                  </a:lnTo>
                  <a:lnTo>
                    <a:pt x="169707" y="238390"/>
                  </a:lnTo>
                  <a:lnTo>
                    <a:pt x="170288" y="246806"/>
                  </a:lnTo>
                  <a:lnTo>
                    <a:pt x="179401" y="261801"/>
                  </a:lnTo>
                  <a:lnTo>
                    <a:pt x="186275" y="268763"/>
                  </a:lnTo>
                  <a:lnTo>
                    <a:pt x="202381" y="276499"/>
                  </a:lnTo>
                  <a:lnTo>
                    <a:pt x="220122" y="278879"/>
                  </a:lnTo>
                  <a:lnTo>
                    <a:pt x="238590" y="276409"/>
                  </a:lnTo>
                  <a:lnTo>
                    <a:pt x="274200" y="259654"/>
                  </a:lnTo>
                  <a:lnTo>
                    <a:pt x="307460" y="231612"/>
                  </a:lnTo>
                  <a:lnTo>
                    <a:pt x="329107" y="200409"/>
                  </a:lnTo>
                  <a:lnTo>
                    <a:pt x="343870" y="159296"/>
                  </a:lnTo>
                  <a:lnTo>
                    <a:pt x="351794" y="117634"/>
                  </a:lnTo>
                  <a:lnTo>
                    <a:pt x="358470" y="78796"/>
                  </a:lnTo>
                  <a:lnTo>
                    <a:pt x="361263" y="36156"/>
                  </a:lnTo>
                  <a:lnTo>
                    <a:pt x="361815" y="7272"/>
                  </a:lnTo>
                  <a:lnTo>
                    <a:pt x="360802" y="3827"/>
                  </a:lnTo>
                  <a:lnTo>
                    <a:pt x="359068" y="1531"/>
                  </a:lnTo>
                  <a:lnTo>
                    <a:pt x="356854" y="0"/>
                  </a:lnTo>
                  <a:lnTo>
                    <a:pt x="354319" y="3213"/>
                  </a:lnTo>
                  <a:lnTo>
                    <a:pt x="339556" y="45180"/>
                  </a:lnTo>
                  <a:lnTo>
                    <a:pt x="335207" y="83434"/>
                  </a:lnTo>
                  <a:lnTo>
                    <a:pt x="333917" y="123226"/>
                  </a:lnTo>
                  <a:lnTo>
                    <a:pt x="336269" y="169444"/>
                  </a:lnTo>
                  <a:lnTo>
                    <a:pt x="352679" y="215269"/>
                  </a:lnTo>
                  <a:lnTo>
                    <a:pt x="359946" y="227324"/>
                  </a:lnTo>
                  <a:lnTo>
                    <a:pt x="370231" y="236210"/>
                  </a:lnTo>
                  <a:lnTo>
                    <a:pt x="381858" y="240864"/>
                  </a:lnTo>
                  <a:lnTo>
                    <a:pt x="387923" y="242105"/>
                  </a:lnTo>
                  <a:lnTo>
                    <a:pt x="400305" y="240662"/>
                  </a:lnTo>
                  <a:lnTo>
                    <a:pt x="427811" y="235555"/>
                  </a:lnTo>
                  <a:lnTo>
                    <a:pt x="438150" y="235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SMARTInkShape-Group211">
            <a:extLst>
              <a:ext uri="{FF2B5EF4-FFF2-40B4-BE49-F238E27FC236}">
                <a16:creationId xmlns:a16="http://schemas.microsoft.com/office/drawing/2014/main" id="{372F7491-ABF5-3550-141A-A89DB8AEDBFA}"/>
              </a:ext>
            </a:extLst>
          </p:cNvPr>
          <p:cNvGrpSpPr/>
          <p:nvPr/>
        </p:nvGrpSpPr>
        <p:grpSpPr>
          <a:xfrm>
            <a:off x="4305300" y="1476375"/>
            <a:ext cx="161926" cy="76201"/>
            <a:chOff x="4305300" y="1476375"/>
            <a:chExt cx="161926" cy="76201"/>
          </a:xfrm>
        </p:grpSpPr>
        <p:sp>
          <p:nvSpPr>
            <p:cNvPr id="14" name="SMARTInkShape-974">
              <a:extLst>
                <a:ext uri="{FF2B5EF4-FFF2-40B4-BE49-F238E27FC236}">
                  <a16:creationId xmlns:a16="http://schemas.microsoft.com/office/drawing/2014/main" id="{8A941BFF-8A09-CA79-8BD0-F2BB402D8BC7}"/>
                </a:ext>
              </a:extLst>
            </p:cNvPr>
            <p:cNvSpPr/>
            <p:nvPr>
              <p:custDataLst>
                <p:tags r:id="rId70"/>
              </p:custDataLst>
            </p:nvPr>
          </p:nvSpPr>
          <p:spPr>
            <a:xfrm>
              <a:off x="4305693" y="1543050"/>
              <a:ext cx="161533" cy="9526"/>
            </a:xfrm>
            <a:custGeom>
              <a:avLst/>
              <a:gdLst/>
              <a:ahLst/>
              <a:cxnLst/>
              <a:rect l="0" t="0" r="0" b="0"/>
              <a:pathLst>
                <a:path w="161533" h="9526">
                  <a:moveTo>
                    <a:pt x="9132" y="0"/>
                  </a:moveTo>
                  <a:lnTo>
                    <a:pt x="9132" y="0"/>
                  </a:lnTo>
                  <a:lnTo>
                    <a:pt x="931" y="0"/>
                  </a:lnTo>
                  <a:lnTo>
                    <a:pt x="490" y="1058"/>
                  </a:lnTo>
                  <a:lnTo>
                    <a:pt x="0" y="5056"/>
                  </a:lnTo>
                  <a:lnTo>
                    <a:pt x="1986" y="6546"/>
                  </a:lnTo>
                  <a:lnTo>
                    <a:pt x="9836" y="8201"/>
                  </a:lnTo>
                  <a:lnTo>
                    <a:pt x="48579" y="1812"/>
                  </a:lnTo>
                  <a:lnTo>
                    <a:pt x="90655" y="358"/>
                  </a:lnTo>
                  <a:lnTo>
                    <a:pt x="131068" y="1129"/>
                  </a:lnTo>
                  <a:lnTo>
                    <a:pt x="161532"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975">
              <a:extLst>
                <a:ext uri="{FF2B5EF4-FFF2-40B4-BE49-F238E27FC236}">
                  <a16:creationId xmlns:a16="http://schemas.microsoft.com/office/drawing/2014/main" id="{147DF749-072F-86CA-9D69-D51F02C68F17}"/>
                </a:ext>
              </a:extLst>
            </p:cNvPr>
            <p:cNvSpPr/>
            <p:nvPr>
              <p:custDataLst>
                <p:tags r:id="rId71"/>
              </p:custDataLst>
            </p:nvPr>
          </p:nvSpPr>
          <p:spPr>
            <a:xfrm>
              <a:off x="4305300" y="1476375"/>
              <a:ext cx="123826" cy="5489"/>
            </a:xfrm>
            <a:custGeom>
              <a:avLst/>
              <a:gdLst/>
              <a:ahLst/>
              <a:cxnLst/>
              <a:rect l="0" t="0" r="0" b="0"/>
              <a:pathLst>
                <a:path w="123826" h="5489">
                  <a:moveTo>
                    <a:pt x="0" y="0"/>
                  </a:moveTo>
                  <a:lnTo>
                    <a:pt x="0" y="0"/>
                  </a:lnTo>
                  <a:lnTo>
                    <a:pt x="44124" y="0"/>
                  </a:lnTo>
                  <a:lnTo>
                    <a:pt x="70844" y="548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SMARTInkShape-976">
            <a:extLst>
              <a:ext uri="{FF2B5EF4-FFF2-40B4-BE49-F238E27FC236}">
                <a16:creationId xmlns:a16="http://schemas.microsoft.com/office/drawing/2014/main" id="{24D5E2F4-FF04-5ABF-B1A9-B3C457E24220}"/>
              </a:ext>
            </a:extLst>
          </p:cNvPr>
          <p:cNvSpPr/>
          <p:nvPr>
            <p:custDataLst>
              <p:tags r:id="rId1"/>
            </p:custDataLst>
          </p:nvPr>
        </p:nvSpPr>
        <p:spPr>
          <a:xfrm>
            <a:off x="4786953" y="1381136"/>
            <a:ext cx="199343" cy="227863"/>
          </a:xfrm>
          <a:custGeom>
            <a:avLst/>
            <a:gdLst/>
            <a:ahLst/>
            <a:cxnLst/>
            <a:rect l="0" t="0" r="0" b="0"/>
            <a:pathLst>
              <a:path w="199343" h="227863">
                <a:moveTo>
                  <a:pt x="137472" y="38089"/>
                </a:moveTo>
                <a:lnTo>
                  <a:pt x="137472" y="38089"/>
                </a:lnTo>
                <a:lnTo>
                  <a:pt x="137472" y="33032"/>
                </a:lnTo>
                <a:lnTo>
                  <a:pt x="136414" y="31543"/>
                </a:lnTo>
                <a:lnTo>
                  <a:pt x="134650" y="30550"/>
                </a:lnTo>
                <a:lnTo>
                  <a:pt x="129271" y="28956"/>
                </a:lnTo>
                <a:lnTo>
                  <a:pt x="113792" y="14385"/>
                </a:lnTo>
                <a:lnTo>
                  <a:pt x="102606" y="11679"/>
                </a:lnTo>
                <a:lnTo>
                  <a:pt x="88109" y="11534"/>
                </a:lnTo>
                <a:lnTo>
                  <a:pt x="74611" y="14998"/>
                </a:lnTo>
                <a:lnTo>
                  <a:pt x="48698" y="33449"/>
                </a:lnTo>
                <a:lnTo>
                  <a:pt x="21896" y="58658"/>
                </a:lnTo>
                <a:lnTo>
                  <a:pt x="4372" y="104232"/>
                </a:lnTo>
                <a:lnTo>
                  <a:pt x="0" y="123578"/>
                </a:lnTo>
                <a:lnTo>
                  <a:pt x="3488" y="151261"/>
                </a:lnTo>
                <a:lnTo>
                  <a:pt x="12283" y="173339"/>
                </a:lnTo>
                <a:lnTo>
                  <a:pt x="28883" y="193286"/>
                </a:lnTo>
                <a:lnTo>
                  <a:pt x="53440" y="211544"/>
                </a:lnTo>
                <a:lnTo>
                  <a:pt x="79765" y="223068"/>
                </a:lnTo>
                <a:lnTo>
                  <a:pt x="114755" y="227862"/>
                </a:lnTo>
                <a:lnTo>
                  <a:pt x="139207" y="223317"/>
                </a:lnTo>
                <a:lnTo>
                  <a:pt x="161505" y="210211"/>
                </a:lnTo>
                <a:lnTo>
                  <a:pt x="181517" y="192923"/>
                </a:lnTo>
                <a:lnTo>
                  <a:pt x="188798" y="180634"/>
                </a:lnTo>
                <a:lnTo>
                  <a:pt x="199342" y="148112"/>
                </a:lnTo>
                <a:lnTo>
                  <a:pt x="194118" y="102468"/>
                </a:lnTo>
                <a:lnTo>
                  <a:pt x="184970" y="58079"/>
                </a:lnTo>
                <a:lnTo>
                  <a:pt x="177768" y="43424"/>
                </a:lnTo>
                <a:lnTo>
                  <a:pt x="169991" y="31321"/>
                </a:lnTo>
                <a:lnTo>
                  <a:pt x="166157" y="16916"/>
                </a:lnTo>
                <a:lnTo>
                  <a:pt x="164004" y="14449"/>
                </a:lnTo>
                <a:lnTo>
                  <a:pt x="158789" y="11707"/>
                </a:lnTo>
                <a:lnTo>
                  <a:pt x="114852" y="929"/>
                </a:lnTo>
                <a:lnTo>
                  <a:pt x="71625" y="71"/>
                </a:lnTo>
                <a:lnTo>
                  <a:pt x="54574" y="0"/>
                </a:lnTo>
                <a:lnTo>
                  <a:pt x="53631" y="1055"/>
                </a:lnTo>
                <a:lnTo>
                  <a:pt x="51747"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SMARTInkShape-Group213">
            <a:extLst>
              <a:ext uri="{FF2B5EF4-FFF2-40B4-BE49-F238E27FC236}">
                <a16:creationId xmlns:a16="http://schemas.microsoft.com/office/drawing/2014/main" id="{2A800EEE-1998-AE58-D8C2-C3DA89117DE2}"/>
              </a:ext>
            </a:extLst>
          </p:cNvPr>
          <p:cNvGrpSpPr/>
          <p:nvPr/>
        </p:nvGrpSpPr>
        <p:grpSpPr>
          <a:xfrm>
            <a:off x="2019300" y="2305085"/>
            <a:ext cx="742951" cy="440753"/>
            <a:chOff x="2019300" y="2305085"/>
            <a:chExt cx="742951" cy="440753"/>
          </a:xfrm>
        </p:grpSpPr>
        <p:sp>
          <p:nvSpPr>
            <p:cNvPr id="18" name="SMARTInkShape-977">
              <a:extLst>
                <a:ext uri="{FF2B5EF4-FFF2-40B4-BE49-F238E27FC236}">
                  <a16:creationId xmlns:a16="http://schemas.microsoft.com/office/drawing/2014/main" id="{C4521A7E-AF61-6254-CCA3-9F2083D26454}"/>
                </a:ext>
              </a:extLst>
            </p:cNvPr>
            <p:cNvSpPr/>
            <p:nvPr>
              <p:custDataLst>
                <p:tags r:id="rId64"/>
              </p:custDataLst>
            </p:nvPr>
          </p:nvSpPr>
          <p:spPr>
            <a:xfrm>
              <a:off x="2762250" y="26003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978">
              <a:extLst>
                <a:ext uri="{FF2B5EF4-FFF2-40B4-BE49-F238E27FC236}">
                  <a16:creationId xmlns:a16="http://schemas.microsoft.com/office/drawing/2014/main" id="{D912D6FF-AEC4-2658-3474-6661EEE09BF9}"/>
                </a:ext>
              </a:extLst>
            </p:cNvPr>
            <p:cNvSpPr/>
            <p:nvPr>
              <p:custDataLst>
                <p:tags r:id="rId65"/>
              </p:custDataLst>
            </p:nvPr>
          </p:nvSpPr>
          <p:spPr>
            <a:xfrm>
              <a:off x="2724150" y="2495550"/>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979">
              <a:extLst>
                <a:ext uri="{FF2B5EF4-FFF2-40B4-BE49-F238E27FC236}">
                  <a16:creationId xmlns:a16="http://schemas.microsoft.com/office/drawing/2014/main" id="{65B1BA67-C341-E553-7394-6152FB6A53E5}"/>
                </a:ext>
              </a:extLst>
            </p:cNvPr>
            <p:cNvSpPr/>
            <p:nvPr>
              <p:custDataLst>
                <p:tags r:id="rId66"/>
              </p:custDataLst>
            </p:nvPr>
          </p:nvSpPr>
          <p:spPr>
            <a:xfrm>
              <a:off x="2326490" y="2610280"/>
              <a:ext cx="188111" cy="135558"/>
            </a:xfrm>
            <a:custGeom>
              <a:avLst/>
              <a:gdLst/>
              <a:ahLst/>
              <a:cxnLst/>
              <a:rect l="0" t="0" r="0" b="0"/>
              <a:pathLst>
                <a:path w="188111" h="135558">
                  <a:moveTo>
                    <a:pt x="102385" y="37670"/>
                  </a:moveTo>
                  <a:lnTo>
                    <a:pt x="102385" y="37670"/>
                  </a:lnTo>
                  <a:lnTo>
                    <a:pt x="102385" y="28146"/>
                  </a:lnTo>
                  <a:lnTo>
                    <a:pt x="97329" y="28145"/>
                  </a:lnTo>
                  <a:lnTo>
                    <a:pt x="95839" y="27087"/>
                  </a:lnTo>
                  <a:lnTo>
                    <a:pt x="94846" y="25323"/>
                  </a:lnTo>
                  <a:lnTo>
                    <a:pt x="94184" y="23089"/>
                  </a:lnTo>
                  <a:lnTo>
                    <a:pt x="92684" y="21599"/>
                  </a:lnTo>
                  <a:lnTo>
                    <a:pt x="82674" y="16387"/>
                  </a:lnTo>
                  <a:lnTo>
                    <a:pt x="76691" y="12336"/>
                  </a:lnTo>
                  <a:lnTo>
                    <a:pt x="67373" y="8997"/>
                  </a:lnTo>
                  <a:lnTo>
                    <a:pt x="57909" y="2833"/>
                  </a:lnTo>
                  <a:lnTo>
                    <a:pt x="48402" y="537"/>
                  </a:lnTo>
                  <a:lnTo>
                    <a:pt x="42056" y="0"/>
                  </a:lnTo>
                  <a:lnTo>
                    <a:pt x="27478" y="4754"/>
                  </a:lnTo>
                  <a:lnTo>
                    <a:pt x="18646" y="15632"/>
                  </a:lnTo>
                  <a:lnTo>
                    <a:pt x="2105" y="51035"/>
                  </a:lnTo>
                  <a:lnTo>
                    <a:pt x="0" y="76908"/>
                  </a:lnTo>
                  <a:lnTo>
                    <a:pt x="8234" y="111272"/>
                  </a:lnTo>
                  <a:lnTo>
                    <a:pt x="11043" y="118488"/>
                  </a:lnTo>
                  <a:lnTo>
                    <a:pt x="19808" y="129329"/>
                  </a:lnTo>
                  <a:lnTo>
                    <a:pt x="25109" y="133701"/>
                  </a:lnTo>
                  <a:lnTo>
                    <a:pt x="31817" y="135557"/>
                  </a:lnTo>
                  <a:lnTo>
                    <a:pt x="47738" y="134797"/>
                  </a:lnTo>
                  <a:lnTo>
                    <a:pt x="59753" y="130932"/>
                  </a:lnTo>
                  <a:lnTo>
                    <a:pt x="64439" y="128420"/>
                  </a:lnTo>
                  <a:lnTo>
                    <a:pt x="72467" y="117162"/>
                  </a:lnTo>
                  <a:lnTo>
                    <a:pt x="88450" y="82554"/>
                  </a:lnTo>
                  <a:lnTo>
                    <a:pt x="92809" y="39722"/>
                  </a:lnTo>
                  <a:lnTo>
                    <a:pt x="92845" y="43335"/>
                  </a:lnTo>
                  <a:lnTo>
                    <a:pt x="87369" y="67129"/>
                  </a:lnTo>
                  <a:lnTo>
                    <a:pt x="89714" y="76516"/>
                  </a:lnTo>
                  <a:lnTo>
                    <a:pt x="100785" y="105983"/>
                  </a:lnTo>
                  <a:lnTo>
                    <a:pt x="101911" y="116590"/>
                  </a:lnTo>
                  <a:lnTo>
                    <a:pt x="103127" y="118858"/>
                  </a:lnTo>
                  <a:lnTo>
                    <a:pt x="104996" y="120370"/>
                  </a:lnTo>
                  <a:lnTo>
                    <a:pt x="109896" y="122051"/>
                  </a:lnTo>
                  <a:lnTo>
                    <a:pt x="124763" y="123218"/>
                  </a:lnTo>
                  <a:lnTo>
                    <a:pt x="166492" y="111629"/>
                  </a:lnTo>
                  <a:lnTo>
                    <a:pt x="174268" y="107583"/>
                  </a:lnTo>
                  <a:lnTo>
                    <a:pt x="188110" y="104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980">
              <a:extLst>
                <a:ext uri="{FF2B5EF4-FFF2-40B4-BE49-F238E27FC236}">
                  <a16:creationId xmlns:a16="http://schemas.microsoft.com/office/drawing/2014/main" id="{8EB5EEC8-29EB-C383-A662-B7C00DF74F59}"/>
                </a:ext>
              </a:extLst>
            </p:cNvPr>
            <p:cNvSpPr/>
            <p:nvPr>
              <p:custDataLst>
                <p:tags r:id="rId67"/>
              </p:custDataLst>
            </p:nvPr>
          </p:nvSpPr>
          <p:spPr>
            <a:xfrm>
              <a:off x="2038350" y="2506409"/>
              <a:ext cx="104776" cy="17717"/>
            </a:xfrm>
            <a:custGeom>
              <a:avLst/>
              <a:gdLst/>
              <a:ahLst/>
              <a:cxnLst/>
              <a:rect l="0" t="0" r="0" b="0"/>
              <a:pathLst>
                <a:path w="104776" h="17717">
                  <a:moveTo>
                    <a:pt x="0" y="17716"/>
                  </a:moveTo>
                  <a:lnTo>
                    <a:pt x="0" y="17716"/>
                  </a:lnTo>
                  <a:lnTo>
                    <a:pt x="15208" y="11170"/>
                  </a:lnTo>
                  <a:lnTo>
                    <a:pt x="62311" y="7210"/>
                  </a:lnTo>
                  <a:lnTo>
                    <a:pt x="75965" y="667"/>
                  </a:lnTo>
                  <a:lnTo>
                    <a:pt x="79219" y="0"/>
                  </a:lnTo>
                  <a:lnTo>
                    <a:pt x="82446" y="614"/>
                  </a:lnTo>
                  <a:lnTo>
                    <a:pt x="104775" y="8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981">
              <a:extLst>
                <a:ext uri="{FF2B5EF4-FFF2-40B4-BE49-F238E27FC236}">
                  <a16:creationId xmlns:a16="http://schemas.microsoft.com/office/drawing/2014/main" id="{1F3E9B5A-2400-3B6D-DB38-1D8DBBC8BF3D}"/>
                </a:ext>
              </a:extLst>
            </p:cNvPr>
            <p:cNvSpPr/>
            <p:nvPr>
              <p:custDataLst>
                <p:tags r:id="rId68"/>
              </p:custDataLst>
            </p:nvPr>
          </p:nvSpPr>
          <p:spPr>
            <a:xfrm>
              <a:off x="2162175" y="2345062"/>
              <a:ext cx="28415" cy="293364"/>
            </a:xfrm>
            <a:custGeom>
              <a:avLst/>
              <a:gdLst/>
              <a:ahLst/>
              <a:cxnLst/>
              <a:rect l="0" t="0" r="0" b="0"/>
              <a:pathLst>
                <a:path w="28415" h="293364">
                  <a:moveTo>
                    <a:pt x="0" y="55238"/>
                  </a:moveTo>
                  <a:lnTo>
                    <a:pt x="0" y="55238"/>
                  </a:lnTo>
                  <a:lnTo>
                    <a:pt x="0" y="50182"/>
                  </a:lnTo>
                  <a:lnTo>
                    <a:pt x="5057" y="36924"/>
                  </a:lnTo>
                  <a:lnTo>
                    <a:pt x="19297" y="17653"/>
                  </a:lnTo>
                  <a:lnTo>
                    <a:pt x="24452" y="11017"/>
                  </a:lnTo>
                  <a:lnTo>
                    <a:pt x="28032" y="0"/>
                  </a:lnTo>
                  <a:lnTo>
                    <a:pt x="28213" y="421"/>
                  </a:lnTo>
                  <a:lnTo>
                    <a:pt x="28414" y="3711"/>
                  </a:lnTo>
                  <a:lnTo>
                    <a:pt x="19923" y="50637"/>
                  </a:lnTo>
                  <a:lnTo>
                    <a:pt x="19222" y="97760"/>
                  </a:lnTo>
                  <a:lnTo>
                    <a:pt x="19101" y="142274"/>
                  </a:lnTo>
                  <a:lnTo>
                    <a:pt x="19060" y="189552"/>
                  </a:lnTo>
                  <a:lnTo>
                    <a:pt x="17994" y="232366"/>
                  </a:lnTo>
                  <a:lnTo>
                    <a:pt x="10850" y="275270"/>
                  </a:lnTo>
                  <a:lnTo>
                    <a:pt x="9525" y="293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982">
              <a:extLst>
                <a:ext uri="{FF2B5EF4-FFF2-40B4-BE49-F238E27FC236}">
                  <a16:creationId xmlns:a16="http://schemas.microsoft.com/office/drawing/2014/main" id="{08802946-49DD-04F1-E4C4-93B03B13D2D5}"/>
                </a:ext>
              </a:extLst>
            </p:cNvPr>
            <p:cNvSpPr/>
            <p:nvPr>
              <p:custDataLst>
                <p:tags r:id="rId69"/>
              </p:custDataLst>
            </p:nvPr>
          </p:nvSpPr>
          <p:spPr>
            <a:xfrm>
              <a:off x="2019300" y="2305085"/>
              <a:ext cx="28184" cy="371441"/>
            </a:xfrm>
            <a:custGeom>
              <a:avLst/>
              <a:gdLst/>
              <a:ahLst/>
              <a:cxnLst/>
              <a:rect l="0" t="0" r="0" b="0"/>
              <a:pathLst>
                <a:path w="28184" h="371441">
                  <a:moveTo>
                    <a:pt x="19050" y="19015"/>
                  </a:moveTo>
                  <a:lnTo>
                    <a:pt x="19050" y="19015"/>
                  </a:lnTo>
                  <a:lnTo>
                    <a:pt x="19050" y="1299"/>
                  </a:lnTo>
                  <a:lnTo>
                    <a:pt x="20108" y="854"/>
                  </a:lnTo>
                  <a:lnTo>
                    <a:pt x="28183" y="0"/>
                  </a:lnTo>
                  <a:lnTo>
                    <a:pt x="23402" y="5032"/>
                  </a:lnTo>
                  <a:lnTo>
                    <a:pt x="18851" y="40085"/>
                  </a:lnTo>
                  <a:lnTo>
                    <a:pt x="12759" y="81820"/>
                  </a:lnTo>
                  <a:lnTo>
                    <a:pt x="10483" y="125583"/>
                  </a:lnTo>
                  <a:lnTo>
                    <a:pt x="9809" y="161716"/>
                  </a:lnTo>
                  <a:lnTo>
                    <a:pt x="8551" y="202878"/>
                  </a:lnTo>
                  <a:lnTo>
                    <a:pt x="2003" y="243482"/>
                  </a:lnTo>
                  <a:lnTo>
                    <a:pt x="396" y="282312"/>
                  </a:lnTo>
                  <a:lnTo>
                    <a:pt x="52" y="325353"/>
                  </a:lnTo>
                  <a:lnTo>
                    <a:pt x="0" y="371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214">
            <a:extLst>
              <a:ext uri="{FF2B5EF4-FFF2-40B4-BE49-F238E27FC236}">
                <a16:creationId xmlns:a16="http://schemas.microsoft.com/office/drawing/2014/main" id="{6A5F3BB4-38D0-8F67-AFC7-5E85ED5B6C7A}"/>
              </a:ext>
            </a:extLst>
          </p:cNvPr>
          <p:cNvGrpSpPr/>
          <p:nvPr/>
        </p:nvGrpSpPr>
        <p:grpSpPr>
          <a:xfrm>
            <a:off x="3257550" y="2421390"/>
            <a:ext cx="619126" cy="436096"/>
            <a:chOff x="3257550" y="2421390"/>
            <a:chExt cx="619126" cy="436096"/>
          </a:xfrm>
        </p:grpSpPr>
        <p:sp>
          <p:nvSpPr>
            <p:cNvPr id="25" name="SMARTInkShape-983">
              <a:extLst>
                <a:ext uri="{FF2B5EF4-FFF2-40B4-BE49-F238E27FC236}">
                  <a16:creationId xmlns:a16="http://schemas.microsoft.com/office/drawing/2014/main" id="{B4D65153-F6B5-688D-CEB8-4B0839CC33FD}"/>
                </a:ext>
              </a:extLst>
            </p:cNvPr>
            <p:cNvSpPr/>
            <p:nvPr>
              <p:custDataLst>
                <p:tags r:id="rId62"/>
              </p:custDataLst>
            </p:nvPr>
          </p:nvSpPr>
          <p:spPr>
            <a:xfrm>
              <a:off x="3786457" y="2638425"/>
              <a:ext cx="90219" cy="219061"/>
            </a:xfrm>
            <a:custGeom>
              <a:avLst/>
              <a:gdLst/>
              <a:ahLst/>
              <a:cxnLst/>
              <a:rect l="0" t="0" r="0" b="0"/>
              <a:pathLst>
                <a:path w="90219" h="219061">
                  <a:moveTo>
                    <a:pt x="71168" y="161925"/>
                  </a:moveTo>
                  <a:lnTo>
                    <a:pt x="71168" y="161925"/>
                  </a:lnTo>
                  <a:lnTo>
                    <a:pt x="79369" y="161925"/>
                  </a:lnTo>
                  <a:lnTo>
                    <a:pt x="79810" y="160867"/>
                  </a:lnTo>
                  <a:lnTo>
                    <a:pt x="80693" y="138212"/>
                  </a:lnTo>
                  <a:lnTo>
                    <a:pt x="79635" y="136591"/>
                  </a:lnTo>
                  <a:lnTo>
                    <a:pt x="77871" y="135511"/>
                  </a:lnTo>
                  <a:lnTo>
                    <a:pt x="72492" y="133777"/>
                  </a:lnTo>
                  <a:lnTo>
                    <a:pt x="66504" y="128420"/>
                  </a:lnTo>
                  <a:lnTo>
                    <a:pt x="58159" y="125867"/>
                  </a:lnTo>
                  <a:lnTo>
                    <a:pt x="52971" y="125187"/>
                  </a:lnTo>
                  <a:lnTo>
                    <a:pt x="44383" y="127253"/>
                  </a:lnTo>
                  <a:lnTo>
                    <a:pt x="37039" y="130640"/>
                  </a:lnTo>
                  <a:lnTo>
                    <a:pt x="26954" y="133606"/>
                  </a:lnTo>
                  <a:lnTo>
                    <a:pt x="9528" y="147508"/>
                  </a:lnTo>
                  <a:lnTo>
                    <a:pt x="928" y="161064"/>
                  </a:lnTo>
                  <a:lnTo>
                    <a:pt x="0" y="166643"/>
                  </a:lnTo>
                  <a:lnTo>
                    <a:pt x="1790" y="178486"/>
                  </a:lnTo>
                  <a:lnTo>
                    <a:pt x="16146" y="209329"/>
                  </a:lnTo>
                  <a:lnTo>
                    <a:pt x="18612" y="212578"/>
                  </a:lnTo>
                  <a:lnTo>
                    <a:pt x="24174" y="216187"/>
                  </a:lnTo>
                  <a:lnTo>
                    <a:pt x="31231" y="217792"/>
                  </a:lnTo>
                  <a:lnTo>
                    <a:pt x="60041" y="219060"/>
                  </a:lnTo>
                  <a:lnTo>
                    <a:pt x="69703" y="210873"/>
                  </a:lnTo>
                  <a:lnTo>
                    <a:pt x="75791" y="199829"/>
                  </a:lnTo>
                  <a:lnTo>
                    <a:pt x="85319" y="159748"/>
                  </a:lnTo>
                  <a:lnTo>
                    <a:pt x="88767" y="122592"/>
                  </a:lnTo>
                  <a:lnTo>
                    <a:pt x="89788" y="83125"/>
                  </a:lnTo>
                  <a:lnTo>
                    <a:pt x="90162" y="37026"/>
                  </a:lnTo>
                  <a:lnTo>
                    <a:pt x="90218" y="2"/>
                  </a:lnTo>
                  <a:lnTo>
                    <a:pt x="82017" y="0"/>
                  </a:lnTo>
                  <a:lnTo>
                    <a:pt x="81576" y="1058"/>
                  </a:lnTo>
                  <a:lnTo>
                    <a:pt x="80693"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984">
              <a:extLst>
                <a:ext uri="{FF2B5EF4-FFF2-40B4-BE49-F238E27FC236}">
                  <a16:creationId xmlns:a16="http://schemas.microsoft.com/office/drawing/2014/main" id="{738E3E55-9337-A68C-AE43-3F91CE044A9D}"/>
                </a:ext>
              </a:extLst>
            </p:cNvPr>
            <p:cNvSpPr/>
            <p:nvPr>
              <p:custDataLst>
                <p:tags r:id="rId63"/>
              </p:custDataLst>
            </p:nvPr>
          </p:nvSpPr>
          <p:spPr>
            <a:xfrm>
              <a:off x="3257550" y="2421390"/>
              <a:ext cx="457201" cy="369436"/>
            </a:xfrm>
            <a:custGeom>
              <a:avLst/>
              <a:gdLst/>
              <a:ahLst/>
              <a:cxnLst/>
              <a:rect l="0" t="0" r="0" b="0"/>
              <a:pathLst>
                <a:path w="457201" h="369436">
                  <a:moveTo>
                    <a:pt x="0" y="369435"/>
                  </a:moveTo>
                  <a:lnTo>
                    <a:pt x="0" y="369435"/>
                  </a:lnTo>
                  <a:lnTo>
                    <a:pt x="5056" y="369435"/>
                  </a:lnTo>
                  <a:lnTo>
                    <a:pt x="10361" y="366613"/>
                  </a:lnTo>
                  <a:lnTo>
                    <a:pt x="16247" y="360772"/>
                  </a:lnTo>
                  <a:lnTo>
                    <a:pt x="27627" y="345584"/>
                  </a:lnTo>
                  <a:lnTo>
                    <a:pt x="53200" y="321489"/>
                  </a:lnTo>
                  <a:lnTo>
                    <a:pt x="93754" y="276143"/>
                  </a:lnTo>
                  <a:lnTo>
                    <a:pt x="131411" y="229850"/>
                  </a:lnTo>
                  <a:lnTo>
                    <a:pt x="155820" y="208787"/>
                  </a:lnTo>
                  <a:lnTo>
                    <a:pt x="181024" y="175620"/>
                  </a:lnTo>
                  <a:lnTo>
                    <a:pt x="206385" y="152880"/>
                  </a:lnTo>
                  <a:lnTo>
                    <a:pt x="213435" y="140544"/>
                  </a:lnTo>
                  <a:lnTo>
                    <a:pt x="223049" y="118877"/>
                  </a:lnTo>
                  <a:lnTo>
                    <a:pt x="243744" y="75894"/>
                  </a:lnTo>
                  <a:lnTo>
                    <a:pt x="262403" y="41865"/>
                  </a:lnTo>
                  <a:lnTo>
                    <a:pt x="266650" y="0"/>
                  </a:lnTo>
                  <a:lnTo>
                    <a:pt x="266695" y="11397"/>
                  </a:lnTo>
                  <a:lnTo>
                    <a:pt x="256338" y="50176"/>
                  </a:lnTo>
                  <a:lnTo>
                    <a:pt x="247736" y="97656"/>
                  </a:lnTo>
                  <a:lnTo>
                    <a:pt x="241443" y="136626"/>
                  </a:lnTo>
                  <a:lnTo>
                    <a:pt x="239108" y="175454"/>
                  </a:lnTo>
                  <a:lnTo>
                    <a:pt x="241141" y="220855"/>
                  </a:lnTo>
                  <a:lnTo>
                    <a:pt x="254396" y="264104"/>
                  </a:lnTo>
                  <a:lnTo>
                    <a:pt x="260526" y="278877"/>
                  </a:lnTo>
                  <a:lnTo>
                    <a:pt x="265759" y="283663"/>
                  </a:lnTo>
                  <a:lnTo>
                    <a:pt x="280040" y="288981"/>
                  </a:lnTo>
                  <a:lnTo>
                    <a:pt x="294148" y="288522"/>
                  </a:lnTo>
                  <a:lnTo>
                    <a:pt x="307474" y="283732"/>
                  </a:lnTo>
                  <a:lnTo>
                    <a:pt x="339659" y="257477"/>
                  </a:lnTo>
                  <a:lnTo>
                    <a:pt x="346751" y="245239"/>
                  </a:lnTo>
                  <a:lnTo>
                    <a:pt x="359282" y="206207"/>
                  </a:lnTo>
                  <a:lnTo>
                    <a:pt x="374717" y="159713"/>
                  </a:lnTo>
                  <a:lnTo>
                    <a:pt x="384195" y="121146"/>
                  </a:lnTo>
                  <a:lnTo>
                    <a:pt x="395820" y="75915"/>
                  </a:lnTo>
                  <a:lnTo>
                    <a:pt x="399885" y="29600"/>
                  </a:lnTo>
                  <a:lnTo>
                    <a:pt x="397154" y="33542"/>
                  </a:lnTo>
                  <a:lnTo>
                    <a:pt x="389667" y="53305"/>
                  </a:lnTo>
                  <a:lnTo>
                    <a:pt x="382712" y="97910"/>
                  </a:lnTo>
                  <a:lnTo>
                    <a:pt x="381338" y="145370"/>
                  </a:lnTo>
                  <a:lnTo>
                    <a:pt x="381044" y="189266"/>
                  </a:lnTo>
                  <a:lnTo>
                    <a:pt x="386069" y="212217"/>
                  </a:lnTo>
                  <a:lnTo>
                    <a:pt x="394262" y="232423"/>
                  </a:lnTo>
                  <a:lnTo>
                    <a:pt x="403122" y="242572"/>
                  </a:lnTo>
                  <a:lnTo>
                    <a:pt x="413057" y="249551"/>
                  </a:lnTo>
                  <a:lnTo>
                    <a:pt x="424600" y="253480"/>
                  </a:lnTo>
                  <a:lnTo>
                    <a:pt x="457200" y="2551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215">
            <a:extLst>
              <a:ext uri="{FF2B5EF4-FFF2-40B4-BE49-F238E27FC236}">
                <a16:creationId xmlns:a16="http://schemas.microsoft.com/office/drawing/2014/main" id="{93793EAA-0178-87D7-3B8E-4922B6975FE6}"/>
              </a:ext>
            </a:extLst>
          </p:cNvPr>
          <p:cNvGrpSpPr/>
          <p:nvPr/>
        </p:nvGrpSpPr>
        <p:grpSpPr>
          <a:xfrm>
            <a:off x="4333875" y="2333625"/>
            <a:ext cx="276226" cy="381001"/>
            <a:chOff x="4333875" y="2333625"/>
            <a:chExt cx="276226" cy="381001"/>
          </a:xfrm>
        </p:grpSpPr>
        <p:sp>
          <p:nvSpPr>
            <p:cNvPr id="28" name="SMARTInkShape-985">
              <a:extLst>
                <a:ext uri="{FF2B5EF4-FFF2-40B4-BE49-F238E27FC236}">
                  <a16:creationId xmlns:a16="http://schemas.microsoft.com/office/drawing/2014/main" id="{C247C887-C844-62F3-B628-1A7525856F75}"/>
                </a:ext>
              </a:extLst>
            </p:cNvPr>
            <p:cNvSpPr/>
            <p:nvPr>
              <p:custDataLst>
                <p:tags r:id="rId59"/>
              </p:custDataLst>
            </p:nvPr>
          </p:nvSpPr>
          <p:spPr>
            <a:xfrm>
              <a:off x="4333875" y="2333625"/>
              <a:ext cx="238126" cy="381001"/>
            </a:xfrm>
            <a:custGeom>
              <a:avLst/>
              <a:gdLst/>
              <a:ahLst/>
              <a:cxnLst/>
              <a:rect l="0" t="0" r="0" b="0"/>
              <a:pathLst>
                <a:path w="238126" h="381001">
                  <a:moveTo>
                    <a:pt x="238125" y="0"/>
                  </a:moveTo>
                  <a:lnTo>
                    <a:pt x="238125" y="0"/>
                  </a:lnTo>
                  <a:lnTo>
                    <a:pt x="238125" y="10113"/>
                  </a:lnTo>
                  <a:lnTo>
                    <a:pt x="217402" y="54601"/>
                  </a:lnTo>
                  <a:lnTo>
                    <a:pt x="202352" y="91673"/>
                  </a:lnTo>
                  <a:lnTo>
                    <a:pt x="182728" y="132643"/>
                  </a:lnTo>
                  <a:lnTo>
                    <a:pt x="158469" y="171310"/>
                  </a:lnTo>
                  <a:lnTo>
                    <a:pt x="133294" y="209522"/>
                  </a:lnTo>
                  <a:lnTo>
                    <a:pt x="100535" y="256113"/>
                  </a:lnTo>
                  <a:lnTo>
                    <a:pt x="61648" y="296598"/>
                  </a:lnTo>
                  <a:lnTo>
                    <a:pt x="21210" y="343074"/>
                  </a:lnTo>
                  <a:lnTo>
                    <a:pt x="6285" y="365882"/>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986">
              <a:extLst>
                <a:ext uri="{FF2B5EF4-FFF2-40B4-BE49-F238E27FC236}">
                  <a16:creationId xmlns:a16="http://schemas.microsoft.com/office/drawing/2014/main" id="{577D2822-6CAD-C483-308B-E8E25F6DB9D0}"/>
                </a:ext>
              </a:extLst>
            </p:cNvPr>
            <p:cNvSpPr/>
            <p:nvPr>
              <p:custDataLst>
                <p:tags r:id="rId60"/>
              </p:custDataLst>
            </p:nvPr>
          </p:nvSpPr>
          <p:spPr>
            <a:xfrm>
              <a:off x="4381500" y="2581275"/>
              <a:ext cx="228601" cy="19051"/>
            </a:xfrm>
            <a:custGeom>
              <a:avLst/>
              <a:gdLst/>
              <a:ahLst/>
              <a:cxnLst/>
              <a:rect l="0" t="0" r="0" b="0"/>
              <a:pathLst>
                <a:path w="228601" h="19051">
                  <a:moveTo>
                    <a:pt x="0" y="0"/>
                  </a:moveTo>
                  <a:lnTo>
                    <a:pt x="0" y="0"/>
                  </a:lnTo>
                  <a:lnTo>
                    <a:pt x="39773" y="0"/>
                  </a:lnTo>
                  <a:lnTo>
                    <a:pt x="84135" y="0"/>
                  </a:lnTo>
                  <a:lnTo>
                    <a:pt x="128019" y="2822"/>
                  </a:lnTo>
                  <a:lnTo>
                    <a:pt x="167810" y="8201"/>
                  </a:lnTo>
                  <a:lnTo>
                    <a:pt x="2286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987">
              <a:extLst>
                <a:ext uri="{FF2B5EF4-FFF2-40B4-BE49-F238E27FC236}">
                  <a16:creationId xmlns:a16="http://schemas.microsoft.com/office/drawing/2014/main" id="{2EB47058-102C-7B94-5855-F94D8DBA0EC9}"/>
                </a:ext>
              </a:extLst>
            </p:cNvPr>
            <p:cNvSpPr/>
            <p:nvPr>
              <p:custDataLst>
                <p:tags r:id="rId61"/>
              </p:custDataLst>
            </p:nvPr>
          </p:nvSpPr>
          <p:spPr>
            <a:xfrm>
              <a:off x="4392465" y="2503647"/>
              <a:ext cx="198586" cy="20444"/>
            </a:xfrm>
            <a:custGeom>
              <a:avLst/>
              <a:gdLst/>
              <a:ahLst/>
              <a:cxnLst/>
              <a:rect l="0" t="0" r="0" b="0"/>
              <a:pathLst>
                <a:path w="198586" h="20444">
                  <a:moveTo>
                    <a:pt x="17610" y="10953"/>
                  </a:moveTo>
                  <a:lnTo>
                    <a:pt x="17610" y="10953"/>
                  </a:lnTo>
                  <a:lnTo>
                    <a:pt x="9409" y="19154"/>
                  </a:lnTo>
                  <a:lnTo>
                    <a:pt x="0" y="20362"/>
                  </a:lnTo>
                  <a:lnTo>
                    <a:pt x="4043" y="20443"/>
                  </a:lnTo>
                  <a:lnTo>
                    <a:pt x="48997" y="12934"/>
                  </a:lnTo>
                  <a:lnTo>
                    <a:pt x="85118" y="11540"/>
                  </a:lnTo>
                  <a:lnTo>
                    <a:pt x="120080" y="11069"/>
                  </a:lnTo>
                  <a:lnTo>
                    <a:pt x="157874" y="0"/>
                  </a:lnTo>
                  <a:lnTo>
                    <a:pt x="198585" y="109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SMARTInkShape-988">
            <a:extLst>
              <a:ext uri="{FF2B5EF4-FFF2-40B4-BE49-F238E27FC236}">
                <a16:creationId xmlns:a16="http://schemas.microsoft.com/office/drawing/2014/main" id="{044A22DA-609C-A835-2686-37A0D0B39404}"/>
              </a:ext>
            </a:extLst>
          </p:cNvPr>
          <p:cNvSpPr/>
          <p:nvPr>
            <p:custDataLst>
              <p:tags r:id="rId2"/>
            </p:custDataLst>
          </p:nvPr>
        </p:nvSpPr>
        <p:spPr>
          <a:xfrm>
            <a:off x="4905680" y="2390775"/>
            <a:ext cx="152081" cy="218956"/>
          </a:xfrm>
          <a:custGeom>
            <a:avLst/>
            <a:gdLst/>
            <a:ahLst/>
            <a:cxnLst/>
            <a:rect l="0" t="0" r="0" b="0"/>
            <a:pathLst>
              <a:path w="152081" h="218956">
                <a:moveTo>
                  <a:pt x="113995" y="47625"/>
                </a:moveTo>
                <a:lnTo>
                  <a:pt x="113995" y="47625"/>
                </a:lnTo>
                <a:lnTo>
                  <a:pt x="113995" y="42569"/>
                </a:lnTo>
                <a:lnTo>
                  <a:pt x="112937" y="41079"/>
                </a:lnTo>
                <a:lnTo>
                  <a:pt x="111173" y="40086"/>
                </a:lnTo>
                <a:lnTo>
                  <a:pt x="108939" y="39424"/>
                </a:lnTo>
                <a:lnTo>
                  <a:pt x="107450" y="37924"/>
                </a:lnTo>
                <a:lnTo>
                  <a:pt x="105794" y="33436"/>
                </a:lnTo>
                <a:lnTo>
                  <a:pt x="104294" y="31816"/>
                </a:lnTo>
                <a:lnTo>
                  <a:pt x="99806" y="30015"/>
                </a:lnTo>
                <a:lnTo>
                  <a:pt x="91329" y="29002"/>
                </a:lnTo>
                <a:lnTo>
                  <a:pt x="85224" y="31587"/>
                </a:lnTo>
                <a:lnTo>
                  <a:pt x="82114" y="33758"/>
                </a:lnTo>
                <a:lnTo>
                  <a:pt x="44869" y="47832"/>
                </a:lnTo>
                <a:lnTo>
                  <a:pt x="11414" y="74646"/>
                </a:lnTo>
                <a:lnTo>
                  <a:pt x="4904" y="83623"/>
                </a:lnTo>
                <a:lnTo>
                  <a:pt x="2010" y="92199"/>
                </a:lnTo>
                <a:lnTo>
                  <a:pt x="0" y="126141"/>
                </a:lnTo>
                <a:lnTo>
                  <a:pt x="2653" y="138260"/>
                </a:lnTo>
                <a:lnTo>
                  <a:pt x="6301" y="148232"/>
                </a:lnTo>
                <a:lnTo>
                  <a:pt x="17307" y="191879"/>
                </a:lnTo>
                <a:lnTo>
                  <a:pt x="18844" y="194594"/>
                </a:lnTo>
                <a:lnTo>
                  <a:pt x="20928" y="196404"/>
                </a:lnTo>
                <a:lnTo>
                  <a:pt x="23375" y="197611"/>
                </a:lnTo>
                <a:lnTo>
                  <a:pt x="25007" y="199474"/>
                </a:lnTo>
                <a:lnTo>
                  <a:pt x="26819" y="204366"/>
                </a:lnTo>
                <a:lnTo>
                  <a:pt x="28361" y="206094"/>
                </a:lnTo>
                <a:lnTo>
                  <a:pt x="32898" y="208014"/>
                </a:lnTo>
                <a:lnTo>
                  <a:pt x="44432" y="210305"/>
                </a:lnTo>
                <a:lnTo>
                  <a:pt x="54813" y="216006"/>
                </a:lnTo>
                <a:lnTo>
                  <a:pt x="96407" y="218955"/>
                </a:lnTo>
                <a:lnTo>
                  <a:pt x="103709" y="216200"/>
                </a:lnTo>
                <a:lnTo>
                  <a:pt x="134851" y="188481"/>
                </a:lnTo>
                <a:lnTo>
                  <a:pt x="145340" y="173086"/>
                </a:lnTo>
                <a:lnTo>
                  <a:pt x="150094" y="150063"/>
                </a:lnTo>
                <a:lnTo>
                  <a:pt x="151919" y="108302"/>
                </a:lnTo>
                <a:lnTo>
                  <a:pt x="152080" y="74937"/>
                </a:lnTo>
                <a:lnTo>
                  <a:pt x="149266" y="67525"/>
                </a:lnTo>
                <a:lnTo>
                  <a:pt x="147034" y="64066"/>
                </a:lnTo>
                <a:lnTo>
                  <a:pt x="140336" y="40161"/>
                </a:lnTo>
                <a:lnTo>
                  <a:pt x="119914" y="15518"/>
                </a:lnTo>
                <a:lnTo>
                  <a:pt x="113803" y="12189"/>
                </a:lnTo>
                <a:lnTo>
                  <a:pt x="98095" y="8817"/>
                </a:lnTo>
                <a:lnTo>
                  <a:pt x="85415" y="2055"/>
                </a:lnTo>
                <a:lnTo>
                  <a:pt x="758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SMARTInkShape-Group217">
            <a:extLst>
              <a:ext uri="{FF2B5EF4-FFF2-40B4-BE49-F238E27FC236}">
                <a16:creationId xmlns:a16="http://schemas.microsoft.com/office/drawing/2014/main" id="{D668ACC2-71A1-1E31-ABD2-34D8C03AB4CB}"/>
              </a:ext>
            </a:extLst>
          </p:cNvPr>
          <p:cNvGrpSpPr/>
          <p:nvPr/>
        </p:nvGrpSpPr>
        <p:grpSpPr>
          <a:xfrm>
            <a:off x="3654012" y="3411684"/>
            <a:ext cx="403513" cy="274492"/>
            <a:chOff x="3654012" y="3411684"/>
            <a:chExt cx="403513" cy="274492"/>
          </a:xfrm>
        </p:grpSpPr>
        <p:sp>
          <p:nvSpPr>
            <p:cNvPr id="33" name="SMARTInkShape-989">
              <a:extLst>
                <a:ext uri="{FF2B5EF4-FFF2-40B4-BE49-F238E27FC236}">
                  <a16:creationId xmlns:a16="http://schemas.microsoft.com/office/drawing/2014/main" id="{D03027CB-A592-889A-94A4-25F8AC0229A4}"/>
                </a:ext>
              </a:extLst>
            </p:cNvPr>
            <p:cNvSpPr/>
            <p:nvPr>
              <p:custDataLst>
                <p:tags r:id="rId56"/>
              </p:custDataLst>
            </p:nvPr>
          </p:nvSpPr>
          <p:spPr>
            <a:xfrm>
              <a:off x="4010025" y="3590925"/>
              <a:ext cx="47500" cy="95251"/>
            </a:xfrm>
            <a:custGeom>
              <a:avLst/>
              <a:gdLst/>
              <a:ahLst/>
              <a:cxnLst/>
              <a:rect l="0" t="0" r="0" b="0"/>
              <a:pathLst>
                <a:path w="47500" h="95251">
                  <a:moveTo>
                    <a:pt x="28575" y="0"/>
                  </a:moveTo>
                  <a:lnTo>
                    <a:pt x="28575" y="0"/>
                  </a:lnTo>
                  <a:lnTo>
                    <a:pt x="33631" y="0"/>
                  </a:lnTo>
                  <a:lnTo>
                    <a:pt x="35121" y="1058"/>
                  </a:lnTo>
                  <a:lnTo>
                    <a:pt x="36114" y="2822"/>
                  </a:lnTo>
                  <a:lnTo>
                    <a:pt x="36776" y="5057"/>
                  </a:lnTo>
                  <a:lnTo>
                    <a:pt x="38276" y="6546"/>
                  </a:lnTo>
                  <a:lnTo>
                    <a:pt x="46184" y="9132"/>
                  </a:lnTo>
                  <a:lnTo>
                    <a:pt x="46985" y="12173"/>
                  </a:lnTo>
                  <a:lnTo>
                    <a:pt x="47499" y="32861"/>
                  </a:lnTo>
                  <a:lnTo>
                    <a:pt x="44746" y="43885"/>
                  </a:lnTo>
                  <a:lnTo>
                    <a:pt x="41054" y="53372"/>
                  </a:lnTo>
                  <a:lnTo>
                    <a:pt x="39413" y="64643"/>
                  </a:lnTo>
                  <a:lnTo>
                    <a:pt x="36859" y="69554"/>
                  </a:lnTo>
                  <a:lnTo>
                    <a:pt x="16757" y="88443"/>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990">
              <a:extLst>
                <a:ext uri="{FF2B5EF4-FFF2-40B4-BE49-F238E27FC236}">
                  <a16:creationId xmlns:a16="http://schemas.microsoft.com/office/drawing/2014/main" id="{7A9038BC-3BCE-1A6D-7366-0F6001593032}"/>
                </a:ext>
              </a:extLst>
            </p:cNvPr>
            <p:cNvSpPr/>
            <p:nvPr>
              <p:custDataLst>
                <p:tags r:id="rId57"/>
              </p:custDataLst>
            </p:nvPr>
          </p:nvSpPr>
          <p:spPr>
            <a:xfrm>
              <a:off x="3790950" y="3423874"/>
              <a:ext cx="228601" cy="145454"/>
            </a:xfrm>
            <a:custGeom>
              <a:avLst/>
              <a:gdLst/>
              <a:ahLst/>
              <a:cxnLst/>
              <a:rect l="0" t="0" r="0" b="0"/>
              <a:pathLst>
                <a:path w="228601" h="145454">
                  <a:moveTo>
                    <a:pt x="0" y="33701"/>
                  </a:moveTo>
                  <a:lnTo>
                    <a:pt x="0" y="33701"/>
                  </a:lnTo>
                  <a:lnTo>
                    <a:pt x="22120" y="14403"/>
                  </a:lnTo>
                  <a:lnTo>
                    <a:pt x="36187" y="7875"/>
                  </a:lnTo>
                  <a:lnTo>
                    <a:pt x="43600" y="5289"/>
                  </a:lnTo>
                  <a:lnTo>
                    <a:pt x="50423" y="613"/>
                  </a:lnTo>
                  <a:lnTo>
                    <a:pt x="54782" y="0"/>
                  </a:lnTo>
                  <a:lnTo>
                    <a:pt x="65270" y="2142"/>
                  </a:lnTo>
                  <a:lnTo>
                    <a:pt x="78018" y="9299"/>
                  </a:lnTo>
                  <a:lnTo>
                    <a:pt x="82300" y="15094"/>
                  </a:lnTo>
                  <a:lnTo>
                    <a:pt x="91820" y="47910"/>
                  </a:lnTo>
                  <a:lnTo>
                    <a:pt x="94573" y="94089"/>
                  </a:lnTo>
                  <a:lnTo>
                    <a:pt x="93890" y="110282"/>
                  </a:lnTo>
                  <a:lnTo>
                    <a:pt x="86106" y="145453"/>
                  </a:lnTo>
                  <a:lnTo>
                    <a:pt x="84920" y="145244"/>
                  </a:lnTo>
                  <a:lnTo>
                    <a:pt x="80781" y="142190"/>
                  </a:lnTo>
                  <a:lnTo>
                    <a:pt x="72501" y="124407"/>
                  </a:lnTo>
                  <a:lnTo>
                    <a:pt x="73458" y="93973"/>
                  </a:lnTo>
                  <a:lnTo>
                    <a:pt x="80444" y="63201"/>
                  </a:lnTo>
                  <a:lnTo>
                    <a:pt x="94273" y="39031"/>
                  </a:lnTo>
                  <a:lnTo>
                    <a:pt x="102930" y="30778"/>
                  </a:lnTo>
                  <a:lnTo>
                    <a:pt x="147408" y="8187"/>
                  </a:lnTo>
                  <a:lnTo>
                    <a:pt x="163939" y="1900"/>
                  </a:lnTo>
                  <a:lnTo>
                    <a:pt x="179048" y="1223"/>
                  </a:lnTo>
                  <a:lnTo>
                    <a:pt x="228600" y="5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991">
              <a:extLst>
                <a:ext uri="{FF2B5EF4-FFF2-40B4-BE49-F238E27FC236}">
                  <a16:creationId xmlns:a16="http://schemas.microsoft.com/office/drawing/2014/main" id="{917647A3-6170-F6BA-B9CF-D9875A30F888}"/>
                </a:ext>
              </a:extLst>
            </p:cNvPr>
            <p:cNvSpPr/>
            <p:nvPr>
              <p:custDataLst>
                <p:tags r:id="rId58"/>
              </p:custDataLst>
            </p:nvPr>
          </p:nvSpPr>
          <p:spPr>
            <a:xfrm>
              <a:off x="3654012" y="3411684"/>
              <a:ext cx="123375" cy="165770"/>
            </a:xfrm>
            <a:custGeom>
              <a:avLst/>
              <a:gdLst/>
              <a:ahLst/>
              <a:cxnLst/>
              <a:rect l="0" t="0" r="0" b="0"/>
              <a:pathLst>
                <a:path w="123375" h="165770">
                  <a:moveTo>
                    <a:pt x="108363" y="55416"/>
                  </a:moveTo>
                  <a:lnTo>
                    <a:pt x="108363" y="55416"/>
                  </a:lnTo>
                  <a:lnTo>
                    <a:pt x="108363" y="47215"/>
                  </a:lnTo>
                  <a:lnTo>
                    <a:pt x="109421" y="46774"/>
                  </a:lnTo>
                  <a:lnTo>
                    <a:pt x="116564" y="46008"/>
                  </a:lnTo>
                  <a:lnTo>
                    <a:pt x="117300" y="43121"/>
                  </a:lnTo>
                  <a:lnTo>
                    <a:pt x="117878" y="36483"/>
                  </a:lnTo>
                  <a:lnTo>
                    <a:pt x="122941" y="31345"/>
                  </a:lnTo>
                  <a:lnTo>
                    <a:pt x="123374" y="29843"/>
                  </a:lnTo>
                  <a:lnTo>
                    <a:pt x="122604" y="28842"/>
                  </a:lnTo>
                  <a:lnTo>
                    <a:pt x="121032" y="28175"/>
                  </a:lnTo>
                  <a:lnTo>
                    <a:pt x="119984" y="28789"/>
                  </a:lnTo>
                  <a:lnTo>
                    <a:pt x="118819" y="32292"/>
                  </a:lnTo>
                  <a:lnTo>
                    <a:pt x="118509" y="31534"/>
                  </a:lnTo>
                  <a:lnTo>
                    <a:pt x="117969" y="19606"/>
                  </a:lnTo>
                  <a:lnTo>
                    <a:pt x="116884" y="18843"/>
                  </a:lnTo>
                  <a:lnTo>
                    <a:pt x="110300" y="16710"/>
                  </a:lnTo>
                  <a:lnTo>
                    <a:pt x="89241" y="867"/>
                  </a:lnTo>
                  <a:lnTo>
                    <a:pt x="86090" y="0"/>
                  </a:lnTo>
                  <a:lnTo>
                    <a:pt x="76944" y="1859"/>
                  </a:lnTo>
                  <a:lnTo>
                    <a:pt x="48769" y="16732"/>
                  </a:lnTo>
                  <a:lnTo>
                    <a:pt x="21294" y="40053"/>
                  </a:lnTo>
                  <a:lnTo>
                    <a:pt x="12162" y="52469"/>
                  </a:lnTo>
                  <a:lnTo>
                    <a:pt x="1072" y="81471"/>
                  </a:lnTo>
                  <a:lnTo>
                    <a:pt x="0" y="101921"/>
                  </a:lnTo>
                  <a:lnTo>
                    <a:pt x="7936" y="135863"/>
                  </a:lnTo>
                  <a:lnTo>
                    <a:pt x="22101" y="149732"/>
                  </a:lnTo>
                  <a:lnTo>
                    <a:pt x="40391" y="160834"/>
                  </a:lnTo>
                  <a:lnTo>
                    <a:pt x="55576" y="165769"/>
                  </a:lnTo>
                  <a:lnTo>
                    <a:pt x="81081" y="163490"/>
                  </a:lnTo>
                  <a:lnTo>
                    <a:pt x="96590" y="156013"/>
                  </a:lnTo>
                  <a:lnTo>
                    <a:pt x="108422" y="146692"/>
                  </a:lnTo>
                  <a:lnTo>
                    <a:pt x="113681" y="139022"/>
                  </a:lnTo>
                  <a:lnTo>
                    <a:pt x="121697" y="118641"/>
                  </a:lnTo>
                  <a:lnTo>
                    <a:pt x="122051" y="101508"/>
                  </a:lnTo>
                  <a:lnTo>
                    <a:pt x="113654" y="69695"/>
                  </a:lnTo>
                  <a:lnTo>
                    <a:pt x="102248" y="58940"/>
                  </a:lnTo>
                  <a:lnTo>
                    <a:pt x="83621" y="49757"/>
                  </a:lnTo>
                  <a:lnTo>
                    <a:pt x="75141" y="46551"/>
                  </a:lnTo>
                  <a:lnTo>
                    <a:pt x="60738" y="36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SMARTInkShape-992">
            <a:extLst>
              <a:ext uri="{FF2B5EF4-FFF2-40B4-BE49-F238E27FC236}">
                <a16:creationId xmlns:a16="http://schemas.microsoft.com/office/drawing/2014/main" id="{07327DC5-5DAD-CD6D-1098-2E19DBC0C51E}"/>
              </a:ext>
            </a:extLst>
          </p:cNvPr>
          <p:cNvSpPr/>
          <p:nvPr>
            <p:custDataLst>
              <p:tags r:id="rId3"/>
            </p:custDataLst>
          </p:nvPr>
        </p:nvSpPr>
        <p:spPr>
          <a:xfrm>
            <a:off x="4752975" y="3305175"/>
            <a:ext cx="161474" cy="237960"/>
          </a:xfrm>
          <a:custGeom>
            <a:avLst/>
            <a:gdLst/>
            <a:ahLst/>
            <a:cxnLst/>
            <a:rect l="0" t="0" r="0" b="0"/>
            <a:pathLst>
              <a:path w="161474" h="237960">
                <a:moveTo>
                  <a:pt x="9525" y="19050"/>
                </a:moveTo>
                <a:lnTo>
                  <a:pt x="9525" y="19050"/>
                </a:lnTo>
                <a:lnTo>
                  <a:pt x="9525" y="4472"/>
                </a:lnTo>
                <a:lnTo>
                  <a:pt x="8467" y="2981"/>
                </a:lnTo>
                <a:lnTo>
                  <a:pt x="6703" y="1987"/>
                </a:lnTo>
                <a:lnTo>
                  <a:pt x="3" y="0"/>
                </a:lnTo>
                <a:lnTo>
                  <a:pt x="0" y="0"/>
                </a:lnTo>
                <a:lnTo>
                  <a:pt x="40098" y="32493"/>
                </a:lnTo>
                <a:lnTo>
                  <a:pt x="80931" y="63598"/>
                </a:lnTo>
                <a:lnTo>
                  <a:pt x="126343" y="92440"/>
                </a:lnTo>
                <a:lnTo>
                  <a:pt x="144666" y="107395"/>
                </a:lnTo>
                <a:lnTo>
                  <a:pt x="148963" y="114054"/>
                </a:lnTo>
                <a:lnTo>
                  <a:pt x="150108" y="117311"/>
                </a:lnTo>
                <a:lnTo>
                  <a:pt x="151930" y="119482"/>
                </a:lnTo>
                <a:lnTo>
                  <a:pt x="160400" y="123253"/>
                </a:lnTo>
                <a:lnTo>
                  <a:pt x="161473" y="133769"/>
                </a:lnTo>
                <a:lnTo>
                  <a:pt x="160565" y="134688"/>
                </a:lnTo>
                <a:lnTo>
                  <a:pt x="158902" y="133183"/>
                </a:lnTo>
                <a:lnTo>
                  <a:pt x="156735" y="130064"/>
                </a:lnTo>
                <a:lnTo>
                  <a:pt x="155290" y="130101"/>
                </a:lnTo>
                <a:lnTo>
                  <a:pt x="154327" y="132242"/>
                </a:lnTo>
                <a:lnTo>
                  <a:pt x="153684" y="135787"/>
                </a:lnTo>
                <a:lnTo>
                  <a:pt x="147326" y="142547"/>
                </a:lnTo>
                <a:lnTo>
                  <a:pt x="102657" y="183200"/>
                </a:lnTo>
                <a:lnTo>
                  <a:pt x="61469" y="225341"/>
                </a:lnTo>
                <a:lnTo>
                  <a:pt x="57719" y="236232"/>
                </a:lnTo>
                <a:lnTo>
                  <a:pt x="56471" y="236863"/>
                </a:lnTo>
                <a:lnTo>
                  <a:pt x="48999" y="237959"/>
                </a:lnTo>
                <a:lnTo>
                  <a:pt x="48541" y="236956"/>
                </a:lnTo>
                <a:lnTo>
                  <a:pt x="47625"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993">
            <a:extLst>
              <a:ext uri="{FF2B5EF4-FFF2-40B4-BE49-F238E27FC236}">
                <a16:creationId xmlns:a16="http://schemas.microsoft.com/office/drawing/2014/main" id="{77DCFEAC-2B07-C303-2F6D-C2F3DFD52255}"/>
              </a:ext>
            </a:extLst>
          </p:cNvPr>
          <p:cNvSpPr/>
          <p:nvPr>
            <p:custDataLst>
              <p:tags r:id="rId4"/>
            </p:custDataLst>
          </p:nvPr>
        </p:nvSpPr>
        <p:spPr>
          <a:xfrm>
            <a:off x="5221650" y="3252071"/>
            <a:ext cx="188072" cy="252479"/>
          </a:xfrm>
          <a:custGeom>
            <a:avLst/>
            <a:gdLst/>
            <a:ahLst/>
            <a:cxnLst/>
            <a:rect l="0" t="0" r="0" b="0"/>
            <a:pathLst>
              <a:path w="188072" h="252479">
                <a:moveTo>
                  <a:pt x="93300" y="53104"/>
                </a:moveTo>
                <a:lnTo>
                  <a:pt x="93300" y="53104"/>
                </a:lnTo>
                <a:lnTo>
                  <a:pt x="88244" y="53104"/>
                </a:lnTo>
                <a:lnTo>
                  <a:pt x="86755" y="52046"/>
                </a:lnTo>
                <a:lnTo>
                  <a:pt x="85761" y="50282"/>
                </a:lnTo>
                <a:lnTo>
                  <a:pt x="85099" y="48047"/>
                </a:lnTo>
                <a:lnTo>
                  <a:pt x="83599" y="46558"/>
                </a:lnTo>
                <a:lnTo>
                  <a:pt x="79111" y="44903"/>
                </a:lnTo>
                <a:lnTo>
                  <a:pt x="70634" y="43972"/>
                </a:lnTo>
                <a:lnTo>
                  <a:pt x="64529" y="46576"/>
                </a:lnTo>
                <a:lnTo>
                  <a:pt x="49498" y="53992"/>
                </a:lnTo>
                <a:lnTo>
                  <a:pt x="35732" y="60907"/>
                </a:lnTo>
                <a:lnTo>
                  <a:pt x="26086" y="71036"/>
                </a:lnTo>
                <a:lnTo>
                  <a:pt x="7922" y="111361"/>
                </a:lnTo>
                <a:lnTo>
                  <a:pt x="2437" y="131913"/>
                </a:lnTo>
                <a:lnTo>
                  <a:pt x="0" y="158686"/>
                </a:lnTo>
                <a:lnTo>
                  <a:pt x="4561" y="179757"/>
                </a:lnTo>
                <a:lnTo>
                  <a:pt x="25170" y="222810"/>
                </a:lnTo>
                <a:lnTo>
                  <a:pt x="55675" y="245713"/>
                </a:lnTo>
                <a:lnTo>
                  <a:pt x="66347" y="249833"/>
                </a:lnTo>
                <a:lnTo>
                  <a:pt x="95503" y="252478"/>
                </a:lnTo>
                <a:lnTo>
                  <a:pt x="122527" y="247879"/>
                </a:lnTo>
                <a:lnTo>
                  <a:pt x="140531" y="239814"/>
                </a:lnTo>
                <a:lnTo>
                  <a:pt x="171604" y="202980"/>
                </a:lnTo>
                <a:lnTo>
                  <a:pt x="184919" y="172836"/>
                </a:lnTo>
                <a:lnTo>
                  <a:pt x="188071" y="141883"/>
                </a:lnTo>
                <a:lnTo>
                  <a:pt x="183352" y="117861"/>
                </a:lnTo>
                <a:lnTo>
                  <a:pt x="167435" y="71739"/>
                </a:lnTo>
                <a:lnTo>
                  <a:pt x="157808" y="44379"/>
                </a:lnTo>
                <a:lnTo>
                  <a:pt x="143815" y="22322"/>
                </a:lnTo>
                <a:lnTo>
                  <a:pt x="125025" y="9100"/>
                </a:lnTo>
                <a:lnTo>
                  <a:pt x="115518" y="6552"/>
                </a:lnTo>
                <a:lnTo>
                  <a:pt x="86950" y="4449"/>
                </a:lnTo>
                <a:lnTo>
                  <a:pt x="80600" y="435"/>
                </a:lnTo>
                <a:lnTo>
                  <a:pt x="77425" y="0"/>
                </a:lnTo>
                <a:lnTo>
                  <a:pt x="65283" y="5203"/>
                </a:lnTo>
                <a:lnTo>
                  <a:pt x="64725" y="150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SMARTInkShape-Group220">
            <a:extLst>
              <a:ext uri="{FF2B5EF4-FFF2-40B4-BE49-F238E27FC236}">
                <a16:creationId xmlns:a16="http://schemas.microsoft.com/office/drawing/2014/main" id="{3AF8CD8C-9BEF-8759-6DBE-2C6A5DCCA3F4}"/>
              </a:ext>
            </a:extLst>
          </p:cNvPr>
          <p:cNvGrpSpPr/>
          <p:nvPr/>
        </p:nvGrpSpPr>
        <p:grpSpPr>
          <a:xfrm>
            <a:off x="3565152" y="4128725"/>
            <a:ext cx="435339" cy="281351"/>
            <a:chOff x="3565152" y="4128725"/>
            <a:chExt cx="435339" cy="281351"/>
          </a:xfrm>
        </p:grpSpPr>
        <p:sp>
          <p:nvSpPr>
            <p:cNvPr id="39" name="SMARTInkShape-994">
              <a:extLst>
                <a:ext uri="{FF2B5EF4-FFF2-40B4-BE49-F238E27FC236}">
                  <a16:creationId xmlns:a16="http://schemas.microsoft.com/office/drawing/2014/main" id="{0D17CC1F-A341-130F-D1F7-72A39928CA0A}"/>
                </a:ext>
              </a:extLst>
            </p:cNvPr>
            <p:cNvSpPr/>
            <p:nvPr>
              <p:custDataLst>
                <p:tags r:id="rId53"/>
              </p:custDataLst>
            </p:nvPr>
          </p:nvSpPr>
          <p:spPr>
            <a:xfrm>
              <a:off x="3944748" y="4343400"/>
              <a:ext cx="55743" cy="66676"/>
            </a:xfrm>
            <a:custGeom>
              <a:avLst/>
              <a:gdLst/>
              <a:ahLst/>
              <a:cxnLst/>
              <a:rect l="0" t="0" r="0" b="0"/>
              <a:pathLst>
                <a:path w="55743" h="66676">
                  <a:moveTo>
                    <a:pt x="46227" y="0"/>
                  </a:moveTo>
                  <a:lnTo>
                    <a:pt x="46227" y="0"/>
                  </a:lnTo>
                  <a:lnTo>
                    <a:pt x="55636" y="0"/>
                  </a:lnTo>
                  <a:lnTo>
                    <a:pt x="55742" y="13257"/>
                  </a:lnTo>
                  <a:lnTo>
                    <a:pt x="52925" y="19298"/>
                  </a:lnTo>
                  <a:lnTo>
                    <a:pt x="29009" y="45748"/>
                  </a:lnTo>
                  <a:lnTo>
                    <a:pt x="14447" y="54859"/>
                  </a:lnTo>
                  <a:lnTo>
                    <a:pt x="8959" y="64910"/>
                  </a:lnTo>
                  <a:lnTo>
                    <a:pt x="5675" y="65891"/>
                  </a:lnTo>
                  <a:lnTo>
                    <a:pt x="0" y="66520"/>
                  </a:lnTo>
                  <a:lnTo>
                    <a:pt x="8127"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995">
              <a:extLst>
                <a:ext uri="{FF2B5EF4-FFF2-40B4-BE49-F238E27FC236}">
                  <a16:creationId xmlns:a16="http://schemas.microsoft.com/office/drawing/2014/main" id="{D4BCEB6C-FE58-104E-9327-68545F775601}"/>
                </a:ext>
              </a:extLst>
            </p:cNvPr>
            <p:cNvSpPr/>
            <p:nvPr>
              <p:custDataLst>
                <p:tags r:id="rId54"/>
              </p:custDataLst>
            </p:nvPr>
          </p:nvSpPr>
          <p:spPr>
            <a:xfrm>
              <a:off x="3695700" y="4128725"/>
              <a:ext cx="209551" cy="153775"/>
            </a:xfrm>
            <a:custGeom>
              <a:avLst/>
              <a:gdLst/>
              <a:ahLst/>
              <a:cxnLst/>
              <a:rect l="0" t="0" r="0" b="0"/>
              <a:pathLst>
                <a:path w="209551" h="153775">
                  <a:moveTo>
                    <a:pt x="0" y="33700"/>
                  </a:moveTo>
                  <a:lnTo>
                    <a:pt x="0" y="33700"/>
                  </a:lnTo>
                  <a:lnTo>
                    <a:pt x="22120" y="14402"/>
                  </a:lnTo>
                  <a:lnTo>
                    <a:pt x="33114" y="9248"/>
                  </a:lnTo>
                  <a:lnTo>
                    <a:pt x="50146" y="5289"/>
                  </a:lnTo>
                  <a:lnTo>
                    <a:pt x="58623" y="612"/>
                  </a:lnTo>
                  <a:lnTo>
                    <a:pt x="63424" y="0"/>
                  </a:lnTo>
                  <a:lnTo>
                    <a:pt x="74402" y="2141"/>
                  </a:lnTo>
                  <a:lnTo>
                    <a:pt x="83515" y="9443"/>
                  </a:lnTo>
                  <a:lnTo>
                    <a:pt x="91093" y="20803"/>
                  </a:lnTo>
                  <a:lnTo>
                    <a:pt x="107821" y="63085"/>
                  </a:lnTo>
                  <a:lnTo>
                    <a:pt x="118508" y="106023"/>
                  </a:lnTo>
                  <a:lnTo>
                    <a:pt x="115063" y="143896"/>
                  </a:lnTo>
                  <a:lnTo>
                    <a:pt x="113751" y="148439"/>
                  </a:lnTo>
                  <a:lnTo>
                    <a:pt x="111817" y="151468"/>
                  </a:lnTo>
                  <a:lnTo>
                    <a:pt x="109470" y="153486"/>
                  </a:lnTo>
                  <a:lnTo>
                    <a:pt x="106847" y="153774"/>
                  </a:lnTo>
                  <a:lnTo>
                    <a:pt x="101110" y="151272"/>
                  </a:lnTo>
                  <a:lnTo>
                    <a:pt x="99156" y="148065"/>
                  </a:lnTo>
                  <a:lnTo>
                    <a:pt x="90708" y="116716"/>
                  </a:lnTo>
                  <a:lnTo>
                    <a:pt x="90762" y="99171"/>
                  </a:lnTo>
                  <a:lnTo>
                    <a:pt x="96776" y="60196"/>
                  </a:lnTo>
                  <a:lnTo>
                    <a:pt x="105101" y="46887"/>
                  </a:lnTo>
                  <a:lnTo>
                    <a:pt x="134238" y="22155"/>
                  </a:lnTo>
                  <a:lnTo>
                    <a:pt x="158651" y="8803"/>
                  </a:lnTo>
                  <a:lnTo>
                    <a:pt x="173978" y="5851"/>
                  </a:lnTo>
                  <a:lnTo>
                    <a:pt x="209550" y="5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996">
              <a:extLst>
                <a:ext uri="{FF2B5EF4-FFF2-40B4-BE49-F238E27FC236}">
                  <a16:creationId xmlns:a16="http://schemas.microsoft.com/office/drawing/2014/main" id="{BB260C50-DDEA-FB85-F098-19FBFB15A2FF}"/>
                </a:ext>
              </a:extLst>
            </p:cNvPr>
            <p:cNvSpPr/>
            <p:nvPr>
              <p:custDataLst>
                <p:tags r:id="rId55"/>
              </p:custDataLst>
            </p:nvPr>
          </p:nvSpPr>
          <p:spPr>
            <a:xfrm>
              <a:off x="3565152" y="4138318"/>
              <a:ext cx="162547" cy="164613"/>
            </a:xfrm>
            <a:custGeom>
              <a:avLst/>
              <a:gdLst/>
              <a:ahLst/>
              <a:cxnLst/>
              <a:rect l="0" t="0" r="0" b="0"/>
              <a:pathLst>
                <a:path w="162547" h="164613">
                  <a:moveTo>
                    <a:pt x="92448" y="14582"/>
                  </a:moveTo>
                  <a:lnTo>
                    <a:pt x="92448" y="14582"/>
                  </a:lnTo>
                  <a:lnTo>
                    <a:pt x="101973" y="5057"/>
                  </a:lnTo>
                  <a:lnTo>
                    <a:pt x="96917" y="0"/>
                  </a:lnTo>
                  <a:lnTo>
                    <a:pt x="85967" y="340"/>
                  </a:lnTo>
                  <a:lnTo>
                    <a:pt x="63180" y="4125"/>
                  </a:lnTo>
                  <a:lnTo>
                    <a:pt x="52630" y="10287"/>
                  </a:lnTo>
                  <a:lnTo>
                    <a:pt x="16884" y="38555"/>
                  </a:lnTo>
                  <a:lnTo>
                    <a:pt x="6653" y="54870"/>
                  </a:lnTo>
                  <a:lnTo>
                    <a:pt x="0" y="81905"/>
                  </a:lnTo>
                  <a:lnTo>
                    <a:pt x="3085" y="110024"/>
                  </a:lnTo>
                  <a:lnTo>
                    <a:pt x="10701" y="128351"/>
                  </a:lnTo>
                  <a:lnTo>
                    <a:pt x="24717" y="145540"/>
                  </a:lnTo>
                  <a:lnTo>
                    <a:pt x="47332" y="158982"/>
                  </a:lnTo>
                  <a:lnTo>
                    <a:pt x="79198" y="164612"/>
                  </a:lnTo>
                  <a:lnTo>
                    <a:pt x="105338" y="161223"/>
                  </a:lnTo>
                  <a:lnTo>
                    <a:pt x="131545" y="153517"/>
                  </a:lnTo>
                  <a:lnTo>
                    <a:pt x="144396" y="144770"/>
                  </a:lnTo>
                  <a:lnTo>
                    <a:pt x="153637" y="132768"/>
                  </a:lnTo>
                  <a:lnTo>
                    <a:pt x="161271" y="116851"/>
                  </a:lnTo>
                  <a:lnTo>
                    <a:pt x="162546" y="102015"/>
                  </a:lnTo>
                  <a:lnTo>
                    <a:pt x="154267" y="64158"/>
                  </a:lnTo>
                  <a:lnTo>
                    <a:pt x="145925" y="51026"/>
                  </a:lnTo>
                  <a:lnTo>
                    <a:pt x="102221" y="33832"/>
                  </a:lnTo>
                  <a:lnTo>
                    <a:pt x="65567" y="22139"/>
                  </a:lnTo>
                  <a:lnTo>
                    <a:pt x="54348" y="14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SMARTInkShape-997">
            <a:extLst>
              <a:ext uri="{FF2B5EF4-FFF2-40B4-BE49-F238E27FC236}">
                <a16:creationId xmlns:a16="http://schemas.microsoft.com/office/drawing/2014/main" id="{2C339BD6-1079-EF2F-3C41-1F05D53CE14D}"/>
              </a:ext>
            </a:extLst>
          </p:cNvPr>
          <p:cNvSpPr/>
          <p:nvPr>
            <p:custDataLst>
              <p:tags r:id="rId5"/>
            </p:custDataLst>
          </p:nvPr>
        </p:nvSpPr>
        <p:spPr>
          <a:xfrm>
            <a:off x="4697746" y="4000500"/>
            <a:ext cx="226646" cy="228601"/>
          </a:xfrm>
          <a:custGeom>
            <a:avLst/>
            <a:gdLst/>
            <a:ahLst/>
            <a:cxnLst/>
            <a:rect l="0" t="0" r="0" b="0"/>
            <a:pathLst>
              <a:path w="226646" h="228601">
                <a:moveTo>
                  <a:pt x="207629" y="0"/>
                </a:moveTo>
                <a:lnTo>
                  <a:pt x="207629" y="0"/>
                </a:lnTo>
                <a:lnTo>
                  <a:pt x="226286" y="0"/>
                </a:lnTo>
                <a:lnTo>
                  <a:pt x="226645" y="13257"/>
                </a:lnTo>
                <a:lnTo>
                  <a:pt x="224540" y="16247"/>
                </a:lnTo>
                <a:lnTo>
                  <a:pt x="181898" y="49490"/>
                </a:lnTo>
                <a:lnTo>
                  <a:pt x="142189" y="82649"/>
                </a:lnTo>
                <a:lnTo>
                  <a:pt x="103412" y="102600"/>
                </a:lnTo>
                <a:lnTo>
                  <a:pt x="77266" y="116478"/>
                </a:lnTo>
                <a:lnTo>
                  <a:pt x="58936" y="128351"/>
                </a:lnTo>
                <a:lnTo>
                  <a:pt x="21331" y="141798"/>
                </a:lnTo>
                <a:lnTo>
                  <a:pt x="0" y="142833"/>
                </a:lnTo>
                <a:lnTo>
                  <a:pt x="418" y="143905"/>
                </a:lnTo>
                <a:lnTo>
                  <a:pt x="3705" y="147919"/>
                </a:lnTo>
                <a:lnTo>
                  <a:pt x="14337" y="150408"/>
                </a:lnTo>
                <a:lnTo>
                  <a:pt x="52091" y="157063"/>
                </a:lnTo>
                <a:lnTo>
                  <a:pt x="93767" y="168569"/>
                </a:lnTo>
                <a:lnTo>
                  <a:pt x="129325" y="178945"/>
                </a:lnTo>
                <a:lnTo>
                  <a:pt x="176725" y="201887"/>
                </a:lnTo>
                <a:lnTo>
                  <a:pt x="192783" y="209095"/>
                </a:lnTo>
                <a:lnTo>
                  <a:pt x="194557" y="211363"/>
                </a:lnTo>
                <a:lnTo>
                  <a:pt x="197403" y="217551"/>
                </a:lnTo>
                <a:lnTo>
                  <a:pt x="197896" y="223680"/>
                </a:lnTo>
                <a:lnTo>
                  <a:pt x="199024" y="225320"/>
                </a:lnTo>
                <a:lnTo>
                  <a:pt x="207629"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998">
            <a:extLst>
              <a:ext uri="{FF2B5EF4-FFF2-40B4-BE49-F238E27FC236}">
                <a16:creationId xmlns:a16="http://schemas.microsoft.com/office/drawing/2014/main" id="{7350C0D6-62CE-7F7B-23FE-358DF00C82E4}"/>
              </a:ext>
            </a:extLst>
          </p:cNvPr>
          <p:cNvSpPr/>
          <p:nvPr>
            <p:custDataLst>
              <p:tags r:id="rId6"/>
            </p:custDataLst>
          </p:nvPr>
        </p:nvSpPr>
        <p:spPr>
          <a:xfrm>
            <a:off x="5221388" y="3995394"/>
            <a:ext cx="217091" cy="260820"/>
          </a:xfrm>
          <a:custGeom>
            <a:avLst/>
            <a:gdLst/>
            <a:ahLst/>
            <a:cxnLst/>
            <a:rect l="0" t="0" r="0" b="0"/>
            <a:pathLst>
              <a:path w="217091" h="260820">
                <a:moveTo>
                  <a:pt x="103087" y="52731"/>
                </a:moveTo>
                <a:lnTo>
                  <a:pt x="103087" y="52731"/>
                </a:lnTo>
                <a:lnTo>
                  <a:pt x="111288" y="44530"/>
                </a:lnTo>
                <a:lnTo>
                  <a:pt x="112602" y="33807"/>
                </a:lnTo>
                <a:lnTo>
                  <a:pt x="97402" y="34764"/>
                </a:lnTo>
                <a:lnTo>
                  <a:pt x="60533" y="50988"/>
                </a:lnTo>
                <a:lnTo>
                  <a:pt x="36150" y="67854"/>
                </a:lnTo>
                <a:lnTo>
                  <a:pt x="17167" y="90373"/>
                </a:lnTo>
                <a:lnTo>
                  <a:pt x="4009" y="122272"/>
                </a:lnTo>
                <a:lnTo>
                  <a:pt x="0" y="148830"/>
                </a:lnTo>
                <a:lnTo>
                  <a:pt x="3868" y="176808"/>
                </a:lnTo>
                <a:lnTo>
                  <a:pt x="11717" y="195092"/>
                </a:lnTo>
                <a:lnTo>
                  <a:pt x="43381" y="230765"/>
                </a:lnTo>
                <a:lnTo>
                  <a:pt x="89118" y="255394"/>
                </a:lnTo>
                <a:lnTo>
                  <a:pt x="109061" y="260240"/>
                </a:lnTo>
                <a:lnTo>
                  <a:pt x="141308" y="260819"/>
                </a:lnTo>
                <a:lnTo>
                  <a:pt x="175710" y="248971"/>
                </a:lnTo>
                <a:lnTo>
                  <a:pt x="189986" y="239875"/>
                </a:lnTo>
                <a:lnTo>
                  <a:pt x="205975" y="220365"/>
                </a:lnTo>
                <a:lnTo>
                  <a:pt x="212316" y="206257"/>
                </a:lnTo>
                <a:lnTo>
                  <a:pt x="217090" y="160747"/>
                </a:lnTo>
                <a:lnTo>
                  <a:pt x="209809" y="118579"/>
                </a:lnTo>
                <a:lnTo>
                  <a:pt x="205617" y="93408"/>
                </a:lnTo>
                <a:lnTo>
                  <a:pt x="185505" y="46532"/>
                </a:lnTo>
                <a:lnTo>
                  <a:pt x="177284" y="25012"/>
                </a:lnTo>
                <a:lnTo>
                  <a:pt x="166191" y="11625"/>
                </a:lnTo>
                <a:lnTo>
                  <a:pt x="160061" y="8003"/>
                </a:lnTo>
                <a:lnTo>
                  <a:pt x="153809" y="5335"/>
                </a:lnTo>
                <a:lnTo>
                  <a:pt x="147503" y="622"/>
                </a:lnTo>
                <a:lnTo>
                  <a:pt x="143280" y="0"/>
                </a:lnTo>
                <a:lnTo>
                  <a:pt x="132945" y="2131"/>
                </a:lnTo>
                <a:lnTo>
                  <a:pt x="120283" y="9281"/>
                </a:lnTo>
                <a:lnTo>
                  <a:pt x="109829" y="18102"/>
                </a:lnTo>
                <a:lnTo>
                  <a:pt x="106083" y="24288"/>
                </a:lnTo>
                <a:lnTo>
                  <a:pt x="103679" y="36882"/>
                </a:lnTo>
                <a:lnTo>
                  <a:pt x="112612" y="52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SMARTInkShape-Group223">
            <a:extLst>
              <a:ext uri="{FF2B5EF4-FFF2-40B4-BE49-F238E27FC236}">
                <a16:creationId xmlns:a16="http://schemas.microsoft.com/office/drawing/2014/main" id="{71967E4A-72F1-AE99-0C11-AD32356778D7}"/>
              </a:ext>
            </a:extLst>
          </p:cNvPr>
          <p:cNvGrpSpPr/>
          <p:nvPr/>
        </p:nvGrpSpPr>
        <p:grpSpPr>
          <a:xfrm>
            <a:off x="6305677" y="2609853"/>
            <a:ext cx="942849" cy="590548"/>
            <a:chOff x="6305677" y="2609853"/>
            <a:chExt cx="942849" cy="590548"/>
          </a:xfrm>
        </p:grpSpPr>
        <p:sp>
          <p:nvSpPr>
            <p:cNvPr id="45" name="SMARTInkShape-999">
              <a:extLst>
                <a:ext uri="{FF2B5EF4-FFF2-40B4-BE49-F238E27FC236}">
                  <a16:creationId xmlns:a16="http://schemas.microsoft.com/office/drawing/2014/main" id="{DA26AD01-E943-9D5F-C047-73326BFD402E}"/>
                </a:ext>
              </a:extLst>
            </p:cNvPr>
            <p:cNvSpPr/>
            <p:nvPr>
              <p:custDataLst>
                <p:tags r:id="rId43"/>
              </p:custDataLst>
            </p:nvPr>
          </p:nvSpPr>
          <p:spPr>
            <a:xfrm>
              <a:off x="7058025" y="2714625"/>
              <a:ext cx="133351" cy="9526"/>
            </a:xfrm>
            <a:custGeom>
              <a:avLst/>
              <a:gdLst/>
              <a:ahLst/>
              <a:cxnLst/>
              <a:rect l="0" t="0" r="0" b="0"/>
              <a:pathLst>
                <a:path w="133351" h="9526">
                  <a:moveTo>
                    <a:pt x="0" y="9525"/>
                  </a:moveTo>
                  <a:lnTo>
                    <a:pt x="0" y="9525"/>
                  </a:lnTo>
                  <a:lnTo>
                    <a:pt x="5056" y="4469"/>
                  </a:lnTo>
                  <a:lnTo>
                    <a:pt x="13183" y="1986"/>
                  </a:lnTo>
                  <a:lnTo>
                    <a:pt x="58372" y="78"/>
                  </a:lnTo>
                  <a:lnTo>
                    <a:pt x="103741" y="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000">
              <a:extLst>
                <a:ext uri="{FF2B5EF4-FFF2-40B4-BE49-F238E27FC236}">
                  <a16:creationId xmlns:a16="http://schemas.microsoft.com/office/drawing/2014/main" id="{6812BB52-A37A-5293-50AF-F5611C6CE8F7}"/>
                </a:ext>
              </a:extLst>
            </p:cNvPr>
            <p:cNvSpPr/>
            <p:nvPr>
              <p:custDataLst>
                <p:tags r:id="rId44"/>
              </p:custDataLst>
            </p:nvPr>
          </p:nvSpPr>
          <p:spPr>
            <a:xfrm>
              <a:off x="6905625" y="3105150"/>
              <a:ext cx="104776" cy="19051"/>
            </a:xfrm>
            <a:custGeom>
              <a:avLst/>
              <a:gdLst/>
              <a:ahLst/>
              <a:cxnLst/>
              <a:rect l="0" t="0" r="0" b="0"/>
              <a:pathLst>
                <a:path w="104776" h="19051">
                  <a:moveTo>
                    <a:pt x="0" y="19050"/>
                  </a:moveTo>
                  <a:lnTo>
                    <a:pt x="0" y="19050"/>
                  </a:lnTo>
                  <a:lnTo>
                    <a:pt x="27006" y="3862"/>
                  </a:lnTo>
                  <a:lnTo>
                    <a:pt x="74102" y="15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001">
              <a:extLst>
                <a:ext uri="{FF2B5EF4-FFF2-40B4-BE49-F238E27FC236}">
                  <a16:creationId xmlns:a16="http://schemas.microsoft.com/office/drawing/2014/main" id="{57109445-648F-9714-B256-189C325D2A1D}"/>
                </a:ext>
              </a:extLst>
            </p:cNvPr>
            <p:cNvSpPr/>
            <p:nvPr>
              <p:custDataLst>
                <p:tags r:id="rId45"/>
              </p:custDataLst>
            </p:nvPr>
          </p:nvSpPr>
          <p:spPr>
            <a:xfrm>
              <a:off x="6943769" y="3057917"/>
              <a:ext cx="66632" cy="132943"/>
            </a:xfrm>
            <a:custGeom>
              <a:avLst/>
              <a:gdLst/>
              <a:ahLst/>
              <a:cxnLst/>
              <a:rect l="0" t="0" r="0" b="0"/>
              <a:pathLst>
                <a:path w="66632" h="132943">
                  <a:moveTo>
                    <a:pt x="9481" y="9133"/>
                  </a:moveTo>
                  <a:lnTo>
                    <a:pt x="9481" y="9133"/>
                  </a:lnTo>
                  <a:lnTo>
                    <a:pt x="9481" y="0"/>
                  </a:lnTo>
                  <a:lnTo>
                    <a:pt x="17019" y="27922"/>
                  </a:lnTo>
                  <a:lnTo>
                    <a:pt x="18613" y="53531"/>
                  </a:lnTo>
                  <a:lnTo>
                    <a:pt x="5713" y="96735"/>
                  </a:lnTo>
                  <a:lnTo>
                    <a:pt x="0" y="132317"/>
                  </a:lnTo>
                  <a:lnTo>
                    <a:pt x="27404" y="132942"/>
                  </a:lnTo>
                  <a:lnTo>
                    <a:pt x="36144" y="130129"/>
                  </a:lnTo>
                  <a:lnTo>
                    <a:pt x="43556" y="126409"/>
                  </a:lnTo>
                  <a:lnTo>
                    <a:pt x="66631"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002">
              <a:extLst>
                <a:ext uri="{FF2B5EF4-FFF2-40B4-BE49-F238E27FC236}">
                  <a16:creationId xmlns:a16="http://schemas.microsoft.com/office/drawing/2014/main" id="{A4B81ED9-993D-8A8A-109E-19BE8E510DF6}"/>
                </a:ext>
              </a:extLst>
            </p:cNvPr>
            <p:cNvSpPr/>
            <p:nvPr>
              <p:custDataLst>
                <p:tags r:id="rId46"/>
              </p:custDataLst>
            </p:nvPr>
          </p:nvSpPr>
          <p:spPr>
            <a:xfrm>
              <a:off x="6505575" y="3086100"/>
              <a:ext cx="133351" cy="19051"/>
            </a:xfrm>
            <a:custGeom>
              <a:avLst/>
              <a:gdLst/>
              <a:ahLst/>
              <a:cxnLst/>
              <a:rect l="0" t="0" r="0" b="0"/>
              <a:pathLst>
                <a:path w="133351" h="19051">
                  <a:moveTo>
                    <a:pt x="0" y="19050"/>
                  </a:moveTo>
                  <a:lnTo>
                    <a:pt x="0" y="19050"/>
                  </a:lnTo>
                  <a:lnTo>
                    <a:pt x="5056" y="13994"/>
                  </a:lnTo>
                  <a:lnTo>
                    <a:pt x="13183" y="11511"/>
                  </a:lnTo>
                  <a:lnTo>
                    <a:pt x="59245" y="964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003">
              <a:extLst>
                <a:ext uri="{FF2B5EF4-FFF2-40B4-BE49-F238E27FC236}">
                  <a16:creationId xmlns:a16="http://schemas.microsoft.com/office/drawing/2014/main" id="{0C6B44AD-FF5F-CEE2-9A37-108FA4237A6F}"/>
                </a:ext>
              </a:extLst>
            </p:cNvPr>
            <p:cNvSpPr/>
            <p:nvPr>
              <p:custDataLst>
                <p:tags r:id="rId47"/>
              </p:custDataLst>
            </p:nvPr>
          </p:nvSpPr>
          <p:spPr>
            <a:xfrm>
              <a:off x="6659222" y="3072041"/>
              <a:ext cx="120581" cy="124947"/>
            </a:xfrm>
            <a:custGeom>
              <a:avLst/>
              <a:gdLst/>
              <a:ahLst/>
              <a:cxnLst/>
              <a:rect l="0" t="0" r="0" b="0"/>
              <a:pathLst>
                <a:path w="120581" h="124947">
                  <a:moveTo>
                    <a:pt x="17803" y="42634"/>
                  </a:moveTo>
                  <a:lnTo>
                    <a:pt x="17803" y="42634"/>
                  </a:lnTo>
                  <a:lnTo>
                    <a:pt x="17803" y="47690"/>
                  </a:lnTo>
                  <a:lnTo>
                    <a:pt x="18861" y="49180"/>
                  </a:lnTo>
                  <a:lnTo>
                    <a:pt x="20625" y="50173"/>
                  </a:lnTo>
                  <a:lnTo>
                    <a:pt x="31060" y="51767"/>
                  </a:lnTo>
                  <a:lnTo>
                    <a:pt x="45249" y="52043"/>
                  </a:lnTo>
                  <a:lnTo>
                    <a:pt x="53991" y="49285"/>
                  </a:lnTo>
                  <a:lnTo>
                    <a:pt x="61403" y="45590"/>
                  </a:lnTo>
                  <a:lnTo>
                    <a:pt x="71526" y="42452"/>
                  </a:lnTo>
                  <a:lnTo>
                    <a:pt x="97352" y="27523"/>
                  </a:lnTo>
                  <a:lnTo>
                    <a:pt x="108989" y="23693"/>
                  </a:lnTo>
                  <a:lnTo>
                    <a:pt x="115833" y="19046"/>
                  </a:lnTo>
                  <a:lnTo>
                    <a:pt x="119581" y="13453"/>
                  </a:lnTo>
                  <a:lnTo>
                    <a:pt x="120580" y="10480"/>
                  </a:lnTo>
                  <a:lnTo>
                    <a:pt x="120187" y="8498"/>
                  </a:lnTo>
                  <a:lnTo>
                    <a:pt x="118867" y="7177"/>
                  </a:lnTo>
                  <a:lnTo>
                    <a:pt x="114579" y="4650"/>
                  </a:lnTo>
                  <a:lnTo>
                    <a:pt x="109145" y="0"/>
                  </a:lnTo>
                  <a:lnTo>
                    <a:pt x="94736" y="50"/>
                  </a:lnTo>
                  <a:lnTo>
                    <a:pt x="53020" y="6060"/>
                  </a:lnTo>
                  <a:lnTo>
                    <a:pt x="35572" y="14384"/>
                  </a:lnTo>
                  <a:lnTo>
                    <a:pt x="12955" y="36028"/>
                  </a:lnTo>
                  <a:lnTo>
                    <a:pt x="5065" y="53456"/>
                  </a:lnTo>
                  <a:lnTo>
                    <a:pt x="0" y="85459"/>
                  </a:lnTo>
                  <a:lnTo>
                    <a:pt x="2130" y="96239"/>
                  </a:lnTo>
                  <a:lnTo>
                    <a:pt x="7663" y="105617"/>
                  </a:lnTo>
                  <a:lnTo>
                    <a:pt x="17177" y="116840"/>
                  </a:lnTo>
                  <a:lnTo>
                    <a:pt x="28461" y="123239"/>
                  </a:lnTo>
                  <a:lnTo>
                    <a:pt x="34434" y="124946"/>
                  </a:lnTo>
                  <a:lnTo>
                    <a:pt x="46714" y="124020"/>
                  </a:lnTo>
                  <a:lnTo>
                    <a:pt x="90206" y="118459"/>
                  </a:lnTo>
                  <a:lnTo>
                    <a:pt x="113053" y="1093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004">
              <a:extLst>
                <a:ext uri="{FF2B5EF4-FFF2-40B4-BE49-F238E27FC236}">
                  <a16:creationId xmlns:a16="http://schemas.microsoft.com/office/drawing/2014/main" id="{E96069BE-E082-7CE3-A27D-431FB16CBA3B}"/>
                </a:ext>
              </a:extLst>
            </p:cNvPr>
            <p:cNvSpPr/>
            <p:nvPr>
              <p:custDataLst>
                <p:tags r:id="rId48"/>
              </p:custDataLst>
            </p:nvPr>
          </p:nvSpPr>
          <p:spPr>
            <a:xfrm>
              <a:off x="6810375" y="3071195"/>
              <a:ext cx="85193" cy="129206"/>
            </a:xfrm>
            <a:custGeom>
              <a:avLst/>
              <a:gdLst/>
              <a:ahLst/>
              <a:cxnLst/>
              <a:rect l="0" t="0" r="0" b="0"/>
              <a:pathLst>
                <a:path w="85193" h="129206">
                  <a:moveTo>
                    <a:pt x="57150" y="33955"/>
                  </a:moveTo>
                  <a:lnTo>
                    <a:pt x="57150" y="33955"/>
                  </a:lnTo>
                  <a:lnTo>
                    <a:pt x="57150" y="28899"/>
                  </a:lnTo>
                  <a:lnTo>
                    <a:pt x="59972" y="23594"/>
                  </a:lnTo>
                  <a:lnTo>
                    <a:pt x="75692" y="5923"/>
                  </a:lnTo>
                  <a:lnTo>
                    <a:pt x="70992" y="485"/>
                  </a:lnTo>
                  <a:lnTo>
                    <a:pt x="68494" y="0"/>
                  </a:lnTo>
                  <a:lnTo>
                    <a:pt x="65772" y="735"/>
                  </a:lnTo>
                  <a:lnTo>
                    <a:pt x="62898" y="2283"/>
                  </a:lnTo>
                  <a:lnTo>
                    <a:pt x="40006" y="7794"/>
                  </a:lnTo>
                  <a:lnTo>
                    <a:pt x="7786" y="27746"/>
                  </a:lnTo>
                  <a:lnTo>
                    <a:pt x="6249" y="30874"/>
                  </a:lnTo>
                  <a:lnTo>
                    <a:pt x="6283" y="34018"/>
                  </a:lnTo>
                  <a:lnTo>
                    <a:pt x="13942" y="51724"/>
                  </a:lnTo>
                  <a:lnTo>
                    <a:pt x="16702" y="55326"/>
                  </a:lnTo>
                  <a:lnTo>
                    <a:pt x="22593" y="59328"/>
                  </a:lnTo>
                  <a:lnTo>
                    <a:pt x="38149" y="64931"/>
                  </a:lnTo>
                  <a:lnTo>
                    <a:pt x="59469" y="78721"/>
                  </a:lnTo>
                  <a:lnTo>
                    <a:pt x="81675" y="106988"/>
                  </a:lnTo>
                  <a:lnTo>
                    <a:pt x="85192" y="117799"/>
                  </a:lnTo>
                  <a:lnTo>
                    <a:pt x="82665" y="121667"/>
                  </a:lnTo>
                  <a:lnTo>
                    <a:pt x="80511" y="124180"/>
                  </a:lnTo>
                  <a:lnTo>
                    <a:pt x="72472" y="126972"/>
                  </a:lnTo>
                  <a:lnTo>
                    <a:pt x="30233" y="129009"/>
                  </a:lnTo>
                  <a:lnTo>
                    <a:pt x="0" y="129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005">
              <a:extLst>
                <a:ext uri="{FF2B5EF4-FFF2-40B4-BE49-F238E27FC236}">
                  <a16:creationId xmlns:a16="http://schemas.microsoft.com/office/drawing/2014/main" id="{EFC1546A-D5ED-B6D7-0806-5ACFBD9F42FB}"/>
                </a:ext>
              </a:extLst>
            </p:cNvPr>
            <p:cNvSpPr/>
            <p:nvPr>
              <p:custDataLst>
                <p:tags r:id="rId49"/>
              </p:custDataLst>
            </p:nvPr>
          </p:nvSpPr>
          <p:spPr>
            <a:xfrm>
              <a:off x="6524744" y="3000375"/>
              <a:ext cx="95132" cy="190392"/>
            </a:xfrm>
            <a:custGeom>
              <a:avLst/>
              <a:gdLst/>
              <a:ahLst/>
              <a:cxnLst/>
              <a:rect l="0" t="0" r="0" b="0"/>
              <a:pathLst>
                <a:path w="95132" h="190392">
                  <a:moveTo>
                    <a:pt x="9406" y="0"/>
                  </a:moveTo>
                  <a:lnTo>
                    <a:pt x="9406" y="0"/>
                  </a:lnTo>
                  <a:lnTo>
                    <a:pt x="18897" y="0"/>
                  </a:lnTo>
                  <a:lnTo>
                    <a:pt x="13871" y="44829"/>
                  </a:lnTo>
                  <a:lnTo>
                    <a:pt x="10729" y="80428"/>
                  </a:lnTo>
                  <a:lnTo>
                    <a:pt x="9797" y="122843"/>
                  </a:lnTo>
                  <a:lnTo>
                    <a:pt x="1919" y="169231"/>
                  </a:lnTo>
                  <a:lnTo>
                    <a:pt x="0" y="189255"/>
                  </a:lnTo>
                  <a:lnTo>
                    <a:pt x="1018" y="189670"/>
                  </a:lnTo>
                  <a:lnTo>
                    <a:pt x="13149" y="190391"/>
                  </a:lnTo>
                  <a:lnTo>
                    <a:pt x="57302" y="178737"/>
                  </a:lnTo>
                  <a:lnTo>
                    <a:pt x="95131"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006">
              <a:extLst>
                <a:ext uri="{FF2B5EF4-FFF2-40B4-BE49-F238E27FC236}">
                  <a16:creationId xmlns:a16="http://schemas.microsoft.com/office/drawing/2014/main" id="{BE524136-DD50-3A6F-FF41-EC541B4A86C4}"/>
                </a:ext>
              </a:extLst>
            </p:cNvPr>
            <p:cNvSpPr/>
            <p:nvPr>
              <p:custDataLst>
                <p:tags r:id="rId50"/>
              </p:custDataLst>
            </p:nvPr>
          </p:nvSpPr>
          <p:spPr>
            <a:xfrm>
              <a:off x="6319112" y="2747522"/>
              <a:ext cx="205514" cy="24254"/>
            </a:xfrm>
            <a:custGeom>
              <a:avLst/>
              <a:gdLst/>
              <a:ahLst/>
              <a:cxnLst/>
              <a:rect l="0" t="0" r="0" b="0"/>
              <a:pathLst>
                <a:path w="205514" h="24254">
                  <a:moveTo>
                    <a:pt x="5488" y="24253"/>
                  </a:moveTo>
                  <a:lnTo>
                    <a:pt x="5488" y="24253"/>
                  </a:lnTo>
                  <a:lnTo>
                    <a:pt x="432" y="24253"/>
                  </a:lnTo>
                  <a:lnTo>
                    <a:pt x="0" y="23195"/>
                  </a:lnTo>
                  <a:lnTo>
                    <a:pt x="2344" y="19197"/>
                  </a:lnTo>
                  <a:lnTo>
                    <a:pt x="9735" y="16714"/>
                  </a:lnTo>
                  <a:lnTo>
                    <a:pt x="51500" y="7363"/>
                  </a:lnTo>
                  <a:lnTo>
                    <a:pt x="93313" y="0"/>
                  </a:lnTo>
                  <a:lnTo>
                    <a:pt x="139880" y="3862"/>
                  </a:lnTo>
                  <a:lnTo>
                    <a:pt x="186208" y="5026"/>
                  </a:lnTo>
                  <a:lnTo>
                    <a:pt x="205513" y="5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007">
              <a:extLst>
                <a:ext uri="{FF2B5EF4-FFF2-40B4-BE49-F238E27FC236}">
                  <a16:creationId xmlns:a16="http://schemas.microsoft.com/office/drawing/2014/main" id="{158A13E4-94B4-4276-9A91-7C25E37AEB9A}"/>
                </a:ext>
              </a:extLst>
            </p:cNvPr>
            <p:cNvSpPr/>
            <p:nvPr>
              <p:custDataLst>
                <p:tags r:id="rId51"/>
              </p:custDataLst>
            </p:nvPr>
          </p:nvSpPr>
          <p:spPr>
            <a:xfrm>
              <a:off x="6305677" y="2609853"/>
              <a:ext cx="161799" cy="323063"/>
            </a:xfrm>
            <a:custGeom>
              <a:avLst/>
              <a:gdLst/>
              <a:ahLst/>
              <a:cxnLst/>
              <a:rect l="0" t="0" r="0" b="0"/>
              <a:pathLst>
                <a:path w="161799" h="323063">
                  <a:moveTo>
                    <a:pt x="18923" y="19047"/>
                  </a:moveTo>
                  <a:lnTo>
                    <a:pt x="18923" y="19047"/>
                  </a:lnTo>
                  <a:lnTo>
                    <a:pt x="18923" y="0"/>
                  </a:lnTo>
                  <a:lnTo>
                    <a:pt x="18923" y="41682"/>
                  </a:lnTo>
                  <a:lnTo>
                    <a:pt x="18923" y="82236"/>
                  </a:lnTo>
                  <a:lnTo>
                    <a:pt x="18923" y="116276"/>
                  </a:lnTo>
                  <a:lnTo>
                    <a:pt x="18923" y="150454"/>
                  </a:lnTo>
                  <a:lnTo>
                    <a:pt x="16101" y="193802"/>
                  </a:lnTo>
                  <a:lnTo>
                    <a:pt x="11384" y="229576"/>
                  </a:lnTo>
                  <a:lnTo>
                    <a:pt x="4734" y="274534"/>
                  </a:lnTo>
                  <a:lnTo>
                    <a:pt x="0" y="321199"/>
                  </a:lnTo>
                  <a:lnTo>
                    <a:pt x="1016" y="322082"/>
                  </a:lnTo>
                  <a:lnTo>
                    <a:pt x="4967" y="323062"/>
                  </a:lnTo>
                  <a:lnTo>
                    <a:pt x="50643" y="314880"/>
                  </a:lnTo>
                  <a:lnTo>
                    <a:pt x="66888" y="313512"/>
                  </a:lnTo>
                  <a:lnTo>
                    <a:pt x="111213" y="306154"/>
                  </a:lnTo>
                  <a:lnTo>
                    <a:pt x="126263" y="302578"/>
                  </a:lnTo>
                  <a:lnTo>
                    <a:pt x="140685" y="294614"/>
                  </a:lnTo>
                  <a:lnTo>
                    <a:pt x="161798" y="276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008">
              <a:extLst>
                <a:ext uri="{FF2B5EF4-FFF2-40B4-BE49-F238E27FC236}">
                  <a16:creationId xmlns:a16="http://schemas.microsoft.com/office/drawing/2014/main" id="{FF403D2C-03BE-85F6-8125-8B53B29C3E79}"/>
                </a:ext>
              </a:extLst>
            </p:cNvPr>
            <p:cNvSpPr/>
            <p:nvPr>
              <p:custDataLst>
                <p:tags r:id="rId52"/>
              </p:custDataLst>
            </p:nvPr>
          </p:nvSpPr>
          <p:spPr>
            <a:xfrm>
              <a:off x="7067550" y="2800742"/>
              <a:ext cx="180976" cy="9134"/>
            </a:xfrm>
            <a:custGeom>
              <a:avLst/>
              <a:gdLst/>
              <a:ahLst/>
              <a:cxnLst/>
              <a:rect l="0" t="0" r="0" b="0"/>
              <a:pathLst>
                <a:path w="180976" h="9134">
                  <a:moveTo>
                    <a:pt x="0" y="9133"/>
                  </a:moveTo>
                  <a:lnTo>
                    <a:pt x="0" y="9133"/>
                  </a:lnTo>
                  <a:lnTo>
                    <a:pt x="9721" y="8075"/>
                  </a:lnTo>
                  <a:lnTo>
                    <a:pt x="48905" y="932"/>
                  </a:lnTo>
                  <a:lnTo>
                    <a:pt x="86692" y="0"/>
                  </a:lnTo>
                  <a:lnTo>
                    <a:pt x="131659" y="6231"/>
                  </a:lnTo>
                  <a:lnTo>
                    <a:pt x="18097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224">
            <a:extLst>
              <a:ext uri="{FF2B5EF4-FFF2-40B4-BE49-F238E27FC236}">
                <a16:creationId xmlns:a16="http://schemas.microsoft.com/office/drawing/2014/main" id="{EF36600D-5535-18D8-99C8-388F28A52C9D}"/>
              </a:ext>
            </a:extLst>
          </p:cNvPr>
          <p:cNvGrpSpPr/>
          <p:nvPr/>
        </p:nvGrpSpPr>
        <p:grpSpPr>
          <a:xfrm>
            <a:off x="7443062" y="2466979"/>
            <a:ext cx="815114" cy="447622"/>
            <a:chOff x="7443062" y="2466979"/>
            <a:chExt cx="815114" cy="447622"/>
          </a:xfrm>
        </p:grpSpPr>
        <p:sp>
          <p:nvSpPr>
            <p:cNvPr id="56" name="SMARTInkShape-1009">
              <a:extLst>
                <a:ext uri="{FF2B5EF4-FFF2-40B4-BE49-F238E27FC236}">
                  <a16:creationId xmlns:a16="http://schemas.microsoft.com/office/drawing/2014/main" id="{9BD21558-A2FC-186A-6453-A9F6D258E24A}"/>
                </a:ext>
              </a:extLst>
            </p:cNvPr>
            <p:cNvSpPr/>
            <p:nvPr>
              <p:custDataLst>
                <p:tags r:id="rId38"/>
              </p:custDataLst>
            </p:nvPr>
          </p:nvSpPr>
          <p:spPr>
            <a:xfrm>
              <a:off x="7553417" y="2611406"/>
              <a:ext cx="238034" cy="216936"/>
            </a:xfrm>
            <a:custGeom>
              <a:avLst/>
              <a:gdLst/>
              <a:ahLst/>
              <a:cxnLst/>
              <a:rect l="0" t="0" r="0" b="0"/>
              <a:pathLst>
                <a:path w="238034" h="216936">
                  <a:moveTo>
                    <a:pt x="9433" y="36544"/>
                  </a:moveTo>
                  <a:lnTo>
                    <a:pt x="9433" y="36544"/>
                  </a:lnTo>
                  <a:lnTo>
                    <a:pt x="4377" y="36544"/>
                  </a:lnTo>
                  <a:lnTo>
                    <a:pt x="3945" y="35486"/>
                  </a:lnTo>
                  <a:lnTo>
                    <a:pt x="6288" y="31488"/>
                  </a:lnTo>
                  <a:lnTo>
                    <a:pt x="6278" y="29998"/>
                  </a:lnTo>
                  <a:lnTo>
                    <a:pt x="5213" y="29005"/>
                  </a:lnTo>
                  <a:lnTo>
                    <a:pt x="0" y="27054"/>
                  </a:lnTo>
                  <a:lnTo>
                    <a:pt x="4991" y="27029"/>
                  </a:lnTo>
                  <a:lnTo>
                    <a:pt x="10282" y="21379"/>
                  </a:lnTo>
                  <a:lnTo>
                    <a:pt x="16160" y="13929"/>
                  </a:lnTo>
                  <a:lnTo>
                    <a:pt x="36765" y="3697"/>
                  </a:lnTo>
                  <a:lnTo>
                    <a:pt x="54456" y="0"/>
                  </a:lnTo>
                  <a:lnTo>
                    <a:pt x="64016" y="1958"/>
                  </a:lnTo>
                  <a:lnTo>
                    <a:pt x="75348" y="6188"/>
                  </a:lnTo>
                  <a:lnTo>
                    <a:pt x="78776" y="6781"/>
                  </a:lnTo>
                  <a:lnTo>
                    <a:pt x="93715" y="17730"/>
                  </a:lnTo>
                  <a:lnTo>
                    <a:pt x="99808" y="25713"/>
                  </a:lnTo>
                  <a:lnTo>
                    <a:pt x="111793" y="56315"/>
                  </a:lnTo>
                  <a:lnTo>
                    <a:pt x="113731" y="91250"/>
                  </a:lnTo>
                  <a:lnTo>
                    <a:pt x="108352" y="111657"/>
                  </a:lnTo>
                  <a:lnTo>
                    <a:pt x="93422" y="138175"/>
                  </a:lnTo>
                  <a:lnTo>
                    <a:pt x="78416" y="162260"/>
                  </a:lnTo>
                  <a:lnTo>
                    <a:pt x="63863" y="188729"/>
                  </a:lnTo>
                  <a:lnTo>
                    <a:pt x="36196" y="210871"/>
                  </a:lnTo>
                  <a:lnTo>
                    <a:pt x="29090" y="214565"/>
                  </a:lnTo>
                  <a:lnTo>
                    <a:pt x="24520" y="216206"/>
                  </a:lnTo>
                  <a:lnTo>
                    <a:pt x="24783" y="216644"/>
                  </a:lnTo>
                  <a:lnTo>
                    <a:pt x="26016" y="216935"/>
                  </a:lnTo>
                  <a:lnTo>
                    <a:pt x="26838" y="215013"/>
                  </a:lnTo>
                  <a:lnTo>
                    <a:pt x="27752" y="207233"/>
                  </a:lnTo>
                  <a:lnTo>
                    <a:pt x="33803" y="196720"/>
                  </a:lnTo>
                  <a:lnTo>
                    <a:pt x="54933" y="172724"/>
                  </a:lnTo>
                  <a:lnTo>
                    <a:pt x="100186" y="141055"/>
                  </a:lnTo>
                  <a:lnTo>
                    <a:pt x="146660" y="106778"/>
                  </a:lnTo>
                  <a:lnTo>
                    <a:pt x="190161" y="73384"/>
                  </a:lnTo>
                  <a:lnTo>
                    <a:pt x="211095" y="52601"/>
                  </a:lnTo>
                  <a:lnTo>
                    <a:pt x="215477" y="44386"/>
                  </a:lnTo>
                  <a:lnTo>
                    <a:pt x="218675" y="29032"/>
                  </a:lnTo>
                  <a:lnTo>
                    <a:pt x="217719" y="28361"/>
                  </a:lnTo>
                  <a:lnTo>
                    <a:pt x="208581" y="27284"/>
                  </a:lnTo>
                  <a:lnTo>
                    <a:pt x="205698" y="27196"/>
                  </a:lnTo>
                  <a:lnTo>
                    <a:pt x="186472" y="32128"/>
                  </a:lnTo>
                  <a:lnTo>
                    <a:pt x="160193" y="49822"/>
                  </a:lnTo>
                  <a:lnTo>
                    <a:pt x="123755" y="86450"/>
                  </a:lnTo>
                  <a:lnTo>
                    <a:pt x="92233" y="132094"/>
                  </a:lnTo>
                  <a:lnTo>
                    <a:pt x="87917" y="141519"/>
                  </a:lnTo>
                  <a:lnTo>
                    <a:pt x="85942" y="160458"/>
                  </a:lnTo>
                  <a:lnTo>
                    <a:pt x="91415" y="176636"/>
                  </a:lnTo>
                  <a:lnTo>
                    <a:pt x="100903" y="189824"/>
                  </a:lnTo>
                  <a:lnTo>
                    <a:pt x="112175" y="199213"/>
                  </a:lnTo>
                  <a:lnTo>
                    <a:pt x="129885" y="204091"/>
                  </a:lnTo>
                  <a:lnTo>
                    <a:pt x="159742" y="208538"/>
                  </a:lnTo>
                  <a:lnTo>
                    <a:pt x="170075" y="212822"/>
                  </a:lnTo>
                  <a:lnTo>
                    <a:pt x="181724" y="212609"/>
                  </a:lnTo>
                  <a:lnTo>
                    <a:pt x="220326" y="208264"/>
                  </a:lnTo>
                  <a:lnTo>
                    <a:pt x="238033" y="198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010">
              <a:extLst>
                <a:ext uri="{FF2B5EF4-FFF2-40B4-BE49-F238E27FC236}">
                  <a16:creationId xmlns:a16="http://schemas.microsoft.com/office/drawing/2014/main" id="{4364F1F7-5DBB-9339-21C2-30122154912C}"/>
                </a:ext>
              </a:extLst>
            </p:cNvPr>
            <p:cNvSpPr/>
            <p:nvPr>
              <p:custDataLst>
                <p:tags r:id="rId39"/>
              </p:custDataLst>
            </p:nvPr>
          </p:nvSpPr>
          <p:spPr>
            <a:xfrm>
              <a:off x="7896225" y="28289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011">
              <a:extLst>
                <a:ext uri="{FF2B5EF4-FFF2-40B4-BE49-F238E27FC236}">
                  <a16:creationId xmlns:a16="http://schemas.microsoft.com/office/drawing/2014/main" id="{3A7773DC-C203-225A-4618-6DF481CD115F}"/>
                </a:ext>
              </a:extLst>
            </p:cNvPr>
            <p:cNvSpPr/>
            <p:nvPr>
              <p:custDataLst>
                <p:tags r:id="rId40"/>
              </p:custDataLst>
            </p:nvPr>
          </p:nvSpPr>
          <p:spPr>
            <a:xfrm>
              <a:off x="7844382" y="2714625"/>
              <a:ext cx="108994" cy="199976"/>
            </a:xfrm>
            <a:custGeom>
              <a:avLst/>
              <a:gdLst/>
              <a:ahLst/>
              <a:cxnLst/>
              <a:rect l="0" t="0" r="0" b="0"/>
              <a:pathLst>
                <a:path w="108994" h="199976">
                  <a:moveTo>
                    <a:pt x="61368" y="123825"/>
                  </a:moveTo>
                  <a:lnTo>
                    <a:pt x="61368" y="123825"/>
                  </a:lnTo>
                  <a:lnTo>
                    <a:pt x="70502" y="114692"/>
                  </a:lnTo>
                  <a:lnTo>
                    <a:pt x="53280" y="96693"/>
                  </a:lnTo>
                  <a:lnTo>
                    <a:pt x="42156" y="100734"/>
                  </a:lnTo>
                  <a:lnTo>
                    <a:pt x="23665" y="114604"/>
                  </a:lnTo>
                  <a:lnTo>
                    <a:pt x="17095" y="121844"/>
                  </a:lnTo>
                  <a:lnTo>
                    <a:pt x="1066" y="144744"/>
                  </a:lnTo>
                  <a:lnTo>
                    <a:pt x="0" y="149412"/>
                  </a:lnTo>
                  <a:lnTo>
                    <a:pt x="1638" y="160244"/>
                  </a:lnTo>
                  <a:lnTo>
                    <a:pt x="8510" y="173186"/>
                  </a:lnTo>
                  <a:lnTo>
                    <a:pt x="17249" y="183723"/>
                  </a:lnTo>
                  <a:lnTo>
                    <a:pt x="31598" y="193549"/>
                  </a:lnTo>
                  <a:lnTo>
                    <a:pt x="44198" y="198106"/>
                  </a:lnTo>
                  <a:lnTo>
                    <a:pt x="65834" y="199975"/>
                  </a:lnTo>
                  <a:lnTo>
                    <a:pt x="67520" y="198934"/>
                  </a:lnTo>
                  <a:lnTo>
                    <a:pt x="68644" y="197181"/>
                  </a:lnTo>
                  <a:lnTo>
                    <a:pt x="70226" y="189657"/>
                  </a:lnTo>
                  <a:lnTo>
                    <a:pt x="70881" y="158735"/>
                  </a:lnTo>
                  <a:lnTo>
                    <a:pt x="73711" y="152394"/>
                  </a:lnTo>
                  <a:lnTo>
                    <a:pt x="77437" y="146047"/>
                  </a:lnTo>
                  <a:lnTo>
                    <a:pt x="79829" y="133349"/>
                  </a:lnTo>
                  <a:lnTo>
                    <a:pt x="83189" y="93578"/>
                  </a:lnTo>
                  <a:lnTo>
                    <a:pt x="89767" y="48077"/>
                  </a:lnTo>
                  <a:lnTo>
                    <a:pt x="89943" y="9690"/>
                  </a:lnTo>
                  <a:lnTo>
                    <a:pt x="94999" y="4518"/>
                  </a:lnTo>
                  <a:lnTo>
                    <a:pt x="1089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1012">
              <a:extLst>
                <a:ext uri="{FF2B5EF4-FFF2-40B4-BE49-F238E27FC236}">
                  <a16:creationId xmlns:a16="http://schemas.microsoft.com/office/drawing/2014/main" id="{F07038CF-A150-60C6-1796-F3D53938B753}"/>
                </a:ext>
              </a:extLst>
            </p:cNvPr>
            <p:cNvSpPr/>
            <p:nvPr>
              <p:custDataLst>
                <p:tags r:id="rId41"/>
              </p:custDataLst>
            </p:nvPr>
          </p:nvSpPr>
          <p:spPr>
            <a:xfrm>
              <a:off x="7443062" y="2466979"/>
              <a:ext cx="338864" cy="19047"/>
            </a:xfrm>
            <a:custGeom>
              <a:avLst/>
              <a:gdLst/>
              <a:ahLst/>
              <a:cxnLst/>
              <a:rect l="0" t="0" r="0" b="0"/>
              <a:pathLst>
                <a:path w="338864" h="19047">
                  <a:moveTo>
                    <a:pt x="5488" y="19046"/>
                  </a:moveTo>
                  <a:lnTo>
                    <a:pt x="5488" y="19046"/>
                  </a:lnTo>
                  <a:lnTo>
                    <a:pt x="0" y="19046"/>
                  </a:lnTo>
                  <a:lnTo>
                    <a:pt x="42034" y="19046"/>
                  </a:lnTo>
                  <a:lnTo>
                    <a:pt x="81815" y="13990"/>
                  </a:lnTo>
                  <a:lnTo>
                    <a:pt x="124085" y="3858"/>
                  </a:lnTo>
                  <a:lnTo>
                    <a:pt x="170450" y="1140"/>
                  </a:lnTo>
                  <a:lnTo>
                    <a:pt x="216056" y="335"/>
                  </a:lnTo>
                  <a:lnTo>
                    <a:pt x="251675" y="97"/>
                  </a:lnTo>
                  <a:lnTo>
                    <a:pt x="295457" y="16"/>
                  </a:lnTo>
                  <a:lnTo>
                    <a:pt x="325115" y="0"/>
                  </a:lnTo>
                  <a:lnTo>
                    <a:pt x="329698" y="1057"/>
                  </a:lnTo>
                  <a:lnTo>
                    <a:pt x="332753" y="2820"/>
                  </a:lnTo>
                  <a:lnTo>
                    <a:pt x="338863" y="9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013">
              <a:extLst>
                <a:ext uri="{FF2B5EF4-FFF2-40B4-BE49-F238E27FC236}">
                  <a16:creationId xmlns:a16="http://schemas.microsoft.com/office/drawing/2014/main" id="{6178EB9F-5162-A10D-5476-A97CAACABD2A}"/>
                </a:ext>
              </a:extLst>
            </p:cNvPr>
            <p:cNvSpPr/>
            <p:nvPr>
              <p:custDataLst>
                <p:tags r:id="rId42"/>
              </p:custDataLst>
            </p:nvPr>
          </p:nvSpPr>
          <p:spPr>
            <a:xfrm>
              <a:off x="8067675" y="2733675"/>
              <a:ext cx="190501" cy="9526"/>
            </a:xfrm>
            <a:custGeom>
              <a:avLst/>
              <a:gdLst/>
              <a:ahLst/>
              <a:cxnLst/>
              <a:rect l="0" t="0" r="0" b="0"/>
              <a:pathLst>
                <a:path w="190501" h="9526">
                  <a:moveTo>
                    <a:pt x="0" y="9525"/>
                  </a:moveTo>
                  <a:lnTo>
                    <a:pt x="0" y="9525"/>
                  </a:lnTo>
                  <a:lnTo>
                    <a:pt x="41156" y="8467"/>
                  </a:lnTo>
                  <a:lnTo>
                    <a:pt x="84134" y="1986"/>
                  </a:lnTo>
                  <a:lnTo>
                    <a:pt x="103009" y="1941"/>
                  </a:lnTo>
                  <a:lnTo>
                    <a:pt x="144106" y="8317"/>
                  </a:lnTo>
                  <a:lnTo>
                    <a:pt x="175651" y="9493"/>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SMARTInkShape-Group225">
            <a:extLst>
              <a:ext uri="{FF2B5EF4-FFF2-40B4-BE49-F238E27FC236}">
                <a16:creationId xmlns:a16="http://schemas.microsoft.com/office/drawing/2014/main" id="{1D74DBD3-32C3-FD57-F617-47494012BBFE}"/>
              </a:ext>
            </a:extLst>
          </p:cNvPr>
          <p:cNvGrpSpPr/>
          <p:nvPr/>
        </p:nvGrpSpPr>
        <p:grpSpPr>
          <a:xfrm>
            <a:off x="7400925" y="2609983"/>
            <a:ext cx="1552576" cy="561843"/>
            <a:chOff x="7400925" y="2609983"/>
            <a:chExt cx="1552576" cy="561843"/>
          </a:xfrm>
        </p:grpSpPr>
        <p:sp>
          <p:nvSpPr>
            <p:cNvPr id="62" name="SMARTInkShape-1014">
              <a:extLst>
                <a:ext uri="{FF2B5EF4-FFF2-40B4-BE49-F238E27FC236}">
                  <a16:creationId xmlns:a16="http://schemas.microsoft.com/office/drawing/2014/main" id="{75762679-7BE6-81CE-15BB-920B04D78914}"/>
                </a:ext>
              </a:extLst>
            </p:cNvPr>
            <p:cNvSpPr/>
            <p:nvPr>
              <p:custDataLst>
                <p:tags r:id="rId35"/>
              </p:custDataLst>
            </p:nvPr>
          </p:nvSpPr>
          <p:spPr>
            <a:xfrm>
              <a:off x="8401050" y="2609983"/>
              <a:ext cx="342901" cy="323602"/>
            </a:xfrm>
            <a:custGeom>
              <a:avLst/>
              <a:gdLst/>
              <a:ahLst/>
              <a:cxnLst/>
              <a:rect l="0" t="0" r="0" b="0"/>
              <a:pathLst>
                <a:path w="342901" h="323602">
                  <a:moveTo>
                    <a:pt x="0" y="314192"/>
                  </a:moveTo>
                  <a:lnTo>
                    <a:pt x="0" y="314192"/>
                  </a:lnTo>
                  <a:lnTo>
                    <a:pt x="0" y="323601"/>
                  </a:lnTo>
                  <a:lnTo>
                    <a:pt x="0" y="318626"/>
                  </a:lnTo>
                  <a:lnTo>
                    <a:pt x="32493" y="273295"/>
                  </a:lnTo>
                  <a:lnTo>
                    <a:pt x="54476" y="232932"/>
                  </a:lnTo>
                  <a:lnTo>
                    <a:pt x="81335" y="188642"/>
                  </a:lnTo>
                  <a:lnTo>
                    <a:pt x="112492" y="144597"/>
                  </a:lnTo>
                  <a:lnTo>
                    <a:pt x="141880" y="100833"/>
                  </a:lnTo>
                  <a:lnTo>
                    <a:pt x="155379" y="75902"/>
                  </a:lnTo>
                  <a:lnTo>
                    <a:pt x="165042" y="64259"/>
                  </a:lnTo>
                  <a:lnTo>
                    <a:pt x="168601" y="51769"/>
                  </a:lnTo>
                  <a:lnTo>
                    <a:pt x="171241" y="37751"/>
                  </a:lnTo>
                  <a:lnTo>
                    <a:pt x="180533" y="11513"/>
                  </a:lnTo>
                  <a:lnTo>
                    <a:pt x="180971" y="0"/>
                  </a:lnTo>
                  <a:lnTo>
                    <a:pt x="178152" y="18712"/>
                  </a:lnTo>
                  <a:lnTo>
                    <a:pt x="167718" y="56977"/>
                  </a:lnTo>
                  <a:lnTo>
                    <a:pt x="155465" y="103772"/>
                  </a:lnTo>
                  <a:lnTo>
                    <a:pt x="147075" y="144365"/>
                  </a:lnTo>
                  <a:lnTo>
                    <a:pt x="143428" y="190790"/>
                  </a:lnTo>
                  <a:lnTo>
                    <a:pt x="144042" y="220946"/>
                  </a:lnTo>
                  <a:lnTo>
                    <a:pt x="150512" y="239762"/>
                  </a:lnTo>
                  <a:lnTo>
                    <a:pt x="156148" y="248656"/>
                  </a:lnTo>
                  <a:lnTo>
                    <a:pt x="160189" y="251452"/>
                  </a:lnTo>
                  <a:lnTo>
                    <a:pt x="170325" y="254557"/>
                  </a:lnTo>
                  <a:lnTo>
                    <a:pt x="175992" y="253269"/>
                  </a:lnTo>
                  <a:lnTo>
                    <a:pt x="194080" y="241342"/>
                  </a:lnTo>
                  <a:lnTo>
                    <a:pt x="210727" y="225462"/>
                  </a:lnTo>
                  <a:lnTo>
                    <a:pt x="232493" y="187094"/>
                  </a:lnTo>
                  <a:lnTo>
                    <a:pt x="247166" y="144290"/>
                  </a:lnTo>
                  <a:lnTo>
                    <a:pt x="262403" y="101867"/>
                  </a:lnTo>
                  <a:lnTo>
                    <a:pt x="271810" y="56970"/>
                  </a:lnTo>
                  <a:lnTo>
                    <a:pt x="271165" y="53810"/>
                  </a:lnTo>
                  <a:lnTo>
                    <a:pt x="269677" y="51704"/>
                  </a:lnTo>
                  <a:lnTo>
                    <a:pt x="268023" y="46542"/>
                  </a:lnTo>
                  <a:lnTo>
                    <a:pt x="267583" y="43684"/>
                  </a:lnTo>
                  <a:lnTo>
                    <a:pt x="266229" y="41778"/>
                  </a:lnTo>
                  <a:lnTo>
                    <a:pt x="264270" y="40507"/>
                  </a:lnTo>
                  <a:lnTo>
                    <a:pt x="261905" y="39661"/>
                  </a:lnTo>
                  <a:lnTo>
                    <a:pt x="259269" y="41213"/>
                  </a:lnTo>
                  <a:lnTo>
                    <a:pt x="253519" y="48582"/>
                  </a:lnTo>
                  <a:lnTo>
                    <a:pt x="242264" y="84710"/>
                  </a:lnTo>
                  <a:lnTo>
                    <a:pt x="236120" y="123518"/>
                  </a:lnTo>
                  <a:lnTo>
                    <a:pt x="233001" y="143723"/>
                  </a:lnTo>
                  <a:lnTo>
                    <a:pt x="239622" y="185543"/>
                  </a:lnTo>
                  <a:lnTo>
                    <a:pt x="246064" y="209757"/>
                  </a:lnTo>
                  <a:lnTo>
                    <a:pt x="248710" y="213877"/>
                  </a:lnTo>
                  <a:lnTo>
                    <a:pt x="257292" y="221277"/>
                  </a:lnTo>
                  <a:lnTo>
                    <a:pt x="265342" y="225272"/>
                  </a:lnTo>
                  <a:lnTo>
                    <a:pt x="268970" y="226337"/>
                  </a:lnTo>
                  <a:lnTo>
                    <a:pt x="278644" y="224698"/>
                  </a:lnTo>
                  <a:lnTo>
                    <a:pt x="325003" y="203978"/>
                  </a:lnTo>
                  <a:lnTo>
                    <a:pt x="331953" y="201103"/>
                  </a:lnTo>
                  <a:lnTo>
                    <a:pt x="342900" y="199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015">
              <a:extLst>
                <a:ext uri="{FF2B5EF4-FFF2-40B4-BE49-F238E27FC236}">
                  <a16:creationId xmlns:a16="http://schemas.microsoft.com/office/drawing/2014/main" id="{DAD98A11-35FD-2D05-2363-F67E2F545CB6}"/>
                </a:ext>
              </a:extLst>
            </p:cNvPr>
            <p:cNvSpPr/>
            <p:nvPr>
              <p:custDataLst>
                <p:tags r:id="rId36"/>
              </p:custDataLst>
            </p:nvPr>
          </p:nvSpPr>
          <p:spPr>
            <a:xfrm>
              <a:off x="8810792" y="2744579"/>
              <a:ext cx="76034" cy="227054"/>
            </a:xfrm>
            <a:custGeom>
              <a:avLst/>
              <a:gdLst/>
              <a:ahLst/>
              <a:cxnLst/>
              <a:rect l="0" t="0" r="0" b="0"/>
              <a:pathLst>
                <a:path w="76034" h="227054">
                  <a:moveTo>
                    <a:pt x="56983" y="179596"/>
                  </a:moveTo>
                  <a:lnTo>
                    <a:pt x="56983" y="179596"/>
                  </a:lnTo>
                  <a:lnTo>
                    <a:pt x="56983" y="171395"/>
                  </a:lnTo>
                  <a:lnTo>
                    <a:pt x="58041" y="170954"/>
                  </a:lnTo>
                  <a:lnTo>
                    <a:pt x="65185" y="170187"/>
                  </a:lnTo>
                  <a:lnTo>
                    <a:pt x="65920" y="167301"/>
                  </a:lnTo>
                  <a:lnTo>
                    <a:pt x="66473" y="155885"/>
                  </a:lnTo>
                  <a:lnTo>
                    <a:pt x="65427" y="154263"/>
                  </a:lnTo>
                  <a:lnTo>
                    <a:pt x="63671" y="153183"/>
                  </a:lnTo>
                  <a:lnTo>
                    <a:pt x="61442" y="152462"/>
                  </a:lnTo>
                  <a:lnTo>
                    <a:pt x="59956" y="150923"/>
                  </a:lnTo>
                  <a:lnTo>
                    <a:pt x="58305" y="146391"/>
                  </a:lnTo>
                  <a:lnTo>
                    <a:pt x="55747" y="144760"/>
                  </a:lnTo>
                  <a:lnTo>
                    <a:pt x="35641" y="141926"/>
                  </a:lnTo>
                  <a:lnTo>
                    <a:pt x="28799" y="144509"/>
                  </a:lnTo>
                  <a:lnTo>
                    <a:pt x="6205" y="163897"/>
                  </a:lnTo>
                  <a:lnTo>
                    <a:pt x="2665" y="170149"/>
                  </a:lnTo>
                  <a:lnTo>
                    <a:pt x="672" y="182442"/>
                  </a:lnTo>
                  <a:lnTo>
                    <a:pt x="0" y="200502"/>
                  </a:lnTo>
                  <a:lnTo>
                    <a:pt x="2729" y="207584"/>
                  </a:lnTo>
                  <a:lnTo>
                    <a:pt x="13106" y="220755"/>
                  </a:lnTo>
                  <a:lnTo>
                    <a:pt x="21960" y="224347"/>
                  </a:lnTo>
                  <a:lnTo>
                    <a:pt x="50256" y="227053"/>
                  </a:lnTo>
                  <a:lnTo>
                    <a:pt x="52499" y="226051"/>
                  </a:lnTo>
                  <a:lnTo>
                    <a:pt x="53992" y="224324"/>
                  </a:lnTo>
                  <a:lnTo>
                    <a:pt x="54990" y="222115"/>
                  </a:lnTo>
                  <a:lnTo>
                    <a:pt x="56713" y="220642"/>
                  </a:lnTo>
                  <a:lnTo>
                    <a:pt x="65010" y="218084"/>
                  </a:lnTo>
                  <a:lnTo>
                    <a:pt x="65841" y="215046"/>
                  </a:lnTo>
                  <a:lnTo>
                    <a:pt x="74671" y="168801"/>
                  </a:lnTo>
                  <a:lnTo>
                    <a:pt x="75764" y="129604"/>
                  </a:lnTo>
                  <a:lnTo>
                    <a:pt x="75955" y="90230"/>
                  </a:lnTo>
                  <a:lnTo>
                    <a:pt x="76017" y="50230"/>
                  </a:lnTo>
                  <a:lnTo>
                    <a:pt x="76032" y="15287"/>
                  </a:lnTo>
                  <a:lnTo>
                    <a:pt x="74975" y="12906"/>
                  </a:lnTo>
                  <a:lnTo>
                    <a:pt x="73209" y="11320"/>
                  </a:lnTo>
                  <a:lnTo>
                    <a:pt x="70976" y="10262"/>
                  </a:lnTo>
                  <a:lnTo>
                    <a:pt x="70545" y="9557"/>
                  </a:lnTo>
                  <a:lnTo>
                    <a:pt x="71316" y="9086"/>
                  </a:lnTo>
                  <a:lnTo>
                    <a:pt x="72888" y="8773"/>
                  </a:lnTo>
                  <a:lnTo>
                    <a:pt x="73937" y="7506"/>
                  </a:lnTo>
                  <a:lnTo>
                    <a:pt x="75756" y="0"/>
                  </a:lnTo>
                  <a:lnTo>
                    <a:pt x="76033" y="81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016">
              <a:extLst>
                <a:ext uri="{FF2B5EF4-FFF2-40B4-BE49-F238E27FC236}">
                  <a16:creationId xmlns:a16="http://schemas.microsoft.com/office/drawing/2014/main" id="{F06EC405-13F5-EC82-9894-04C63A37E624}"/>
                </a:ext>
              </a:extLst>
            </p:cNvPr>
            <p:cNvSpPr/>
            <p:nvPr>
              <p:custDataLst>
                <p:tags r:id="rId37"/>
              </p:custDataLst>
            </p:nvPr>
          </p:nvSpPr>
          <p:spPr>
            <a:xfrm>
              <a:off x="7400925" y="3124200"/>
              <a:ext cx="1552576" cy="47626"/>
            </a:xfrm>
            <a:custGeom>
              <a:avLst/>
              <a:gdLst/>
              <a:ahLst/>
              <a:cxnLst/>
              <a:rect l="0" t="0" r="0" b="0"/>
              <a:pathLst>
                <a:path w="1552576" h="47626">
                  <a:moveTo>
                    <a:pt x="0" y="47625"/>
                  </a:moveTo>
                  <a:lnTo>
                    <a:pt x="0" y="47625"/>
                  </a:lnTo>
                  <a:lnTo>
                    <a:pt x="5056" y="47625"/>
                  </a:lnTo>
                  <a:lnTo>
                    <a:pt x="10361" y="44803"/>
                  </a:lnTo>
                  <a:lnTo>
                    <a:pt x="13257" y="42569"/>
                  </a:lnTo>
                  <a:lnTo>
                    <a:pt x="22120" y="40086"/>
                  </a:lnTo>
                  <a:lnTo>
                    <a:pt x="67344" y="38152"/>
                  </a:lnTo>
                  <a:lnTo>
                    <a:pt x="110546" y="38107"/>
                  </a:lnTo>
                  <a:lnTo>
                    <a:pt x="129298" y="39160"/>
                  </a:lnTo>
                  <a:lnTo>
                    <a:pt x="167115" y="46302"/>
                  </a:lnTo>
                  <a:lnTo>
                    <a:pt x="207207" y="47233"/>
                  </a:lnTo>
                  <a:lnTo>
                    <a:pt x="244134" y="42453"/>
                  </a:lnTo>
                  <a:lnTo>
                    <a:pt x="290353" y="39390"/>
                  </a:lnTo>
                  <a:lnTo>
                    <a:pt x="334151" y="38482"/>
                  </a:lnTo>
                  <a:lnTo>
                    <a:pt x="380330" y="38175"/>
                  </a:lnTo>
                  <a:lnTo>
                    <a:pt x="416668" y="38122"/>
                  </a:lnTo>
                  <a:lnTo>
                    <a:pt x="454246" y="38106"/>
                  </a:lnTo>
                  <a:lnTo>
                    <a:pt x="492190" y="38102"/>
                  </a:lnTo>
                  <a:lnTo>
                    <a:pt x="531302" y="38101"/>
                  </a:lnTo>
                  <a:lnTo>
                    <a:pt x="575935" y="38100"/>
                  </a:lnTo>
                  <a:lnTo>
                    <a:pt x="622673" y="38100"/>
                  </a:lnTo>
                  <a:lnTo>
                    <a:pt x="670035" y="38100"/>
                  </a:lnTo>
                  <a:lnTo>
                    <a:pt x="701724" y="38100"/>
                  </a:lnTo>
                  <a:lnTo>
                    <a:pt x="736269" y="38100"/>
                  </a:lnTo>
                  <a:lnTo>
                    <a:pt x="772789" y="38100"/>
                  </a:lnTo>
                  <a:lnTo>
                    <a:pt x="810187" y="38100"/>
                  </a:lnTo>
                  <a:lnTo>
                    <a:pt x="847975" y="38100"/>
                  </a:lnTo>
                  <a:lnTo>
                    <a:pt x="885937" y="38100"/>
                  </a:lnTo>
                  <a:lnTo>
                    <a:pt x="923975" y="38100"/>
                  </a:lnTo>
                  <a:lnTo>
                    <a:pt x="964869" y="38100"/>
                  </a:lnTo>
                  <a:lnTo>
                    <a:pt x="1006680" y="37042"/>
                  </a:lnTo>
                  <a:lnTo>
                    <a:pt x="1046430" y="33044"/>
                  </a:lnTo>
                  <a:lnTo>
                    <a:pt x="1085263" y="30561"/>
                  </a:lnTo>
                  <a:lnTo>
                    <a:pt x="1123690" y="29458"/>
                  </a:lnTo>
                  <a:lnTo>
                    <a:pt x="1161934" y="28967"/>
                  </a:lnTo>
                  <a:lnTo>
                    <a:pt x="1200099" y="28750"/>
                  </a:lnTo>
                  <a:lnTo>
                    <a:pt x="1237169" y="28653"/>
                  </a:lnTo>
                  <a:lnTo>
                    <a:pt x="1271284" y="28610"/>
                  </a:lnTo>
                  <a:lnTo>
                    <a:pt x="1315184" y="23529"/>
                  </a:lnTo>
                  <a:lnTo>
                    <a:pt x="1355002" y="20377"/>
                  </a:lnTo>
                  <a:lnTo>
                    <a:pt x="1393610" y="19443"/>
                  </a:lnTo>
                  <a:lnTo>
                    <a:pt x="1436918" y="14110"/>
                  </a:lnTo>
                  <a:lnTo>
                    <a:pt x="1478207" y="10883"/>
                  </a:lnTo>
                  <a:lnTo>
                    <a:pt x="1508332" y="8735"/>
                  </a:lnTo>
                  <a:lnTo>
                    <a:pt x="1552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226">
            <a:extLst>
              <a:ext uri="{FF2B5EF4-FFF2-40B4-BE49-F238E27FC236}">
                <a16:creationId xmlns:a16="http://schemas.microsoft.com/office/drawing/2014/main" id="{FC36D37D-CEDB-F1AE-1BF2-E02AAAE8297A}"/>
              </a:ext>
            </a:extLst>
          </p:cNvPr>
          <p:cNvGrpSpPr/>
          <p:nvPr/>
        </p:nvGrpSpPr>
        <p:grpSpPr>
          <a:xfrm>
            <a:off x="7515225" y="3486543"/>
            <a:ext cx="771526" cy="380608"/>
            <a:chOff x="7515225" y="3486543"/>
            <a:chExt cx="771526" cy="380608"/>
          </a:xfrm>
        </p:grpSpPr>
        <p:sp>
          <p:nvSpPr>
            <p:cNvPr id="66" name="SMARTInkShape-1017">
              <a:extLst>
                <a:ext uri="{FF2B5EF4-FFF2-40B4-BE49-F238E27FC236}">
                  <a16:creationId xmlns:a16="http://schemas.microsoft.com/office/drawing/2014/main" id="{B49C2E77-5630-8D44-AD03-5605CE216F99}"/>
                </a:ext>
              </a:extLst>
            </p:cNvPr>
            <p:cNvSpPr/>
            <p:nvPr>
              <p:custDataLst>
                <p:tags r:id="rId30"/>
              </p:custDataLst>
            </p:nvPr>
          </p:nvSpPr>
          <p:spPr>
            <a:xfrm>
              <a:off x="7515225" y="3486543"/>
              <a:ext cx="137314" cy="159642"/>
            </a:xfrm>
            <a:custGeom>
              <a:avLst/>
              <a:gdLst/>
              <a:ahLst/>
              <a:cxnLst/>
              <a:rect l="0" t="0" r="0" b="0"/>
              <a:pathLst>
                <a:path w="137314" h="159642">
                  <a:moveTo>
                    <a:pt x="104775" y="9132"/>
                  </a:moveTo>
                  <a:lnTo>
                    <a:pt x="104775" y="9132"/>
                  </a:lnTo>
                  <a:lnTo>
                    <a:pt x="114300" y="9132"/>
                  </a:lnTo>
                  <a:lnTo>
                    <a:pt x="114300" y="4075"/>
                  </a:lnTo>
                  <a:lnTo>
                    <a:pt x="113242" y="2586"/>
                  </a:lnTo>
                  <a:lnTo>
                    <a:pt x="111478" y="1593"/>
                  </a:lnTo>
                  <a:lnTo>
                    <a:pt x="106099" y="0"/>
                  </a:lnTo>
                  <a:lnTo>
                    <a:pt x="96374" y="6230"/>
                  </a:lnTo>
                  <a:lnTo>
                    <a:pt x="70646" y="9935"/>
                  </a:lnTo>
                  <a:lnTo>
                    <a:pt x="24011" y="34635"/>
                  </a:lnTo>
                  <a:lnTo>
                    <a:pt x="16669" y="40928"/>
                  </a:lnTo>
                  <a:lnTo>
                    <a:pt x="12700" y="47253"/>
                  </a:lnTo>
                  <a:lnTo>
                    <a:pt x="10152" y="54880"/>
                  </a:lnTo>
                  <a:lnTo>
                    <a:pt x="12626" y="58745"/>
                  </a:lnTo>
                  <a:lnTo>
                    <a:pt x="18311" y="63990"/>
                  </a:lnTo>
                  <a:lnTo>
                    <a:pt x="32355" y="71836"/>
                  </a:lnTo>
                  <a:lnTo>
                    <a:pt x="78622" y="85404"/>
                  </a:lnTo>
                  <a:lnTo>
                    <a:pt x="94474" y="92676"/>
                  </a:lnTo>
                  <a:lnTo>
                    <a:pt x="112853" y="99483"/>
                  </a:lnTo>
                  <a:lnTo>
                    <a:pt x="121770" y="107849"/>
                  </a:lnTo>
                  <a:lnTo>
                    <a:pt x="136119" y="125411"/>
                  </a:lnTo>
                  <a:lnTo>
                    <a:pt x="137313" y="128984"/>
                  </a:lnTo>
                  <a:lnTo>
                    <a:pt x="137050" y="132426"/>
                  </a:lnTo>
                  <a:lnTo>
                    <a:pt x="135817" y="135778"/>
                  </a:lnTo>
                  <a:lnTo>
                    <a:pt x="128801" y="142325"/>
                  </a:lnTo>
                  <a:lnTo>
                    <a:pt x="107052" y="155151"/>
                  </a:lnTo>
                  <a:lnTo>
                    <a:pt x="83577" y="159641"/>
                  </a:lnTo>
                  <a:lnTo>
                    <a:pt x="47201" y="153554"/>
                  </a:lnTo>
                  <a:lnTo>
                    <a:pt x="6705" y="142535"/>
                  </a:lnTo>
                  <a:lnTo>
                    <a:pt x="4470" y="140401"/>
                  </a:lnTo>
                  <a:lnTo>
                    <a:pt x="0" y="1329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1018">
              <a:extLst>
                <a:ext uri="{FF2B5EF4-FFF2-40B4-BE49-F238E27FC236}">
                  <a16:creationId xmlns:a16="http://schemas.microsoft.com/office/drawing/2014/main" id="{CAA42D53-2C3D-EA7F-2457-BA3CA3AE8AF3}"/>
                </a:ext>
              </a:extLst>
            </p:cNvPr>
            <p:cNvSpPr/>
            <p:nvPr>
              <p:custDataLst>
                <p:tags r:id="rId31"/>
              </p:custDataLst>
            </p:nvPr>
          </p:nvSpPr>
          <p:spPr>
            <a:xfrm>
              <a:off x="7677201" y="3543300"/>
              <a:ext cx="76150" cy="152387"/>
            </a:xfrm>
            <a:custGeom>
              <a:avLst/>
              <a:gdLst/>
              <a:ahLst/>
              <a:cxnLst/>
              <a:rect l="0" t="0" r="0" b="0"/>
              <a:pathLst>
                <a:path w="76150" h="152387">
                  <a:moveTo>
                    <a:pt x="57099" y="95250"/>
                  </a:moveTo>
                  <a:lnTo>
                    <a:pt x="57099" y="95250"/>
                  </a:lnTo>
                  <a:lnTo>
                    <a:pt x="57099" y="76593"/>
                  </a:lnTo>
                  <a:lnTo>
                    <a:pt x="39765" y="76210"/>
                  </a:lnTo>
                  <a:lnTo>
                    <a:pt x="24237" y="83806"/>
                  </a:lnTo>
                  <a:lnTo>
                    <a:pt x="13261" y="91389"/>
                  </a:lnTo>
                  <a:lnTo>
                    <a:pt x="6571" y="93533"/>
                  </a:lnTo>
                  <a:lnTo>
                    <a:pt x="4364" y="96222"/>
                  </a:lnTo>
                  <a:lnTo>
                    <a:pt x="530" y="111501"/>
                  </a:lnTo>
                  <a:lnTo>
                    <a:pt x="0" y="127312"/>
                  </a:lnTo>
                  <a:lnTo>
                    <a:pt x="2099" y="130383"/>
                  </a:lnTo>
                  <a:lnTo>
                    <a:pt x="24841" y="148185"/>
                  </a:lnTo>
                  <a:lnTo>
                    <a:pt x="34724" y="151151"/>
                  </a:lnTo>
                  <a:lnTo>
                    <a:pt x="61596" y="152386"/>
                  </a:lnTo>
                  <a:lnTo>
                    <a:pt x="63272" y="151332"/>
                  </a:lnTo>
                  <a:lnTo>
                    <a:pt x="64389" y="149571"/>
                  </a:lnTo>
                  <a:lnTo>
                    <a:pt x="66182" y="144198"/>
                  </a:lnTo>
                  <a:lnTo>
                    <a:pt x="66612" y="99061"/>
                  </a:lnTo>
                  <a:lnTo>
                    <a:pt x="66623" y="56398"/>
                  </a:lnTo>
                  <a:lnTo>
                    <a:pt x="66624" y="13117"/>
                  </a:lnTo>
                  <a:lnTo>
                    <a:pt x="66624" y="768"/>
                  </a:lnTo>
                  <a:lnTo>
                    <a:pt x="7614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1019">
              <a:extLst>
                <a:ext uri="{FF2B5EF4-FFF2-40B4-BE49-F238E27FC236}">
                  <a16:creationId xmlns:a16="http://schemas.microsoft.com/office/drawing/2014/main" id="{43E2C4FB-84DB-EF06-73F2-03DAC92BEEA8}"/>
                </a:ext>
              </a:extLst>
            </p:cNvPr>
            <p:cNvSpPr/>
            <p:nvPr>
              <p:custDataLst>
                <p:tags r:id="rId32"/>
              </p:custDataLst>
            </p:nvPr>
          </p:nvSpPr>
          <p:spPr>
            <a:xfrm>
              <a:off x="7734300" y="3496999"/>
              <a:ext cx="152401" cy="332052"/>
            </a:xfrm>
            <a:custGeom>
              <a:avLst/>
              <a:gdLst/>
              <a:ahLst/>
              <a:cxnLst/>
              <a:rect l="0" t="0" r="0" b="0"/>
              <a:pathLst>
                <a:path w="152401" h="332052">
                  <a:moveTo>
                    <a:pt x="152400" y="8201"/>
                  </a:moveTo>
                  <a:lnTo>
                    <a:pt x="152400" y="8201"/>
                  </a:lnTo>
                  <a:lnTo>
                    <a:pt x="152400" y="0"/>
                  </a:lnTo>
                  <a:lnTo>
                    <a:pt x="147344" y="4125"/>
                  </a:lnTo>
                  <a:lnTo>
                    <a:pt x="130280" y="44392"/>
                  </a:lnTo>
                  <a:lnTo>
                    <a:pt x="112400" y="86611"/>
                  </a:lnTo>
                  <a:lnTo>
                    <a:pt x="95417" y="132317"/>
                  </a:lnTo>
                  <a:lnTo>
                    <a:pt x="79397" y="178631"/>
                  </a:lnTo>
                  <a:lnTo>
                    <a:pt x="63857" y="215864"/>
                  </a:lnTo>
                  <a:lnTo>
                    <a:pt x="40718" y="263121"/>
                  </a:lnTo>
                  <a:lnTo>
                    <a:pt x="14098" y="305972"/>
                  </a:lnTo>
                  <a:lnTo>
                    <a:pt x="9821" y="318209"/>
                  </a:lnTo>
                  <a:lnTo>
                    <a:pt x="0" y="332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020">
              <a:extLst>
                <a:ext uri="{FF2B5EF4-FFF2-40B4-BE49-F238E27FC236}">
                  <a16:creationId xmlns:a16="http://schemas.microsoft.com/office/drawing/2014/main" id="{1B3194A0-BB4F-5416-5CD9-4E3BD5D2E63C}"/>
                </a:ext>
              </a:extLst>
            </p:cNvPr>
            <p:cNvSpPr/>
            <p:nvPr>
              <p:custDataLst>
                <p:tags r:id="rId33"/>
              </p:custDataLst>
            </p:nvPr>
          </p:nvSpPr>
          <p:spPr>
            <a:xfrm>
              <a:off x="7886700" y="3533775"/>
              <a:ext cx="400051" cy="323123"/>
            </a:xfrm>
            <a:custGeom>
              <a:avLst/>
              <a:gdLst/>
              <a:ahLst/>
              <a:cxnLst/>
              <a:rect l="0" t="0" r="0" b="0"/>
              <a:pathLst>
                <a:path w="400051" h="323123">
                  <a:moveTo>
                    <a:pt x="0" y="314325"/>
                  </a:moveTo>
                  <a:lnTo>
                    <a:pt x="0" y="314325"/>
                  </a:lnTo>
                  <a:lnTo>
                    <a:pt x="5056" y="314325"/>
                  </a:lnTo>
                  <a:lnTo>
                    <a:pt x="6547" y="313267"/>
                  </a:lnTo>
                  <a:lnTo>
                    <a:pt x="7540" y="311503"/>
                  </a:lnTo>
                  <a:lnTo>
                    <a:pt x="14190" y="296011"/>
                  </a:lnTo>
                  <a:lnTo>
                    <a:pt x="32779" y="278677"/>
                  </a:lnTo>
                  <a:lnTo>
                    <a:pt x="78762" y="244622"/>
                  </a:lnTo>
                  <a:lnTo>
                    <a:pt x="94677" y="229161"/>
                  </a:lnTo>
                  <a:lnTo>
                    <a:pt x="100137" y="233823"/>
                  </a:lnTo>
                  <a:lnTo>
                    <a:pt x="102713" y="239035"/>
                  </a:lnTo>
                  <a:lnTo>
                    <a:pt x="112855" y="281862"/>
                  </a:lnTo>
                  <a:lnTo>
                    <a:pt x="115074" y="306776"/>
                  </a:lnTo>
                  <a:lnTo>
                    <a:pt x="123422" y="323122"/>
                  </a:lnTo>
                  <a:lnTo>
                    <a:pt x="128870" y="283127"/>
                  </a:lnTo>
                  <a:lnTo>
                    <a:pt x="132023" y="246285"/>
                  </a:lnTo>
                  <a:lnTo>
                    <a:pt x="132956" y="201855"/>
                  </a:lnTo>
                  <a:lnTo>
                    <a:pt x="133234" y="165290"/>
                  </a:lnTo>
                  <a:lnTo>
                    <a:pt x="133327" y="117944"/>
                  </a:lnTo>
                  <a:lnTo>
                    <a:pt x="136168" y="79742"/>
                  </a:lnTo>
                  <a:lnTo>
                    <a:pt x="142482" y="50271"/>
                  </a:lnTo>
                  <a:lnTo>
                    <a:pt x="147815" y="43352"/>
                  </a:lnTo>
                  <a:lnTo>
                    <a:pt x="153184" y="40434"/>
                  </a:lnTo>
                  <a:lnTo>
                    <a:pt x="198041" y="33180"/>
                  </a:lnTo>
                  <a:lnTo>
                    <a:pt x="245656" y="23923"/>
                  </a:lnTo>
                  <a:lnTo>
                    <a:pt x="291902" y="18954"/>
                  </a:lnTo>
                  <a:lnTo>
                    <a:pt x="337400" y="10976"/>
                  </a:lnTo>
                  <a:lnTo>
                    <a:pt x="382981" y="8551"/>
                  </a:lnTo>
                  <a:lnTo>
                    <a:pt x="400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021">
              <a:extLst>
                <a:ext uri="{FF2B5EF4-FFF2-40B4-BE49-F238E27FC236}">
                  <a16:creationId xmlns:a16="http://schemas.microsoft.com/office/drawing/2014/main" id="{6E1E368E-0EBC-93C6-1B78-BD84897D3D99}"/>
                </a:ext>
              </a:extLst>
            </p:cNvPr>
            <p:cNvSpPr/>
            <p:nvPr>
              <p:custDataLst>
                <p:tags r:id="rId34"/>
              </p:custDataLst>
            </p:nvPr>
          </p:nvSpPr>
          <p:spPr>
            <a:xfrm>
              <a:off x="8077200" y="3682061"/>
              <a:ext cx="180976" cy="185090"/>
            </a:xfrm>
            <a:custGeom>
              <a:avLst/>
              <a:gdLst/>
              <a:ahLst/>
              <a:cxnLst/>
              <a:rect l="0" t="0" r="0" b="0"/>
              <a:pathLst>
                <a:path w="180976" h="185090">
                  <a:moveTo>
                    <a:pt x="0" y="51739"/>
                  </a:moveTo>
                  <a:lnTo>
                    <a:pt x="0" y="51739"/>
                  </a:lnTo>
                  <a:lnTo>
                    <a:pt x="5056" y="46682"/>
                  </a:lnTo>
                  <a:lnTo>
                    <a:pt x="7540" y="41378"/>
                  </a:lnTo>
                  <a:lnTo>
                    <a:pt x="8201" y="38482"/>
                  </a:lnTo>
                  <a:lnTo>
                    <a:pt x="9701" y="36551"/>
                  </a:lnTo>
                  <a:lnTo>
                    <a:pt x="36257" y="15400"/>
                  </a:lnTo>
                  <a:lnTo>
                    <a:pt x="37930" y="15871"/>
                  </a:lnTo>
                  <a:lnTo>
                    <a:pt x="51196" y="27051"/>
                  </a:lnTo>
                  <a:lnTo>
                    <a:pt x="54503" y="35828"/>
                  </a:lnTo>
                  <a:lnTo>
                    <a:pt x="62051" y="82379"/>
                  </a:lnTo>
                  <a:lnTo>
                    <a:pt x="66495" y="128360"/>
                  </a:lnTo>
                  <a:lnTo>
                    <a:pt x="66671" y="155799"/>
                  </a:lnTo>
                  <a:lnTo>
                    <a:pt x="69497" y="115068"/>
                  </a:lnTo>
                  <a:lnTo>
                    <a:pt x="79859" y="88848"/>
                  </a:lnTo>
                  <a:lnTo>
                    <a:pt x="90690" y="63793"/>
                  </a:lnTo>
                  <a:lnTo>
                    <a:pt x="95340" y="49688"/>
                  </a:lnTo>
                  <a:lnTo>
                    <a:pt x="109858" y="30905"/>
                  </a:lnTo>
                  <a:lnTo>
                    <a:pt x="137555" y="7690"/>
                  </a:lnTo>
                  <a:lnTo>
                    <a:pt x="140510" y="1117"/>
                  </a:lnTo>
                  <a:lnTo>
                    <a:pt x="142357" y="0"/>
                  </a:lnTo>
                  <a:lnTo>
                    <a:pt x="144646" y="313"/>
                  </a:lnTo>
                  <a:lnTo>
                    <a:pt x="147231" y="1580"/>
                  </a:lnTo>
                  <a:lnTo>
                    <a:pt x="148954" y="3483"/>
                  </a:lnTo>
                  <a:lnTo>
                    <a:pt x="158644" y="27817"/>
                  </a:lnTo>
                  <a:lnTo>
                    <a:pt x="162695" y="66685"/>
                  </a:lnTo>
                  <a:lnTo>
                    <a:pt x="170087" y="112608"/>
                  </a:lnTo>
                  <a:lnTo>
                    <a:pt x="171415" y="159063"/>
                  </a:lnTo>
                  <a:lnTo>
                    <a:pt x="171450" y="183595"/>
                  </a:lnTo>
                  <a:lnTo>
                    <a:pt x="172508" y="184093"/>
                  </a:lnTo>
                  <a:lnTo>
                    <a:pt x="180975" y="1850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SMARTInkShape-Group227">
            <a:extLst>
              <a:ext uri="{FF2B5EF4-FFF2-40B4-BE49-F238E27FC236}">
                <a16:creationId xmlns:a16="http://schemas.microsoft.com/office/drawing/2014/main" id="{6866B469-A54E-25C2-F074-D43F8FAD5204}"/>
              </a:ext>
            </a:extLst>
          </p:cNvPr>
          <p:cNvGrpSpPr/>
          <p:nvPr/>
        </p:nvGrpSpPr>
        <p:grpSpPr>
          <a:xfrm>
            <a:off x="8334542" y="1962215"/>
            <a:ext cx="237959" cy="466661"/>
            <a:chOff x="8334542" y="1962215"/>
            <a:chExt cx="237959" cy="466661"/>
          </a:xfrm>
        </p:grpSpPr>
        <p:sp>
          <p:nvSpPr>
            <p:cNvPr id="72" name="SMARTInkShape-1022">
              <a:extLst>
                <a:ext uri="{FF2B5EF4-FFF2-40B4-BE49-F238E27FC236}">
                  <a16:creationId xmlns:a16="http://schemas.microsoft.com/office/drawing/2014/main" id="{A420F31B-0FE4-A8A7-86F7-D93C3A393828}"/>
                </a:ext>
              </a:extLst>
            </p:cNvPr>
            <p:cNvSpPr/>
            <p:nvPr>
              <p:custDataLst>
                <p:tags r:id="rId28"/>
              </p:custDataLst>
            </p:nvPr>
          </p:nvSpPr>
          <p:spPr>
            <a:xfrm>
              <a:off x="8429625" y="2000284"/>
              <a:ext cx="142876" cy="428592"/>
            </a:xfrm>
            <a:custGeom>
              <a:avLst/>
              <a:gdLst/>
              <a:ahLst/>
              <a:cxnLst/>
              <a:rect l="0" t="0" r="0" b="0"/>
              <a:pathLst>
                <a:path w="142876" h="428592">
                  <a:moveTo>
                    <a:pt x="0" y="19016"/>
                  </a:moveTo>
                  <a:lnTo>
                    <a:pt x="0" y="19016"/>
                  </a:lnTo>
                  <a:lnTo>
                    <a:pt x="0" y="0"/>
                  </a:lnTo>
                  <a:lnTo>
                    <a:pt x="0" y="5033"/>
                  </a:lnTo>
                  <a:lnTo>
                    <a:pt x="1058" y="6519"/>
                  </a:lnTo>
                  <a:lnTo>
                    <a:pt x="5056" y="8170"/>
                  </a:lnTo>
                  <a:lnTo>
                    <a:pt x="6546" y="9669"/>
                  </a:lnTo>
                  <a:lnTo>
                    <a:pt x="25694" y="51225"/>
                  </a:lnTo>
                  <a:lnTo>
                    <a:pt x="47643" y="95243"/>
                  </a:lnTo>
                  <a:lnTo>
                    <a:pt x="52923" y="108986"/>
                  </a:lnTo>
                  <a:lnTo>
                    <a:pt x="64383" y="155718"/>
                  </a:lnTo>
                  <a:lnTo>
                    <a:pt x="76081" y="203264"/>
                  </a:lnTo>
                  <a:lnTo>
                    <a:pt x="84246" y="248047"/>
                  </a:lnTo>
                  <a:lnTo>
                    <a:pt x="85596" y="291546"/>
                  </a:lnTo>
                  <a:lnTo>
                    <a:pt x="95418" y="336486"/>
                  </a:lnTo>
                  <a:lnTo>
                    <a:pt x="111036" y="383965"/>
                  </a:lnTo>
                  <a:lnTo>
                    <a:pt x="114392" y="395848"/>
                  </a:lnTo>
                  <a:lnTo>
                    <a:pt x="121648" y="409345"/>
                  </a:lnTo>
                  <a:lnTo>
                    <a:pt x="123395" y="417146"/>
                  </a:lnTo>
                  <a:lnTo>
                    <a:pt x="124597" y="417786"/>
                  </a:lnTo>
                  <a:lnTo>
                    <a:pt x="131988" y="418898"/>
                  </a:lnTo>
                  <a:lnTo>
                    <a:pt x="132745" y="421813"/>
                  </a:lnTo>
                  <a:lnTo>
                    <a:pt x="132946" y="424072"/>
                  </a:lnTo>
                  <a:lnTo>
                    <a:pt x="134141" y="425579"/>
                  </a:lnTo>
                  <a:lnTo>
                    <a:pt x="142875" y="4285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023">
              <a:extLst>
                <a:ext uri="{FF2B5EF4-FFF2-40B4-BE49-F238E27FC236}">
                  <a16:creationId xmlns:a16="http://schemas.microsoft.com/office/drawing/2014/main" id="{B8B5227A-BB5C-45D1-D1B7-57DDE31C8456}"/>
                </a:ext>
              </a:extLst>
            </p:cNvPr>
            <p:cNvSpPr/>
            <p:nvPr>
              <p:custDataLst>
                <p:tags r:id="rId29"/>
              </p:custDataLst>
            </p:nvPr>
          </p:nvSpPr>
          <p:spPr>
            <a:xfrm>
              <a:off x="8334542" y="1962215"/>
              <a:ext cx="199859" cy="151488"/>
            </a:xfrm>
            <a:custGeom>
              <a:avLst/>
              <a:gdLst/>
              <a:ahLst/>
              <a:cxnLst/>
              <a:rect l="0" t="0" r="0" b="0"/>
              <a:pathLst>
                <a:path w="199859" h="151488">
                  <a:moveTo>
                    <a:pt x="47458" y="47560"/>
                  </a:moveTo>
                  <a:lnTo>
                    <a:pt x="47458" y="47560"/>
                  </a:lnTo>
                  <a:lnTo>
                    <a:pt x="47458" y="42504"/>
                  </a:lnTo>
                  <a:lnTo>
                    <a:pt x="48516" y="41014"/>
                  </a:lnTo>
                  <a:lnTo>
                    <a:pt x="50281" y="40021"/>
                  </a:lnTo>
                  <a:lnTo>
                    <a:pt x="52514" y="39359"/>
                  </a:lnTo>
                  <a:lnTo>
                    <a:pt x="52946" y="38918"/>
                  </a:lnTo>
                  <a:lnTo>
                    <a:pt x="52175" y="38624"/>
                  </a:lnTo>
                  <a:lnTo>
                    <a:pt x="47735" y="38069"/>
                  </a:lnTo>
                  <a:lnTo>
                    <a:pt x="47513" y="32554"/>
                  </a:lnTo>
                  <a:lnTo>
                    <a:pt x="47467" y="42161"/>
                  </a:lnTo>
                  <a:lnTo>
                    <a:pt x="22569" y="86283"/>
                  </a:lnTo>
                  <a:lnTo>
                    <a:pt x="4111" y="132199"/>
                  </a:lnTo>
                  <a:lnTo>
                    <a:pt x="0" y="151487"/>
                  </a:lnTo>
                  <a:lnTo>
                    <a:pt x="900" y="120830"/>
                  </a:lnTo>
                  <a:lnTo>
                    <a:pt x="7373" y="82259"/>
                  </a:lnTo>
                  <a:lnTo>
                    <a:pt x="10156" y="36921"/>
                  </a:lnTo>
                  <a:lnTo>
                    <a:pt x="14768" y="17479"/>
                  </a:lnTo>
                  <a:lnTo>
                    <a:pt x="9381" y="0"/>
                  </a:lnTo>
                  <a:lnTo>
                    <a:pt x="50776" y="19235"/>
                  </a:lnTo>
                  <a:lnTo>
                    <a:pt x="97360" y="38057"/>
                  </a:lnTo>
                  <a:lnTo>
                    <a:pt x="140433" y="52060"/>
                  </a:lnTo>
                  <a:lnTo>
                    <a:pt x="161039" y="59246"/>
                  </a:lnTo>
                  <a:lnTo>
                    <a:pt x="167788" y="63337"/>
                  </a:lnTo>
                  <a:lnTo>
                    <a:pt x="180745" y="65964"/>
                  </a:lnTo>
                  <a:lnTo>
                    <a:pt x="183942" y="66179"/>
                  </a:lnTo>
                  <a:lnTo>
                    <a:pt x="186072" y="67381"/>
                  </a:lnTo>
                  <a:lnTo>
                    <a:pt x="187492" y="69241"/>
                  </a:lnTo>
                  <a:lnTo>
                    <a:pt x="190166" y="75732"/>
                  </a:lnTo>
                  <a:lnTo>
                    <a:pt x="195341" y="76015"/>
                  </a:lnTo>
                  <a:lnTo>
                    <a:pt x="196847" y="77114"/>
                  </a:lnTo>
                  <a:lnTo>
                    <a:pt x="199858" y="856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228">
            <a:extLst>
              <a:ext uri="{FF2B5EF4-FFF2-40B4-BE49-F238E27FC236}">
                <a16:creationId xmlns:a16="http://schemas.microsoft.com/office/drawing/2014/main" id="{C7DA837E-F81D-A7C1-7E0B-8088BCB69F5D}"/>
              </a:ext>
            </a:extLst>
          </p:cNvPr>
          <p:cNvGrpSpPr/>
          <p:nvPr/>
        </p:nvGrpSpPr>
        <p:grpSpPr>
          <a:xfrm>
            <a:off x="6776603" y="1314450"/>
            <a:ext cx="1633973" cy="669732"/>
            <a:chOff x="6776603" y="1314450"/>
            <a:chExt cx="1633973" cy="669732"/>
          </a:xfrm>
        </p:grpSpPr>
        <p:sp>
          <p:nvSpPr>
            <p:cNvPr id="75" name="SMARTInkShape-1024">
              <a:extLst>
                <a:ext uri="{FF2B5EF4-FFF2-40B4-BE49-F238E27FC236}">
                  <a16:creationId xmlns:a16="http://schemas.microsoft.com/office/drawing/2014/main" id="{34763E2B-3B3A-4341-9525-B35FBAEBBAF3}"/>
                </a:ext>
              </a:extLst>
            </p:cNvPr>
            <p:cNvSpPr/>
            <p:nvPr>
              <p:custDataLst>
                <p:tags r:id="rId7"/>
              </p:custDataLst>
            </p:nvPr>
          </p:nvSpPr>
          <p:spPr>
            <a:xfrm>
              <a:off x="6776603" y="1352585"/>
              <a:ext cx="109973" cy="257141"/>
            </a:xfrm>
            <a:custGeom>
              <a:avLst/>
              <a:gdLst/>
              <a:ahLst/>
              <a:cxnLst/>
              <a:rect l="0" t="0" r="0" b="0"/>
              <a:pathLst>
                <a:path w="109973" h="257141">
                  <a:moveTo>
                    <a:pt x="14722" y="9490"/>
                  </a:moveTo>
                  <a:lnTo>
                    <a:pt x="14722" y="9490"/>
                  </a:lnTo>
                  <a:lnTo>
                    <a:pt x="19778" y="4433"/>
                  </a:lnTo>
                  <a:lnTo>
                    <a:pt x="25083" y="1951"/>
                  </a:lnTo>
                  <a:lnTo>
                    <a:pt x="33264" y="81"/>
                  </a:lnTo>
                  <a:lnTo>
                    <a:pt x="28564" y="0"/>
                  </a:lnTo>
                  <a:lnTo>
                    <a:pt x="27125" y="1046"/>
                  </a:lnTo>
                  <a:lnTo>
                    <a:pt x="25526" y="5032"/>
                  </a:lnTo>
                  <a:lnTo>
                    <a:pt x="32560" y="40670"/>
                  </a:lnTo>
                  <a:lnTo>
                    <a:pt x="25928" y="84284"/>
                  </a:lnTo>
                  <a:lnTo>
                    <a:pt x="18512" y="121139"/>
                  </a:lnTo>
                  <a:lnTo>
                    <a:pt x="12648" y="165874"/>
                  </a:lnTo>
                  <a:lnTo>
                    <a:pt x="5119" y="210040"/>
                  </a:lnTo>
                  <a:lnTo>
                    <a:pt x="0" y="235070"/>
                  </a:lnTo>
                  <a:lnTo>
                    <a:pt x="674" y="239252"/>
                  </a:lnTo>
                  <a:lnTo>
                    <a:pt x="4304" y="245963"/>
                  </a:lnTo>
                  <a:lnTo>
                    <a:pt x="4602" y="245455"/>
                  </a:lnTo>
                  <a:lnTo>
                    <a:pt x="13374" y="208780"/>
                  </a:lnTo>
                  <a:lnTo>
                    <a:pt x="29664" y="179972"/>
                  </a:lnTo>
                  <a:lnTo>
                    <a:pt x="64660" y="135429"/>
                  </a:lnTo>
                  <a:lnTo>
                    <a:pt x="88883" y="116043"/>
                  </a:lnTo>
                  <a:lnTo>
                    <a:pt x="90620" y="116509"/>
                  </a:lnTo>
                  <a:lnTo>
                    <a:pt x="104001" y="127679"/>
                  </a:lnTo>
                  <a:lnTo>
                    <a:pt x="107319" y="142099"/>
                  </a:lnTo>
                  <a:lnTo>
                    <a:pt x="109623" y="189309"/>
                  </a:lnTo>
                  <a:lnTo>
                    <a:pt x="109942" y="236847"/>
                  </a:lnTo>
                  <a:lnTo>
                    <a:pt x="109972" y="257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025">
              <a:extLst>
                <a:ext uri="{FF2B5EF4-FFF2-40B4-BE49-F238E27FC236}">
                  <a16:creationId xmlns:a16="http://schemas.microsoft.com/office/drawing/2014/main" id="{1F4358F6-3AB5-6EF5-8305-C14F75BB0948}"/>
                </a:ext>
              </a:extLst>
            </p:cNvPr>
            <p:cNvSpPr/>
            <p:nvPr>
              <p:custDataLst>
                <p:tags r:id="rId8"/>
              </p:custDataLst>
            </p:nvPr>
          </p:nvSpPr>
          <p:spPr>
            <a:xfrm>
              <a:off x="6943725" y="1514488"/>
              <a:ext cx="130320" cy="260928"/>
            </a:xfrm>
            <a:custGeom>
              <a:avLst/>
              <a:gdLst/>
              <a:ahLst/>
              <a:cxnLst/>
              <a:rect l="0" t="0" r="0" b="0"/>
              <a:pathLst>
                <a:path w="130320" h="260928">
                  <a:moveTo>
                    <a:pt x="19050" y="19037"/>
                  </a:moveTo>
                  <a:lnTo>
                    <a:pt x="19050" y="19037"/>
                  </a:lnTo>
                  <a:lnTo>
                    <a:pt x="19050" y="13981"/>
                  </a:lnTo>
                  <a:lnTo>
                    <a:pt x="21872" y="8676"/>
                  </a:lnTo>
                  <a:lnTo>
                    <a:pt x="28565" y="0"/>
                  </a:lnTo>
                  <a:lnTo>
                    <a:pt x="23519" y="45748"/>
                  </a:lnTo>
                  <a:lnTo>
                    <a:pt x="20375" y="70578"/>
                  </a:lnTo>
                  <a:lnTo>
                    <a:pt x="22461" y="81808"/>
                  </a:lnTo>
                  <a:lnTo>
                    <a:pt x="29586" y="94080"/>
                  </a:lnTo>
                  <a:lnTo>
                    <a:pt x="32424" y="97641"/>
                  </a:lnTo>
                  <a:lnTo>
                    <a:pt x="35374" y="98956"/>
                  </a:lnTo>
                  <a:lnTo>
                    <a:pt x="38400" y="98775"/>
                  </a:lnTo>
                  <a:lnTo>
                    <a:pt x="44583" y="95751"/>
                  </a:lnTo>
                  <a:lnTo>
                    <a:pt x="50859" y="90879"/>
                  </a:lnTo>
                  <a:lnTo>
                    <a:pt x="88900" y="44544"/>
                  </a:lnTo>
                  <a:lnTo>
                    <a:pt x="104610" y="28728"/>
                  </a:lnTo>
                  <a:lnTo>
                    <a:pt x="105823" y="73099"/>
                  </a:lnTo>
                  <a:lnTo>
                    <a:pt x="110259" y="93499"/>
                  </a:lnTo>
                  <a:lnTo>
                    <a:pt x="107929" y="130117"/>
                  </a:lnTo>
                  <a:lnTo>
                    <a:pt x="114058" y="166132"/>
                  </a:lnTo>
                  <a:lnTo>
                    <a:pt x="128912" y="201159"/>
                  </a:lnTo>
                  <a:lnTo>
                    <a:pt x="130319" y="218513"/>
                  </a:lnTo>
                  <a:lnTo>
                    <a:pt x="124889" y="248440"/>
                  </a:lnTo>
                  <a:lnTo>
                    <a:pt x="122417" y="252406"/>
                  </a:lnTo>
                  <a:lnTo>
                    <a:pt x="114027" y="259634"/>
                  </a:lnTo>
                  <a:lnTo>
                    <a:pt x="108827" y="260927"/>
                  </a:lnTo>
                  <a:lnTo>
                    <a:pt x="97404" y="259541"/>
                  </a:lnTo>
                  <a:lnTo>
                    <a:pt x="56179" y="239575"/>
                  </a:lnTo>
                  <a:lnTo>
                    <a:pt x="12572" y="223488"/>
                  </a:lnTo>
                  <a:lnTo>
                    <a:pt x="0" y="219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1026">
              <a:extLst>
                <a:ext uri="{FF2B5EF4-FFF2-40B4-BE49-F238E27FC236}">
                  <a16:creationId xmlns:a16="http://schemas.microsoft.com/office/drawing/2014/main" id="{E3446825-C582-CA5F-DC91-ADCEB3BBC49A}"/>
                </a:ext>
              </a:extLst>
            </p:cNvPr>
            <p:cNvSpPr/>
            <p:nvPr>
              <p:custDataLst>
                <p:tags r:id="rId9"/>
              </p:custDataLst>
            </p:nvPr>
          </p:nvSpPr>
          <p:spPr>
            <a:xfrm>
              <a:off x="7105650" y="1609725"/>
              <a:ext cx="26635" cy="190501"/>
            </a:xfrm>
            <a:custGeom>
              <a:avLst/>
              <a:gdLst/>
              <a:ahLst/>
              <a:cxnLst/>
              <a:rect l="0" t="0" r="0" b="0"/>
              <a:pathLst>
                <a:path w="26635" h="190501">
                  <a:moveTo>
                    <a:pt x="19050" y="0"/>
                  </a:moveTo>
                  <a:lnTo>
                    <a:pt x="19050" y="0"/>
                  </a:lnTo>
                  <a:lnTo>
                    <a:pt x="24106" y="5056"/>
                  </a:lnTo>
                  <a:lnTo>
                    <a:pt x="26588" y="13183"/>
                  </a:lnTo>
                  <a:lnTo>
                    <a:pt x="26634" y="24909"/>
                  </a:lnTo>
                  <a:lnTo>
                    <a:pt x="18797" y="70168"/>
                  </a:lnTo>
                  <a:lnTo>
                    <a:pt x="5898" y="114760"/>
                  </a:lnTo>
                  <a:lnTo>
                    <a:pt x="1748" y="137955"/>
                  </a:lnTo>
                  <a:lnTo>
                    <a:pt x="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027">
              <a:extLst>
                <a:ext uri="{FF2B5EF4-FFF2-40B4-BE49-F238E27FC236}">
                  <a16:creationId xmlns:a16="http://schemas.microsoft.com/office/drawing/2014/main" id="{A197F4F0-707C-B761-D18C-F257F0850349}"/>
                </a:ext>
              </a:extLst>
            </p:cNvPr>
            <p:cNvSpPr/>
            <p:nvPr>
              <p:custDataLst>
                <p:tags r:id="rId10"/>
              </p:custDataLst>
            </p:nvPr>
          </p:nvSpPr>
          <p:spPr>
            <a:xfrm>
              <a:off x="7124700" y="1562576"/>
              <a:ext cx="93777" cy="104300"/>
            </a:xfrm>
            <a:custGeom>
              <a:avLst/>
              <a:gdLst/>
              <a:ahLst/>
              <a:cxnLst/>
              <a:rect l="0" t="0" r="0" b="0"/>
              <a:pathLst>
                <a:path w="93777" h="104300">
                  <a:moveTo>
                    <a:pt x="0" y="104299"/>
                  </a:moveTo>
                  <a:lnTo>
                    <a:pt x="0" y="104299"/>
                  </a:lnTo>
                  <a:lnTo>
                    <a:pt x="0" y="99243"/>
                  </a:lnTo>
                  <a:lnTo>
                    <a:pt x="17333" y="55166"/>
                  </a:lnTo>
                  <a:lnTo>
                    <a:pt x="23598" y="44468"/>
                  </a:lnTo>
                  <a:lnTo>
                    <a:pt x="51075" y="16290"/>
                  </a:lnTo>
                  <a:lnTo>
                    <a:pt x="61583" y="10136"/>
                  </a:lnTo>
                  <a:lnTo>
                    <a:pt x="66477" y="0"/>
                  </a:lnTo>
                  <a:lnTo>
                    <a:pt x="71672" y="4722"/>
                  </a:lnTo>
                  <a:lnTo>
                    <a:pt x="81852" y="22345"/>
                  </a:lnTo>
                  <a:lnTo>
                    <a:pt x="93776" y="66625"/>
                  </a:lnTo>
                  <a:lnTo>
                    <a:pt x="92150" y="70716"/>
                  </a:lnTo>
                  <a:lnTo>
                    <a:pt x="68745" y="92821"/>
                  </a:lnTo>
                  <a:lnTo>
                    <a:pt x="27005" y="94723"/>
                  </a:lnTo>
                  <a:lnTo>
                    <a:pt x="0" y="852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028">
              <a:extLst>
                <a:ext uri="{FF2B5EF4-FFF2-40B4-BE49-F238E27FC236}">
                  <a16:creationId xmlns:a16="http://schemas.microsoft.com/office/drawing/2014/main" id="{6218624C-0BF1-3238-0BE2-BC5FE679CA9E}"/>
                </a:ext>
              </a:extLst>
            </p:cNvPr>
            <p:cNvSpPr/>
            <p:nvPr>
              <p:custDataLst>
                <p:tags r:id="rId11"/>
              </p:custDataLst>
            </p:nvPr>
          </p:nvSpPr>
          <p:spPr>
            <a:xfrm>
              <a:off x="7281998" y="1584568"/>
              <a:ext cx="48135" cy="110843"/>
            </a:xfrm>
            <a:custGeom>
              <a:avLst/>
              <a:gdLst/>
              <a:ahLst/>
              <a:cxnLst/>
              <a:rect l="0" t="0" r="0" b="0"/>
              <a:pathLst>
                <a:path w="48135" h="110843">
                  <a:moveTo>
                    <a:pt x="23677" y="25157"/>
                  </a:moveTo>
                  <a:lnTo>
                    <a:pt x="23677" y="25157"/>
                  </a:lnTo>
                  <a:lnTo>
                    <a:pt x="31878" y="16956"/>
                  </a:lnTo>
                  <a:lnTo>
                    <a:pt x="33168" y="6534"/>
                  </a:lnTo>
                  <a:lnTo>
                    <a:pt x="28136" y="6233"/>
                  </a:lnTo>
                  <a:lnTo>
                    <a:pt x="26650" y="5133"/>
                  </a:lnTo>
                  <a:lnTo>
                    <a:pt x="24999" y="1088"/>
                  </a:lnTo>
                  <a:lnTo>
                    <a:pt x="23499" y="644"/>
                  </a:lnTo>
                  <a:lnTo>
                    <a:pt x="19012" y="2974"/>
                  </a:lnTo>
                  <a:lnTo>
                    <a:pt x="17393" y="2960"/>
                  </a:lnTo>
                  <a:lnTo>
                    <a:pt x="16312" y="1892"/>
                  </a:lnTo>
                  <a:lnTo>
                    <a:pt x="15592" y="122"/>
                  </a:lnTo>
                  <a:lnTo>
                    <a:pt x="14054" y="0"/>
                  </a:lnTo>
                  <a:lnTo>
                    <a:pt x="9523" y="2687"/>
                  </a:lnTo>
                  <a:lnTo>
                    <a:pt x="6803" y="13054"/>
                  </a:lnTo>
                  <a:lnTo>
                    <a:pt x="2450" y="33918"/>
                  </a:lnTo>
                  <a:lnTo>
                    <a:pt x="0" y="40523"/>
                  </a:lnTo>
                  <a:lnTo>
                    <a:pt x="101" y="53506"/>
                  </a:lnTo>
                  <a:lnTo>
                    <a:pt x="5509" y="95861"/>
                  </a:lnTo>
                  <a:lnTo>
                    <a:pt x="7331" y="97693"/>
                  </a:lnTo>
                  <a:lnTo>
                    <a:pt x="14953" y="103094"/>
                  </a:lnTo>
                  <a:lnTo>
                    <a:pt x="20859" y="107420"/>
                  </a:lnTo>
                  <a:lnTo>
                    <a:pt x="32659" y="110747"/>
                  </a:lnTo>
                  <a:lnTo>
                    <a:pt x="38098" y="110842"/>
                  </a:lnTo>
                  <a:lnTo>
                    <a:pt x="39640" y="109797"/>
                  </a:lnTo>
                  <a:lnTo>
                    <a:pt x="40669" y="108042"/>
                  </a:lnTo>
                  <a:lnTo>
                    <a:pt x="42117" y="100515"/>
                  </a:lnTo>
                  <a:lnTo>
                    <a:pt x="42321" y="97621"/>
                  </a:lnTo>
                  <a:lnTo>
                    <a:pt x="45369" y="91583"/>
                  </a:lnTo>
                  <a:lnTo>
                    <a:pt x="47663" y="88491"/>
                  </a:lnTo>
                  <a:lnTo>
                    <a:pt x="48134" y="85371"/>
                  </a:lnTo>
                  <a:lnTo>
                    <a:pt x="47390" y="82233"/>
                  </a:lnTo>
                  <a:lnTo>
                    <a:pt x="44800" y="74866"/>
                  </a:lnTo>
                  <a:lnTo>
                    <a:pt x="40314" y="52889"/>
                  </a:lnTo>
                  <a:lnTo>
                    <a:pt x="37943" y="46820"/>
                  </a:lnTo>
                  <a:lnTo>
                    <a:pt x="37420" y="41716"/>
                  </a:lnTo>
                  <a:lnTo>
                    <a:pt x="39663" y="33222"/>
                  </a:lnTo>
                  <a:lnTo>
                    <a:pt x="37509" y="28417"/>
                  </a:lnTo>
                  <a:lnTo>
                    <a:pt x="26650" y="17434"/>
                  </a:lnTo>
                  <a:lnTo>
                    <a:pt x="16884" y="11141"/>
                  </a:lnTo>
                  <a:lnTo>
                    <a:pt x="4627" y="61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1029">
              <a:extLst>
                <a:ext uri="{FF2B5EF4-FFF2-40B4-BE49-F238E27FC236}">
                  <a16:creationId xmlns:a16="http://schemas.microsoft.com/office/drawing/2014/main" id="{99FA26A9-E437-3015-A310-C99C0031F9A8}"/>
                </a:ext>
              </a:extLst>
            </p:cNvPr>
            <p:cNvSpPr/>
            <p:nvPr>
              <p:custDataLst>
                <p:tags r:id="rId12"/>
              </p:custDataLst>
            </p:nvPr>
          </p:nvSpPr>
          <p:spPr>
            <a:xfrm>
              <a:off x="7416462" y="1449124"/>
              <a:ext cx="98764" cy="216817"/>
            </a:xfrm>
            <a:custGeom>
              <a:avLst/>
              <a:gdLst/>
              <a:ahLst/>
              <a:cxnLst/>
              <a:rect l="0" t="0" r="0" b="0"/>
              <a:pathLst>
                <a:path w="98764" h="216817">
                  <a:moveTo>
                    <a:pt x="13038" y="8201"/>
                  </a:moveTo>
                  <a:lnTo>
                    <a:pt x="13038" y="8201"/>
                  </a:lnTo>
                  <a:lnTo>
                    <a:pt x="13038" y="0"/>
                  </a:lnTo>
                  <a:lnTo>
                    <a:pt x="26295" y="38565"/>
                  </a:lnTo>
                  <a:lnTo>
                    <a:pt x="30372" y="70938"/>
                  </a:lnTo>
                  <a:lnTo>
                    <a:pt x="25680" y="89353"/>
                  </a:lnTo>
                  <a:lnTo>
                    <a:pt x="18657" y="106710"/>
                  </a:lnTo>
                  <a:lnTo>
                    <a:pt x="11326" y="149525"/>
                  </a:lnTo>
                  <a:lnTo>
                    <a:pt x="0" y="183813"/>
                  </a:lnTo>
                  <a:lnTo>
                    <a:pt x="112" y="189834"/>
                  </a:lnTo>
                  <a:lnTo>
                    <a:pt x="2304" y="194906"/>
                  </a:lnTo>
                  <a:lnTo>
                    <a:pt x="8267" y="203364"/>
                  </a:lnTo>
                  <a:lnTo>
                    <a:pt x="12410" y="215647"/>
                  </a:lnTo>
                  <a:lnTo>
                    <a:pt x="18403" y="216816"/>
                  </a:lnTo>
                  <a:lnTo>
                    <a:pt x="29181" y="216277"/>
                  </a:lnTo>
                  <a:lnTo>
                    <a:pt x="98763" y="1987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030">
              <a:extLst>
                <a:ext uri="{FF2B5EF4-FFF2-40B4-BE49-F238E27FC236}">
                  <a16:creationId xmlns:a16="http://schemas.microsoft.com/office/drawing/2014/main" id="{CB9339F0-0884-AB04-4DC8-D3EF19C354F2}"/>
                </a:ext>
              </a:extLst>
            </p:cNvPr>
            <p:cNvSpPr/>
            <p:nvPr>
              <p:custDataLst>
                <p:tags r:id="rId13"/>
              </p:custDataLst>
            </p:nvPr>
          </p:nvSpPr>
          <p:spPr>
            <a:xfrm>
              <a:off x="7381875" y="1571625"/>
              <a:ext cx="114301" cy="57151"/>
            </a:xfrm>
            <a:custGeom>
              <a:avLst/>
              <a:gdLst/>
              <a:ahLst/>
              <a:cxnLst/>
              <a:rect l="0" t="0" r="0" b="0"/>
              <a:pathLst>
                <a:path w="114301" h="57151">
                  <a:moveTo>
                    <a:pt x="0" y="57150"/>
                  </a:moveTo>
                  <a:lnTo>
                    <a:pt x="0" y="57150"/>
                  </a:lnTo>
                  <a:lnTo>
                    <a:pt x="10780" y="48487"/>
                  </a:lnTo>
                  <a:lnTo>
                    <a:pt x="52049" y="26559"/>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031">
              <a:extLst>
                <a:ext uri="{FF2B5EF4-FFF2-40B4-BE49-F238E27FC236}">
                  <a16:creationId xmlns:a16="http://schemas.microsoft.com/office/drawing/2014/main" id="{670373FC-67F3-A1F7-86EB-64CE68BCEE4A}"/>
                </a:ext>
              </a:extLst>
            </p:cNvPr>
            <p:cNvSpPr/>
            <p:nvPr>
              <p:custDataLst>
                <p:tags r:id="rId14"/>
              </p:custDataLst>
            </p:nvPr>
          </p:nvSpPr>
          <p:spPr>
            <a:xfrm>
              <a:off x="7529051" y="1458649"/>
              <a:ext cx="90887" cy="227277"/>
            </a:xfrm>
            <a:custGeom>
              <a:avLst/>
              <a:gdLst/>
              <a:ahLst/>
              <a:cxnLst/>
              <a:rect l="0" t="0" r="0" b="0"/>
              <a:pathLst>
                <a:path w="90887" h="227277">
                  <a:moveTo>
                    <a:pt x="14749" y="8201"/>
                  </a:moveTo>
                  <a:lnTo>
                    <a:pt x="14749" y="8201"/>
                  </a:lnTo>
                  <a:lnTo>
                    <a:pt x="14749" y="0"/>
                  </a:lnTo>
                  <a:lnTo>
                    <a:pt x="19805" y="4125"/>
                  </a:lnTo>
                  <a:lnTo>
                    <a:pt x="20237" y="7600"/>
                  </a:lnTo>
                  <a:lnTo>
                    <a:pt x="15680" y="44471"/>
                  </a:lnTo>
                  <a:lnTo>
                    <a:pt x="15025" y="84447"/>
                  </a:lnTo>
                  <a:lnTo>
                    <a:pt x="13745" y="124666"/>
                  </a:lnTo>
                  <a:lnTo>
                    <a:pt x="7221" y="168358"/>
                  </a:lnTo>
                  <a:lnTo>
                    <a:pt x="2994" y="195355"/>
                  </a:lnTo>
                  <a:lnTo>
                    <a:pt x="0" y="208855"/>
                  </a:lnTo>
                  <a:lnTo>
                    <a:pt x="2196" y="218384"/>
                  </a:lnTo>
                  <a:lnTo>
                    <a:pt x="3206" y="220289"/>
                  </a:lnTo>
                  <a:lnTo>
                    <a:pt x="3878" y="220502"/>
                  </a:lnTo>
                  <a:lnTo>
                    <a:pt x="13709" y="202904"/>
                  </a:lnTo>
                  <a:lnTo>
                    <a:pt x="45621" y="160475"/>
                  </a:lnTo>
                  <a:lnTo>
                    <a:pt x="82852" y="112999"/>
                  </a:lnTo>
                  <a:lnTo>
                    <a:pt x="88550" y="106280"/>
                  </a:lnTo>
                  <a:lnTo>
                    <a:pt x="89350" y="106395"/>
                  </a:lnTo>
                  <a:lnTo>
                    <a:pt x="89882" y="107531"/>
                  </a:lnTo>
                  <a:lnTo>
                    <a:pt x="90886" y="144229"/>
                  </a:lnTo>
                  <a:lnTo>
                    <a:pt x="83401" y="186706"/>
                  </a:lnTo>
                  <a:lnTo>
                    <a:pt x="81424" y="2272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032">
              <a:extLst>
                <a:ext uri="{FF2B5EF4-FFF2-40B4-BE49-F238E27FC236}">
                  <a16:creationId xmlns:a16="http://schemas.microsoft.com/office/drawing/2014/main" id="{4F5775EA-BAD4-5608-755A-88C90F74C8EB}"/>
                </a:ext>
              </a:extLst>
            </p:cNvPr>
            <p:cNvSpPr/>
            <p:nvPr>
              <p:custDataLst>
                <p:tags r:id="rId15"/>
              </p:custDataLst>
            </p:nvPr>
          </p:nvSpPr>
          <p:spPr>
            <a:xfrm>
              <a:off x="7669812" y="1564372"/>
              <a:ext cx="91058" cy="92979"/>
            </a:xfrm>
            <a:custGeom>
              <a:avLst/>
              <a:gdLst/>
              <a:ahLst/>
              <a:cxnLst/>
              <a:rect l="0" t="0" r="0" b="0"/>
              <a:pathLst>
                <a:path w="91058" h="92979">
                  <a:moveTo>
                    <a:pt x="16863" y="64403"/>
                  </a:moveTo>
                  <a:lnTo>
                    <a:pt x="16863" y="64403"/>
                  </a:lnTo>
                  <a:lnTo>
                    <a:pt x="21919" y="64403"/>
                  </a:lnTo>
                  <a:lnTo>
                    <a:pt x="35177" y="59347"/>
                  </a:lnTo>
                  <a:lnTo>
                    <a:pt x="75763" y="32604"/>
                  </a:lnTo>
                  <a:lnTo>
                    <a:pt x="86291" y="18057"/>
                  </a:lnTo>
                  <a:lnTo>
                    <a:pt x="91057" y="5398"/>
                  </a:lnTo>
                  <a:lnTo>
                    <a:pt x="89608" y="2841"/>
                  </a:lnTo>
                  <a:lnTo>
                    <a:pt x="86527" y="1137"/>
                  </a:lnTo>
                  <a:lnTo>
                    <a:pt x="82356" y="0"/>
                  </a:lnTo>
                  <a:lnTo>
                    <a:pt x="52848" y="5781"/>
                  </a:lnTo>
                  <a:lnTo>
                    <a:pt x="22090" y="17114"/>
                  </a:lnTo>
                  <a:lnTo>
                    <a:pt x="12835" y="24336"/>
                  </a:lnTo>
                  <a:lnTo>
                    <a:pt x="5195" y="34601"/>
                  </a:lnTo>
                  <a:lnTo>
                    <a:pt x="1094" y="46219"/>
                  </a:lnTo>
                  <a:lnTo>
                    <a:pt x="0" y="52280"/>
                  </a:lnTo>
                  <a:lnTo>
                    <a:pt x="1608" y="61837"/>
                  </a:lnTo>
                  <a:lnTo>
                    <a:pt x="8463" y="73168"/>
                  </a:lnTo>
                  <a:lnTo>
                    <a:pt x="20260" y="86478"/>
                  </a:lnTo>
                  <a:lnTo>
                    <a:pt x="32131" y="90089"/>
                  </a:lnTo>
                  <a:lnTo>
                    <a:pt x="64488" y="929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033">
              <a:extLst>
                <a:ext uri="{FF2B5EF4-FFF2-40B4-BE49-F238E27FC236}">
                  <a16:creationId xmlns:a16="http://schemas.microsoft.com/office/drawing/2014/main" id="{10A99B9A-0477-BA0F-5D26-CDD656EAC3BE}"/>
                </a:ext>
              </a:extLst>
            </p:cNvPr>
            <p:cNvSpPr/>
            <p:nvPr>
              <p:custDataLst>
                <p:tags r:id="rId16"/>
              </p:custDataLst>
            </p:nvPr>
          </p:nvSpPr>
          <p:spPr>
            <a:xfrm>
              <a:off x="7848600" y="1544525"/>
              <a:ext cx="83856" cy="150242"/>
            </a:xfrm>
            <a:custGeom>
              <a:avLst/>
              <a:gdLst/>
              <a:ahLst/>
              <a:cxnLst/>
              <a:rect l="0" t="0" r="0" b="0"/>
              <a:pathLst>
                <a:path w="83856" h="150242">
                  <a:moveTo>
                    <a:pt x="47625" y="27100"/>
                  </a:moveTo>
                  <a:lnTo>
                    <a:pt x="47625" y="27100"/>
                  </a:lnTo>
                  <a:lnTo>
                    <a:pt x="52681" y="22044"/>
                  </a:lnTo>
                  <a:lnTo>
                    <a:pt x="55165" y="16739"/>
                  </a:lnTo>
                  <a:lnTo>
                    <a:pt x="55826" y="13843"/>
                  </a:lnTo>
                  <a:lnTo>
                    <a:pt x="57326" y="11912"/>
                  </a:lnTo>
                  <a:lnTo>
                    <a:pt x="61815" y="9766"/>
                  </a:lnTo>
                  <a:lnTo>
                    <a:pt x="63434" y="8136"/>
                  </a:lnTo>
                  <a:lnTo>
                    <a:pt x="65235" y="3502"/>
                  </a:lnTo>
                  <a:lnTo>
                    <a:pt x="64657" y="1843"/>
                  </a:lnTo>
                  <a:lnTo>
                    <a:pt x="63212" y="737"/>
                  </a:lnTo>
                  <a:lnTo>
                    <a:pt x="61192" y="0"/>
                  </a:lnTo>
                  <a:lnTo>
                    <a:pt x="59844" y="566"/>
                  </a:lnTo>
                  <a:lnTo>
                    <a:pt x="58946" y="2003"/>
                  </a:lnTo>
                  <a:lnTo>
                    <a:pt x="57504" y="6856"/>
                  </a:lnTo>
                  <a:lnTo>
                    <a:pt x="43070" y="14360"/>
                  </a:lnTo>
                  <a:lnTo>
                    <a:pt x="30693" y="17152"/>
                  </a:lnTo>
                  <a:lnTo>
                    <a:pt x="29987" y="18351"/>
                  </a:lnTo>
                  <a:lnTo>
                    <a:pt x="29203" y="22506"/>
                  </a:lnTo>
                  <a:lnTo>
                    <a:pt x="27936" y="24037"/>
                  </a:lnTo>
                  <a:lnTo>
                    <a:pt x="23705" y="25739"/>
                  </a:lnTo>
                  <a:lnTo>
                    <a:pt x="23212" y="28309"/>
                  </a:lnTo>
                  <a:lnTo>
                    <a:pt x="27660" y="48439"/>
                  </a:lnTo>
                  <a:lnTo>
                    <a:pt x="29023" y="50851"/>
                  </a:lnTo>
                  <a:lnTo>
                    <a:pt x="30990" y="52459"/>
                  </a:lnTo>
                  <a:lnTo>
                    <a:pt x="33360" y="53531"/>
                  </a:lnTo>
                  <a:lnTo>
                    <a:pt x="34940" y="55304"/>
                  </a:lnTo>
                  <a:lnTo>
                    <a:pt x="36695" y="60096"/>
                  </a:lnTo>
                  <a:lnTo>
                    <a:pt x="38222" y="61797"/>
                  </a:lnTo>
                  <a:lnTo>
                    <a:pt x="42740" y="63688"/>
                  </a:lnTo>
                  <a:lnTo>
                    <a:pt x="44369" y="65250"/>
                  </a:lnTo>
                  <a:lnTo>
                    <a:pt x="52253" y="78325"/>
                  </a:lnTo>
                  <a:lnTo>
                    <a:pt x="79413" y="114687"/>
                  </a:lnTo>
                  <a:lnTo>
                    <a:pt x="82920" y="124589"/>
                  </a:lnTo>
                  <a:lnTo>
                    <a:pt x="83855" y="130192"/>
                  </a:lnTo>
                  <a:lnTo>
                    <a:pt x="82072" y="139241"/>
                  </a:lnTo>
                  <a:lnTo>
                    <a:pt x="80114" y="143136"/>
                  </a:lnTo>
                  <a:lnTo>
                    <a:pt x="76692" y="145732"/>
                  </a:lnTo>
                  <a:lnTo>
                    <a:pt x="67247" y="148617"/>
                  </a:lnTo>
                  <a:lnTo>
                    <a:pt x="50029" y="150241"/>
                  </a:lnTo>
                  <a:lnTo>
                    <a:pt x="17688" y="142664"/>
                  </a:lnTo>
                  <a:lnTo>
                    <a:pt x="13909" y="140126"/>
                  </a:lnTo>
                  <a:lnTo>
                    <a:pt x="0" y="122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034">
              <a:extLst>
                <a:ext uri="{FF2B5EF4-FFF2-40B4-BE49-F238E27FC236}">
                  <a16:creationId xmlns:a16="http://schemas.microsoft.com/office/drawing/2014/main" id="{42A9FDBE-1D28-6E44-440E-9A28631467B3}"/>
                </a:ext>
              </a:extLst>
            </p:cNvPr>
            <p:cNvSpPr/>
            <p:nvPr>
              <p:custDataLst>
                <p:tags r:id="rId17"/>
              </p:custDataLst>
            </p:nvPr>
          </p:nvSpPr>
          <p:spPr>
            <a:xfrm>
              <a:off x="7962900" y="1581266"/>
              <a:ext cx="37950" cy="104660"/>
            </a:xfrm>
            <a:custGeom>
              <a:avLst/>
              <a:gdLst/>
              <a:ahLst/>
              <a:cxnLst/>
              <a:rect l="0" t="0" r="0" b="0"/>
              <a:pathLst>
                <a:path w="37950" h="104660">
                  <a:moveTo>
                    <a:pt x="19050" y="9409"/>
                  </a:moveTo>
                  <a:lnTo>
                    <a:pt x="19050" y="9409"/>
                  </a:lnTo>
                  <a:lnTo>
                    <a:pt x="24106" y="9409"/>
                  </a:lnTo>
                  <a:lnTo>
                    <a:pt x="29411" y="6587"/>
                  </a:lnTo>
                  <a:lnTo>
                    <a:pt x="37949" y="0"/>
                  </a:lnTo>
                  <a:lnTo>
                    <a:pt x="27719" y="25339"/>
                  </a:lnTo>
                  <a:lnTo>
                    <a:pt x="22903" y="33422"/>
                  </a:lnTo>
                  <a:lnTo>
                    <a:pt x="5943" y="78469"/>
                  </a:lnTo>
                  <a:lnTo>
                    <a:pt x="0" y="1046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035">
              <a:extLst>
                <a:ext uri="{FF2B5EF4-FFF2-40B4-BE49-F238E27FC236}">
                  <a16:creationId xmlns:a16="http://schemas.microsoft.com/office/drawing/2014/main" id="{662A7C6E-13E4-0228-BE7B-AF67E3F1EAB5}"/>
                </a:ext>
              </a:extLst>
            </p:cNvPr>
            <p:cNvSpPr/>
            <p:nvPr>
              <p:custDataLst>
                <p:tags r:id="rId18"/>
              </p:custDataLst>
            </p:nvPr>
          </p:nvSpPr>
          <p:spPr>
            <a:xfrm>
              <a:off x="8001000" y="1466850"/>
              <a:ext cx="1" cy="28576"/>
            </a:xfrm>
            <a:custGeom>
              <a:avLst/>
              <a:gdLst/>
              <a:ahLst/>
              <a:cxnLst/>
              <a:rect l="0" t="0" r="0" b="0"/>
              <a:pathLst>
                <a:path w="1" h="28576">
                  <a:moveTo>
                    <a:pt x="0" y="28575"/>
                  </a:moveTo>
                  <a:lnTo>
                    <a:pt x="0" y="2857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036">
              <a:extLst>
                <a:ext uri="{FF2B5EF4-FFF2-40B4-BE49-F238E27FC236}">
                  <a16:creationId xmlns:a16="http://schemas.microsoft.com/office/drawing/2014/main" id="{87AC0120-0E11-1E98-4180-F2A901274E7D}"/>
                </a:ext>
              </a:extLst>
            </p:cNvPr>
            <p:cNvSpPr/>
            <p:nvPr>
              <p:custDataLst>
                <p:tags r:id="rId19"/>
              </p:custDataLst>
            </p:nvPr>
          </p:nvSpPr>
          <p:spPr>
            <a:xfrm>
              <a:off x="8048625" y="1515168"/>
              <a:ext cx="123826" cy="160513"/>
            </a:xfrm>
            <a:custGeom>
              <a:avLst/>
              <a:gdLst/>
              <a:ahLst/>
              <a:cxnLst/>
              <a:rect l="0" t="0" r="0" b="0"/>
              <a:pathLst>
                <a:path w="123826" h="160513">
                  <a:moveTo>
                    <a:pt x="0" y="46932"/>
                  </a:moveTo>
                  <a:lnTo>
                    <a:pt x="0" y="46932"/>
                  </a:lnTo>
                  <a:lnTo>
                    <a:pt x="5056" y="46932"/>
                  </a:lnTo>
                  <a:lnTo>
                    <a:pt x="10361" y="41288"/>
                  </a:lnTo>
                  <a:lnTo>
                    <a:pt x="18362" y="31723"/>
                  </a:lnTo>
                  <a:lnTo>
                    <a:pt x="53257" y="7208"/>
                  </a:lnTo>
                  <a:lnTo>
                    <a:pt x="67756" y="1648"/>
                  </a:lnTo>
                  <a:lnTo>
                    <a:pt x="78754" y="0"/>
                  </a:lnTo>
                  <a:lnTo>
                    <a:pt x="82137" y="1886"/>
                  </a:lnTo>
                  <a:lnTo>
                    <a:pt x="88716" y="9625"/>
                  </a:lnTo>
                  <a:lnTo>
                    <a:pt x="89836" y="14653"/>
                  </a:lnTo>
                  <a:lnTo>
                    <a:pt x="88257" y="25883"/>
                  </a:lnTo>
                  <a:lnTo>
                    <a:pt x="71017" y="56885"/>
                  </a:lnTo>
                  <a:lnTo>
                    <a:pt x="52872" y="81667"/>
                  </a:lnTo>
                  <a:lnTo>
                    <a:pt x="32641" y="126547"/>
                  </a:lnTo>
                  <a:lnTo>
                    <a:pt x="29111" y="153032"/>
                  </a:lnTo>
                  <a:lnTo>
                    <a:pt x="29990" y="155765"/>
                  </a:lnTo>
                  <a:lnTo>
                    <a:pt x="31635" y="157587"/>
                  </a:lnTo>
                  <a:lnTo>
                    <a:pt x="33790" y="158802"/>
                  </a:lnTo>
                  <a:lnTo>
                    <a:pt x="51992" y="160512"/>
                  </a:lnTo>
                  <a:lnTo>
                    <a:pt x="97251" y="151489"/>
                  </a:lnTo>
                  <a:lnTo>
                    <a:pt x="123825" y="132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1037">
              <a:extLst>
                <a:ext uri="{FF2B5EF4-FFF2-40B4-BE49-F238E27FC236}">
                  <a16:creationId xmlns:a16="http://schemas.microsoft.com/office/drawing/2014/main" id="{2DD9FD3D-6E1D-548C-76A7-E7E341245A86}"/>
                </a:ext>
              </a:extLst>
            </p:cNvPr>
            <p:cNvSpPr/>
            <p:nvPr>
              <p:custDataLst>
                <p:tags r:id="rId20"/>
              </p:custDataLst>
            </p:nvPr>
          </p:nvSpPr>
          <p:spPr>
            <a:xfrm>
              <a:off x="8058150" y="1562100"/>
              <a:ext cx="85726" cy="38101"/>
            </a:xfrm>
            <a:custGeom>
              <a:avLst/>
              <a:gdLst/>
              <a:ahLst/>
              <a:cxnLst/>
              <a:rect l="0" t="0" r="0" b="0"/>
              <a:pathLst>
                <a:path w="85726" h="38101">
                  <a:moveTo>
                    <a:pt x="0" y="38100"/>
                  </a:moveTo>
                  <a:lnTo>
                    <a:pt x="0" y="38100"/>
                  </a:lnTo>
                  <a:lnTo>
                    <a:pt x="5056" y="38100"/>
                  </a:lnTo>
                  <a:lnTo>
                    <a:pt x="10361" y="35278"/>
                  </a:lnTo>
                  <a:lnTo>
                    <a:pt x="27446" y="24843"/>
                  </a:lnTo>
                  <a:lnTo>
                    <a:pt x="62137" y="12274"/>
                  </a:lnTo>
                  <a:lnTo>
                    <a:pt x="71007" y="9688"/>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1038">
              <a:extLst>
                <a:ext uri="{FF2B5EF4-FFF2-40B4-BE49-F238E27FC236}">
                  <a16:creationId xmlns:a16="http://schemas.microsoft.com/office/drawing/2014/main" id="{507A0911-3CCE-9845-5EC6-B5C722B96CFF}"/>
                </a:ext>
              </a:extLst>
            </p:cNvPr>
            <p:cNvSpPr/>
            <p:nvPr>
              <p:custDataLst>
                <p:tags r:id="rId21"/>
              </p:custDataLst>
            </p:nvPr>
          </p:nvSpPr>
          <p:spPr>
            <a:xfrm>
              <a:off x="8211305" y="1525244"/>
              <a:ext cx="100735" cy="91932"/>
            </a:xfrm>
            <a:custGeom>
              <a:avLst/>
              <a:gdLst/>
              <a:ahLst/>
              <a:cxnLst/>
              <a:rect l="0" t="0" r="0" b="0"/>
              <a:pathLst>
                <a:path w="100735" h="91932">
                  <a:moveTo>
                    <a:pt x="37345" y="36856"/>
                  </a:moveTo>
                  <a:lnTo>
                    <a:pt x="37345" y="36856"/>
                  </a:lnTo>
                  <a:lnTo>
                    <a:pt x="68780" y="35798"/>
                  </a:lnTo>
                  <a:lnTo>
                    <a:pt x="92742" y="23599"/>
                  </a:lnTo>
                  <a:lnTo>
                    <a:pt x="99007" y="17558"/>
                  </a:lnTo>
                  <a:lnTo>
                    <a:pt x="100678" y="14466"/>
                  </a:lnTo>
                  <a:lnTo>
                    <a:pt x="100734" y="11346"/>
                  </a:lnTo>
                  <a:lnTo>
                    <a:pt x="97973" y="5057"/>
                  </a:lnTo>
                  <a:lnTo>
                    <a:pt x="94697" y="2957"/>
                  </a:lnTo>
                  <a:lnTo>
                    <a:pt x="79974" y="0"/>
                  </a:lnTo>
                  <a:lnTo>
                    <a:pt x="61147" y="183"/>
                  </a:lnTo>
                  <a:lnTo>
                    <a:pt x="44748" y="3976"/>
                  </a:lnTo>
                  <a:lnTo>
                    <a:pt x="22723" y="17119"/>
                  </a:lnTo>
                  <a:lnTo>
                    <a:pt x="12149" y="31259"/>
                  </a:lnTo>
                  <a:lnTo>
                    <a:pt x="3068" y="54247"/>
                  </a:lnTo>
                  <a:lnTo>
                    <a:pt x="0" y="75922"/>
                  </a:lnTo>
                  <a:lnTo>
                    <a:pt x="2923" y="79833"/>
                  </a:lnTo>
                  <a:lnTo>
                    <a:pt x="14639" y="87001"/>
                  </a:lnTo>
                  <a:lnTo>
                    <a:pt x="34028" y="91931"/>
                  </a:lnTo>
                  <a:lnTo>
                    <a:pt x="94495" y="844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039">
              <a:extLst>
                <a:ext uri="{FF2B5EF4-FFF2-40B4-BE49-F238E27FC236}">
                  <a16:creationId xmlns:a16="http://schemas.microsoft.com/office/drawing/2014/main" id="{C8BB9489-2CD8-B563-B221-4BA8A9FA0C59}"/>
                </a:ext>
              </a:extLst>
            </p:cNvPr>
            <p:cNvSpPr/>
            <p:nvPr>
              <p:custDataLst>
                <p:tags r:id="rId22"/>
              </p:custDataLst>
            </p:nvPr>
          </p:nvSpPr>
          <p:spPr>
            <a:xfrm>
              <a:off x="8335082" y="1314450"/>
              <a:ext cx="75494" cy="298359"/>
            </a:xfrm>
            <a:custGeom>
              <a:avLst/>
              <a:gdLst/>
              <a:ahLst/>
              <a:cxnLst/>
              <a:rect l="0" t="0" r="0" b="0"/>
              <a:pathLst>
                <a:path w="75494" h="298359">
                  <a:moveTo>
                    <a:pt x="75493" y="228600"/>
                  </a:moveTo>
                  <a:lnTo>
                    <a:pt x="75493" y="228600"/>
                  </a:lnTo>
                  <a:lnTo>
                    <a:pt x="75493" y="215343"/>
                  </a:lnTo>
                  <a:lnTo>
                    <a:pt x="72670" y="209302"/>
                  </a:lnTo>
                  <a:lnTo>
                    <a:pt x="61303" y="195512"/>
                  </a:lnTo>
                  <a:lnTo>
                    <a:pt x="55780" y="192727"/>
                  </a:lnTo>
                  <a:lnTo>
                    <a:pt x="52825" y="191985"/>
                  </a:lnTo>
                  <a:lnTo>
                    <a:pt x="38556" y="195996"/>
                  </a:lnTo>
                  <a:lnTo>
                    <a:pt x="20922" y="208944"/>
                  </a:lnTo>
                  <a:lnTo>
                    <a:pt x="7348" y="231243"/>
                  </a:lnTo>
                  <a:lnTo>
                    <a:pt x="1680" y="247845"/>
                  </a:lnTo>
                  <a:lnTo>
                    <a:pt x="0" y="264523"/>
                  </a:lnTo>
                  <a:lnTo>
                    <a:pt x="4559" y="282871"/>
                  </a:lnTo>
                  <a:lnTo>
                    <a:pt x="12613" y="296656"/>
                  </a:lnTo>
                  <a:lnTo>
                    <a:pt x="15581" y="298312"/>
                  </a:lnTo>
                  <a:lnTo>
                    <a:pt x="18618" y="298358"/>
                  </a:lnTo>
                  <a:lnTo>
                    <a:pt x="24816" y="295587"/>
                  </a:lnTo>
                  <a:lnTo>
                    <a:pt x="31096" y="290828"/>
                  </a:lnTo>
                  <a:lnTo>
                    <a:pt x="40584" y="277141"/>
                  </a:lnTo>
                  <a:lnTo>
                    <a:pt x="45667" y="239404"/>
                  </a:lnTo>
                  <a:lnTo>
                    <a:pt x="46672" y="197455"/>
                  </a:lnTo>
                  <a:lnTo>
                    <a:pt x="49667" y="161164"/>
                  </a:lnTo>
                  <a:lnTo>
                    <a:pt x="57257" y="117955"/>
                  </a:lnTo>
                  <a:lnTo>
                    <a:pt x="63387" y="70580"/>
                  </a:lnTo>
                  <a:lnTo>
                    <a:pt x="65457" y="26759"/>
                  </a:lnTo>
                  <a:lnTo>
                    <a:pt x="6596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040">
              <a:extLst>
                <a:ext uri="{FF2B5EF4-FFF2-40B4-BE49-F238E27FC236}">
                  <a16:creationId xmlns:a16="http://schemas.microsoft.com/office/drawing/2014/main" id="{274EFA20-9645-970D-2492-2E4B66BF38F2}"/>
                </a:ext>
              </a:extLst>
            </p:cNvPr>
            <p:cNvSpPr/>
            <p:nvPr>
              <p:custDataLst>
                <p:tags r:id="rId23"/>
              </p:custDataLst>
            </p:nvPr>
          </p:nvSpPr>
          <p:spPr>
            <a:xfrm>
              <a:off x="7077075" y="1828800"/>
              <a:ext cx="142876" cy="142156"/>
            </a:xfrm>
            <a:custGeom>
              <a:avLst/>
              <a:gdLst/>
              <a:ahLst/>
              <a:cxnLst/>
              <a:rect l="0" t="0" r="0" b="0"/>
              <a:pathLst>
                <a:path w="142876" h="142156">
                  <a:moveTo>
                    <a:pt x="0" y="66675"/>
                  </a:moveTo>
                  <a:lnTo>
                    <a:pt x="0" y="66675"/>
                  </a:lnTo>
                  <a:lnTo>
                    <a:pt x="0" y="57160"/>
                  </a:lnTo>
                  <a:lnTo>
                    <a:pt x="10113" y="67266"/>
                  </a:lnTo>
                  <a:lnTo>
                    <a:pt x="15078" y="77874"/>
                  </a:lnTo>
                  <a:lnTo>
                    <a:pt x="23322" y="101931"/>
                  </a:lnTo>
                  <a:lnTo>
                    <a:pt x="54905" y="140445"/>
                  </a:lnTo>
                  <a:lnTo>
                    <a:pt x="58975" y="141795"/>
                  </a:lnTo>
                  <a:lnTo>
                    <a:pt x="61541" y="142155"/>
                  </a:lnTo>
                  <a:lnTo>
                    <a:pt x="64312" y="140278"/>
                  </a:lnTo>
                  <a:lnTo>
                    <a:pt x="70210" y="132549"/>
                  </a:lnTo>
                  <a:lnTo>
                    <a:pt x="85772" y="91068"/>
                  </a:lnTo>
                  <a:lnTo>
                    <a:pt x="101607" y="46408"/>
                  </a:lnTo>
                  <a:lnTo>
                    <a:pt x="117124" y="19437"/>
                  </a:lnTo>
                  <a:lnTo>
                    <a:pt x="127197" y="8639"/>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041">
              <a:extLst>
                <a:ext uri="{FF2B5EF4-FFF2-40B4-BE49-F238E27FC236}">
                  <a16:creationId xmlns:a16="http://schemas.microsoft.com/office/drawing/2014/main" id="{04FEA0AA-0F79-01A3-E114-20FF453A0C13}"/>
                </a:ext>
              </a:extLst>
            </p:cNvPr>
            <p:cNvSpPr/>
            <p:nvPr>
              <p:custDataLst>
                <p:tags r:id="rId24"/>
              </p:custDataLst>
            </p:nvPr>
          </p:nvSpPr>
          <p:spPr>
            <a:xfrm>
              <a:off x="7277257" y="1838752"/>
              <a:ext cx="161769" cy="131016"/>
            </a:xfrm>
            <a:custGeom>
              <a:avLst/>
              <a:gdLst/>
              <a:ahLst/>
              <a:cxnLst/>
              <a:rect l="0" t="0" r="0" b="0"/>
              <a:pathLst>
                <a:path w="161769" h="131016">
                  <a:moveTo>
                    <a:pt x="76043" y="56723"/>
                  </a:moveTo>
                  <a:lnTo>
                    <a:pt x="76043" y="56723"/>
                  </a:lnTo>
                  <a:lnTo>
                    <a:pt x="84244" y="40321"/>
                  </a:lnTo>
                  <a:lnTo>
                    <a:pt x="85568" y="19019"/>
                  </a:lnTo>
                  <a:lnTo>
                    <a:pt x="77367" y="18658"/>
                  </a:lnTo>
                  <a:lnTo>
                    <a:pt x="67958" y="10425"/>
                  </a:lnTo>
                  <a:lnTo>
                    <a:pt x="66945" y="4435"/>
                  </a:lnTo>
                  <a:lnTo>
                    <a:pt x="65744" y="2814"/>
                  </a:lnTo>
                  <a:lnTo>
                    <a:pt x="61588" y="1013"/>
                  </a:lnTo>
                  <a:lnTo>
                    <a:pt x="53298" y="0"/>
                  </a:lnTo>
                  <a:lnTo>
                    <a:pt x="47236" y="2585"/>
                  </a:lnTo>
                  <a:lnTo>
                    <a:pt x="29665" y="17924"/>
                  </a:lnTo>
                  <a:lnTo>
                    <a:pt x="23681" y="26426"/>
                  </a:lnTo>
                  <a:lnTo>
                    <a:pt x="8953" y="67769"/>
                  </a:lnTo>
                  <a:lnTo>
                    <a:pt x="643" y="102809"/>
                  </a:lnTo>
                  <a:lnTo>
                    <a:pt x="0" y="116744"/>
                  </a:lnTo>
                  <a:lnTo>
                    <a:pt x="2735" y="123263"/>
                  </a:lnTo>
                  <a:lnTo>
                    <a:pt x="8057" y="131015"/>
                  </a:lnTo>
                  <a:lnTo>
                    <a:pt x="9553" y="130593"/>
                  </a:lnTo>
                  <a:lnTo>
                    <a:pt x="14037" y="127301"/>
                  </a:lnTo>
                  <a:lnTo>
                    <a:pt x="49807" y="81088"/>
                  </a:lnTo>
                  <a:lnTo>
                    <a:pt x="65024" y="43932"/>
                  </a:lnTo>
                  <a:lnTo>
                    <a:pt x="82445" y="22374"/>
                  </a:lnTo>
                  <a:lnTo>
                    <a:pt x="82428" y="21124"/>
                  </a:lnTo>
                  <a:lnTo>
                    <a:pt x="81358" y="20290"/>
                  </a:lnTo>
                  <a:lnTo>
                    <a:pt x="79586" y="19734"/>
                  </a:lnTo>
                  <a:lnTo>
                    <a:pt x="78406" y="21481"/>
                  </a:lnTo>
                  <a:lnTo>
                    <a:pt x="68642" y="64801"/>
                  </a:lnTo>
                  <a:lnTo>
                    <a:pt x="66642" y="97356"/>
                  </a:lnTo>
                  <a:lnTo>
                    <a:pt x="67659" y="99686"/>
                  </a:lnTo>
                  <a:lnTo>
                    <a:pt x="69395" y="101240"/>
                  </a:lnTo>
                  <a:lnTo>
                    <a:pt x="71611" y="102276"/>
                  </a:lnTo>
                  <a:lnTo>
                    <a:pt x="84843" y="103734"/>
                  </a:lnTo>
                  <a:lnTo>
                    <a:pt x="114823" y="96623"/>
                  </a:lnTo>
                  <a:lnTo>
                    <a:pt x="135629" y="87007"/>
                  </a:lnTo>
                  <a:lnTo>
                    <a:pt x="161768" y="567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042">
              <a:extLst>
                <a:ext uri="{FF2B5EF4-FFF2-40B4-BE49-F238E27FC236}">
                  <a16:creationId xmlns:a16="http://schemas.microsoft.com/office/drawing/2014/main" id="{73FDF2FE-35F9-62AC-BE65-A89F5E2BAD37}"/>
                </a:ext>
              </a:extLst>
            </p:cNvPr>
            <p:cNvSpPr/>
            <p:nvPr>
              <p:custDataLst>
                <p:tags r:id="rId25"/>
              </p:custDataLst>
            </p:nvPr>
          </p:nvSpPr>
          <p:spPr>
            <a:xfrm>
              <a:off x="7467600" y="1704975"/>
              <a:ext cx="24539" cy="247651"/>
            </a:xfrm>
            <a:custGeom>
              <a:avLst/>
              <a:gdLst/>
              <a:ahLst/>
              <a:cxnLst/>
              <a:rect l="0" t="0" r="0" b="0"/>
              <a:pathLst>
                <a:path w="24539" h="247651">
                  <a:moveTo>
                    <a:pt x="19050" y="0"/>
                  </a:moveTo>
                  <a:lnTo>
                    <a:pt x="19050" y="0"/>
                  </a:lnTo>
                  <a:lnTo>
                    <a:pt x="24106" y="0"/>
                  </a:lnTo>
                  <a:lnTo>
                    <a:pt x="24538" y="2117"/>
                  </a:lnTo>
                  <a:lnTo>
                    <a:pt x="18613" y="48760"/>
                  </a:lnTo>
                  <a:lnTo>
                    <a:pt x="12688" y="90059"/>
                  </a:lnTo>
                  <a:lnTo>
                    <a:pt x="7327" y="136833"/>
                  </a:lnTo>
                  <a:lnTo>
                    <a:pt x="1447" y="172138"/>
                  </a:lnTo>
                  <a:lnTo>
                    <a:pt x="0"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043">
              <a:extLst>
                <a:ext uri="{FF2B5EF4-FFF2-40B4-BE49-F238E27FC236}">
                  <a16:creationId xmlns:a16="http://schemas.microsoft.com/office/drawing/2014/main" id="{2D87279D-94A4-8C49-710D-5A738D4FC053}"/>
                </a:ext>
              </a:extLst>
            </p:cNvPr>
            <p:cNvSpPr/>
            <p:nvPr>
              <p:custDataLst>
                <p:tags r:id="rId26"/>
              </p:custDataLst>
            </p:nvPr>
          </p:nvSpPr>
          <p:spPr>
            <a:xfrm>
              <a:off x="7572375" y="1857375"/>
              <a:ext cx="104776" cy="126807"/>
            </a:xfrm>
            <a:custGeom>
              <a:avLst/>
              <a:gdLst/>
              <a:ahLst/>
              <a:cxnLst/>
              <a:rect l="0" t="0" r="0" b="0"/>
              <a:pathLst>
                <a:path w="104776" h="126807">
                  <a:moveTo>
                    <a:pt x="0" y="28575"/>
                  </a:moveTo>
                  <a:lnTo>
                    <a:pt x="0" y="28575"/>
                  </a:lnTo>
                  <a:lnTo>
                    <a:pt x="5056" y="28575"/>
                  </a:lnTo>
                  <a:lnTo>
                    <a:pt x="6547" y="27517"/>
                  </a:lnTo>
                  <a:lnTo>
                    <a:pt x="7540" y="25753"/>
                  </a:lnTo>
                  <a:lnTo>
                    <a:pt x="8201" y="23519"/>
                  </a:lnTo>
                  <a:lnTo>
                    <a:pt x="9701" y="22029"/>
                  </a:lnTo>
                  <a:lnTo>
                    <a:pt x="14190" y="20374"/>
                  </a:lnTo>
                  <a:lnTo>
                    <a:pt x="15809" y="18874"/>
                  </a:lnTo>
                  <a:lnTo>
                    <a:pt x="19012" y="9652"/>
                  </a:lnTo>
                  <a:lnTo>
                    <a:pt x="13982" y="9562"/>
                  </a:lnTo>
                  <a:lnTo>
                    <a:pt x="12496" y="11667"/>
                  </a:lnTo>
                  <a:lnTo>
                    <a:pt x="10405" y="25799"/>
                  </a:lnTo>
                  <a:lnTo>
                    <a:pt x="9640" y="67564"/>
                  </a:lnTo>
                  <a:lnTo>
                    <a:pt x="14615" y="90457"/>
                  </a:lnTo>
                  <a:lnTo>
                    <a:pt x="32324" y="116097"/>
                  </a:lnTo>
                  <a:lnTo>
                    <a:pt x="40119" y="124976"/>
                  </a:lnTo>
                  <a:lnTo>
                    <a:pt x="43680" y="126709"/>
                  </a:lnTo>
                  <a:lnTo>
                    <a:pt x="47111" y="126806"/>
                  </a:lnTo>
                  <a:lnTo>
                    <a:pt x="65281" y="119357"/>
                  </a:lnTo>
                  <a:lnTo>
                    <a:pt x="74169" y="108081"/>
                  </a:lnTo>
                  <a:lnTo>
                    <a:pt x="80590" y="93544"/>
                  </a:lnTo>
                  <a:lnTo>
                    <a:pt x="92878" y="46500"/>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044">
              <a:extLst>
                <a:ext uri="{FF2B5EF4-FFF2-40B4-BE49-F238E27FC236}">
                  <a16:creationId xmlns:a16="http://schemas.microsoft.com/office/drawing/2014/main" id="{C453DA34-5B51-D24D-3613-99789C6E62E2}"/>
                </a:ext>
              </a:extLst>
            </p:cNvPr>
            <p:cNvSpPr/>
            <p:nvPr>
              <p:custDataLst>
                <p:tags r:id="rId27"/>
              </p:custDataLst>
            </p:nvPr>
          </p:nvSpPr>
          <p:spPr>
            <a:xfrm>
              <a:off x="7671008" y="1805348"/>
              <a:ext cx="158543" cy="151101"/>
            </a:xfrm>
            <a:custGeom>
              <a:avLst/>
              <a:gdLst/>
              <a:ahLst/>
              <a:cxnLst/>
              <a:rect l="0" t="0" r="0" b="0"/>
              <a:pathLst>
                <a:path w="158543" h="151101">
                  <a:moveTo>
                    <a:pt x="44242" y="71077"/>
                  </a:moveTo>
                  <a:lnTo>
                    <a:pt x="44242" y="71077"/>
                  </a:lnTo>
                  <a:lnTo>
                    <a:pt x="49298" y="71077"/>
                  </a:lnTo>
                  <a:lnTo>
                    <a:pt x="50789" y="72135"/>
                  </a:lnTo>
                  <a:lnTo>
                    <a:pt x="51782" y="73899"/>
                  </a:lnTo>
                  <a:lnTo>
                    <a:pt x="52443" y="76133"/>
                  </a:lnTo>
                  <a:lnTo>
                    <a:pt x="53943" y="77623"/>
                  </a:lnTo>
                  <a:lnTo>
                    <a:pt x="58432" y="79278"/>
                  </a:lnTo>
                  <a:lnTo>
                    <a:pt x="76123" y="80486"/>
                  </a:lnTo>
                  <a:lnTo>
                    <a:pt x="108312" y="67334"/>
                  </a:lnTo>
                  <a:lnTo>
                    <a:pt x="132028" y="49130"/>
                  </a:lnTo>
                  <a:lnTo>
                    <a:pt x="137691" y="43746"/>
                  </a:lnTo>
                  <a:lnTo>
                    <a:pt x="143982" y="32119"/>
                  </a:lnTo>
                  <a:lnTo>
                    <a:pt x="148022" y="12464"/>
                  </a:lnTo>
                  <a:lnTo>
                    <a:pt x="147295" y="9776"/>
                  </a:lnTo>
                  <a:lnTo>
                    <a:pt x="145752" y="7985"/>
                  </a:lnTo>
                  <a:lnTo>
                    <a:pt x="130615" y="53"/>
                  </a:lnTo>
                  <a:lnTo>
                    <a:pt x="116497" y="0"/>
                  </a:lnTo>
                  <a:lnTo>
                    <a:pt x="81563" y="8589"/>
                  </a:lnTo>
                  <a:lnTo>
                    <a:pt x="58592" y="22458"/>
                  </a:lnTo>
                  <a:lnTo>
                    <a:pt x="24043" y="53512"/>
                  </a:lnTo>
                  <a:lnTo>
                    <a:pt x="4230" y="88264"/>
                  </a:lnTo>
                  <a:lnTo>
                    <a:pt x="0" y="103763"/>
                  </a:lnTo>
                  <a:lnTo>
                    <a:pt x="942" y="117707"/>
                  </a:lnTo>
                  <a:lnTo>
                    <a:pt x="5115" y="138849"/>
                  </a:lnTo>
                  <a:lnTo>
                    <a:pt x="7574" y="142717"/>
                  </a:lnTo>
                  <a:lnTo>
                    <a:pt x="15950" y="149836"/>
                  </a:lnTo>
                  <a:lnTo>
                    <a:pt x="22206" y="151100"/>
                  </a:lnTo>
                  <a:lnTo>
                    <a:pt x="64153" y="147990"/>
                  </a:lnTo>
                  <a:lnTo>
                    <a:pt x="109166" y="147418"/>
                  </a:lnTo>
                  <a:lnTo>
                    <a:pt x="158542" y="1472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a:t>
            </a:r>
          </a:p>
        </p:txBody>
      </p:sp>
      <p:sp>
        <p:nvSpPr>
          <p:cNvPr id="3" name="Content Placeholder 2"/>
          <p:cNvSpPr>
            <a:spLocks noGrp="1"/>
          </p:cNvSpPr>
          <p:nvPr>
            <p:ph idx="1"/>
          </p:nvPr>
        </p:nvSpPr>
        <p:spPr/>
        <p:txBody>
          <a:bodyPr/>
          <a:lstStyle/>
          <a:p>
            <a:r>
              <a:rPr lang="en-US" dirty="0"/>
              <a:t>Bull &amp; Bones </a:t>
            </a:r>
            <a:r>
              <a:rPr lang="en-US" dirty="0" err="1"/>
              <a:t>Brewhaus</a:t>
            </a:r>
            <a:r>
              <a:rPr lang="en-US" dirty="0"/>
              <a:t> is a microbrewery that has two restaurants located within 15 miles of each other. The owner of the microbrewery wants to compare the average daily food sales of the two restaurants. To do so, the owner randomly selects 10 days over a five-month period (college football season) and records the daily food sales. The results are </a:t>
            </a:r>
            <a:br>
              <a:rPr lang="en-US" dirty="0"/>
            </a:br>
            <a:r>
              <a:rPr lang="en-US" dirty="0"/>
              <a:t>given in the following table.</a:t>
            </a:r>
          </a:p>
        </p:txBody>
      </p:sp>
      <p:pic>
        <p:nvPicPr>
          <p:cNvPr id="242690" name="Picture 2"/>
          <p:cNvPicPr>
            <a:picLocks noChangeAspect="1" noChangeArrowheads="1"/>
          </p:cNvPicPr>
          <p:nvPr/>
        </p:nvPicPr>
        <p:blipFill>
          <a:blip r:embed="rId4" cstate="print"/>
          <a:srcRect/>
          <a:stretch>
            <a:fillRect/>
          </a:stretch>
        </p:blipFill>
        <p:spPr bwMode="auto">
          <a:xfrm>
            <a:off x="5410200" y="3962400"/>
            <a:ext cx="2905125" cy="1990725"/>
          </a:xfrm>
          <a:prstGeom prst="rect">
            <a:avLst/>
          </a:prstGeom>
          <a:noFill/>
          <a:ln w="9525">
            <a:noFill/>
            <a:miter lim="800000"/>
            <a:headEnd/>
            <a:tailEnd/>
          </a:ln>
        </p:spPr>
      </p:pic>
      <p:sp>
        <p:nvSpPr>
          <p:cNvPr id="4" name="SMARTInkShape-1045">
            <a:extLst>
              <a:ext uri="{FF2B5EF4-FFF2-40B4-BE49-F238E27FC236}">
                <a16:creationId xmlns:a16="http://schemas.microsoft.com/office/drawing/2014/main" id="{7989D6A0-9B40-F8BC-F725-81B8E89E5B79}"/>
              </a:ext>
            </a:extLst>
          </p:cNvPr>
          <p:cNvSpPr/>
          <p:nvPr>
            <p:custDataLst>
              <p:tags r:id="rId1"/>
            </p:custDataLst>
          </p:nvPr>
        </p:nvSpPr>
        <p:spPr>
          <a:xfrm>
            <a:off x="847725" y="2981587"/>
            <a:ext cx="2818639" cy="104514"/>
          </a:xfrm>
          <a:custGeom>
            <a:avLst/>
            <a:gdLst/>
            <a:ahLst/>
            <a:cxnLst/>
            <a:rect l="0" t="0" r="0" b="0"/>
            <a:pathLst>
              <a:path w="2818639" h="104514">
                <a:moveTo>
                  <a:pt x="0" y="85463"/>
                </a:moveTo>
                <a:lnTo>
                  <a:pt x="0" y="85463"/>
                </a:lnTo>
                <a:lnTo>
                  <a:pt x="0" y="90951"/>
                </a:lnTo>
                <a:lnTo>
                  <a:pt x="0" y="86395"/>
                </a:lnTo>
                <a:lnTo>
                  <a:pt x="0" y="94879"/>
                </a:lnTo>
                <a:lnTo>
                  <a:pt x="41912" y="94987"/>
                </a:lnTo>
                <a:lnTo>
                  <a:pt x="82327" y="103188"/>
                </a:lnTo>
                <a:lnTo>
                  <a:pt x="122056" y="104252"/>
                </a:lnTo>
                <a:lnTo>
                  <a:pt x="161576" y="104461"/>
                </a:lnTo>
                <a:lnTo>
                  <a:pt x="205012" y="104503"/>
                </a:lnTo>
                <a:lnTo>
                  <a:pt x="252241" y="104511"/>
                </a:lnTo>
                <a:lnTo>
                  <a:pt x="292615" y="104513"/>
                </a:lnTo>
                <a:lnTo>
                  <a:pt x="335437" y="104513"/>
                </a:lnTo>
                <a:lnTo>
                  <a:pt x="372674" y="104513"/>
                </a:lnTo>
                <a:lnTo>
                  <a:pt x="417221" y="104513"/>
                </a:lnTo>
                <a:lnTo>
                  <a:pt x="451073" y="104513"/>
                </a:lnTo>
                <a:lnTo>
                  <a:pt x="487285" y="104513"/>
                </a:lnTo>
                <a:lnTo>
                  <a:pt x="524546" y="104513"/>
                </a:lnTo>
                <a:lnTo>
                  <a:pt x="566054" y="104513"/>
                </a:lnTo>
                <a:lnTo>
                  <a:pt x="613631" y="99457"/>
                </a:lnTo>
                <a:lnTo>
                  <a:pt x="657831" y="96312"/>
                </a:lnTo>
                <a:lnTo>
                  <a:pt x="692683" y="95380"/>
                </a:lnTo>
                <a:lnTo>
                  <a:pt x="724489" y="95163"/>
                </a:lnTo>
                <a:lnTo>
                  <a:pt x="759087" y="95066"/>
                </a:lnTo>
                <a:lnTo>
                  <a:pt x="797473" y="95011"/>
                </a:lnTo>
                <a:lnTo>
                  <a:pt x="845011" y="94993"/>
                </a:lnTo>
                <a:lnTo>
                  <a:pt x="890345" y="94989"/>
                </a:lnTo>
                <a:lnTo>
                  <a:pt x="933520" y="94988"/>
                </a:lnTo>
                <a:lnTo>
                  <a:pt x="969336" y="94988"/>
                </a:lnTo>
                <a:lnTo>
                  <a:pt x="1016543" y="94988"/>
                </a:lnTo>
                <a:lnTo>
                  <a:pt x="1061812" y="94988"/>
                </a:lnTo>
                <a:lnTo>
                  <a:pt x="1098954" y="94988"/>
                </a:lnTo>
                <a:lnTo>
                  <a:pt x="1143942" y="88442"/>
                </a:lnTo>
                <a:lnTo>
                  <a:pt x="1188552" y="86346"/>
                </a:lnTo>
                <a:lnTo>
                  <a:pt x="1227098" y="85855"/>
                </a:lnTo>
                <a:lnTo>
                  <a:pt x="1260457" y="85638"/>
                </a:lnTo>
                <a:lnTo>
                  <a:pt x="1303038" y="85515"/>
                </a:lnTo>
                <a:lnTo>
                  <a:pt x="1342466" y="85478"/>
                </a:lnTo>
                <a:lnTo>
                  <a:pt x="1388658" y="80410"/>
                </a:lnTo>
                <a:lnTo>
                  <a:pt x="1435961" y="76821"/>
                </a:lnTo>
                <a:lnTo>
                  <a:pt x="1473455" y="76200"/>
                </a:lnTo>
                <a:lnTo>
                  <a:pt x="1511375" y="74957"/>
                </a:lnTo>
                <a:lnTo>
                  <a:pt x="1549422" y="69415"/>
                </a:lnTo>
                <a:lnTo>
                  <a:pt x="1587506" y="67302"/>
                </a:lnTo>
                <a:lnTo>
                  <a:pt x="1625602" y="66677"/>
                </a:lnTo>
                <a:lnTo>
                  <a:pt x="1662642" y="66491"/>
                </a:lnTo>
                <a:lnTo>
                  <a:pt x="1706961" y="63606"/>
                </a:lnTo>
                <a:lnTo>
                  <a:pt x="1743664" y="58879"/>
                </a:lnTo>
                <a:lnTo>
                  <a:pt x="1781350" y="57478"/>
                </a:lnTo>
                <a:lnTo>
                  <a:pt x="1819327" y="57063"/>
                </a:lnTo>
                <a:lnTo>
                  <a:pt x="1857390" y="54118"/>
                </a:lnTo>
                <a:lnTo>
                  <a:pt x="1895480" y="49364"/>
                </a:lnTo>
                <a:lnTo>
                  <a:pt x="1933576" y="47956"/>
                </a:lnTo>
                <a:lnTo>
                  <a:pt x="1971676" y="44717"/>
                </a:lnTo>
                <a:lnTo>
                  <a:pt x="2009775" y="39876"/>
                </a:lnTo>
                <a:lnTo>
                  <a:pt x="2047875" y="38442"/>
                </a:lnTo>
                <a:lnTo>
                  <a:pt x="2085975" y="35195"/>
                </a:lnTo>
                <a:lnTo>
                  <a:pt x="2124075" y="30352"/>
                </a:lnTo>
                <a:lnTo>
                  <a:pt x="2162175" y="28917"/>
                </a:lnTo>
                <a:lnTo>
                  <a:pt x="2203097" y="28492"/>
                </a:lnTo>
                <a:lnTo>
                  <a:pt x="2245913" y="25544"/>
                </a:lnTo>
                <a:lnTo>
                  <a:pt x="2285411" y="20789"/>
                </a:lnTo>
                <a:lnTo>
                  <a:pt x="2323925" y="19381"/>
                </a:lnTo>
                <a:lnTo>
                  <a:pt x="2362148" y="18964"/>
                </a:lnTo>
                <a:lnTo>
                  <a:pt x="2400284" y="18840"/>
                </a:lnTo>
                <a:lnTo>
                  <a:pt x="2438395" y="15981"/>
                </a:lnTo>
                <a:lnTo>
                  <a:pt x="2476499" y="11254"/>
                </a:lnTo>
                <a:lnTo>
                  <a:pt x="2514600" y="9853"/>
                </a:lnTo>
                <a:lnTo>
                  <a:pt x="2552700" y="9438"/>
                </a:lnTo>
                <a:lnTo>
                  <a:pt x="2599267" y="9315"/>
                </a:lnTo>
                <a:lnTo>
                  <a:pt x="2634780" y="8228"/>
                </a:lnTo>
                <a:lnTo>
                  <a:pt x="2673681" y="2724"/>
                </a:lnTo>
                <a:lnTo>
                  <a:pt x="2712607" y="623"/>
                </a:lnTo>
                <a:lnTo>
                  <a:pt x="2754009" y="0"/>
                </a:lnTo>
                <a:lnTo>
                  <a:pt x="2781093" y="874"/>
                </a:lnTo>
                <a:lnTo>
                  <a:pt x="2816829" y="8874"/>
                </a:lnTo>
                <a:lnTo>
                  <a:pt x="2817686" y="10062"/>
                </a:lnTo>
                <a:lnTo>
                  <a:pt x="2818638" y="14204"/>
                </a:lnTo>
                <a:lnTo>
                  <a:pt x="2817834" y="15732"/>
                </a:lnTo>
                <a:lnTo>
                  <a:pt x="2809875" y="187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046">
            <a:extLst>
              <a:ext uri="{FF2B5EF4-FFF2-40B4-BE49-F238E27FC236}">
                <a16:creationId xmlns:a16="http://schemas.microsoft.com/office/drawing/2014/main" id="{A0DBC2BD-506C-C38E-5C6D-AF806CAE4AB0}"/>
              </a:ext>
            </a:extLst>
          </p:cNvPr>
          <p:cNvSpPr/>
          <p:nvPr>
            <p:custDataLst>
              <p:tags r:id="rId2"/>
            </p:custDataLst>
          </p:nvPr>
        </p:nvSpPr>
        <p:spPr>
          <a:xfrm>
            <a:off x="5012148" y="2877351"/>
            <a:ext cx="634720" cy="627718"/>
          </a:xfrm>
          <a:custGeom>
            <a:avLst/>
            <a:gdLst/>
            <a:ahLst/>
            <a:cxnLst/>
            <a:rect l="0" t="0" r="0" b="0"/>
            <a:pathLst>
              <a:path w="634720" h="627718">
                <a:moveTo>
                  <a:pt x="502827" y="103974"/>
                </a:moveTo>
                <a:lnTo>
                  <a:pt x="502827" y="103974"/>
                </a:lnTo>
                <a:lnTo>
                  <a:pt x="464705" y="63030"/>
                </a:lnTo>
                <a:lnTo>
                  <a:pt x="457309" y="52968"/>
                </a:lnTo>
                <a:lnTo>
                  <a:pt x="419677" y="23231"/>
                </a:lnTo>
                <a:lnTo>
                  <a:pt x="373569" y="5283"/>
                </a:lnTo>
                <a:lnTo>
                  <a:pt x="325945" y="0"/>
                </a:lnTo>
                <a:lnTo>
                  <a:pt x="312029" y="613"/>
                </a:lnTo>
                <a:lnTo>
                  <a:pt x="268101" y="10979"/>
                </a:lnTo>
                <a:lnTo>
                  <a:pt x="222217" y="26926"/>
                </a:lnTo>
                <a:lnTo>
                  <a:pt x="186538" y="44971"/>
                </a:lnTo>
                <a:lnTo>
                  <a:pt x="140618" y="85934"/>
                </a:lnTo>
                <a:lnTo>
                  <a:pt x="103784" y="131886"/>
                </a:lnTo>
                <a:lnTo>
                  <a:pt x="82850" y="172334"/>
                </a:lnTo>
                <a:lnTo>
                  <a:pt x="62222" y="218705"/>
                </a:lnTo>
                <a:lnTo>
                  <a:pt x="45722" y="258417"/>
                </a:lnTo>
                <a:lnTo>
                  <a:pt x="27889" y="299934"/>
                </a:lnTo>
                <a:lnTo>
                  <a:pt x="15207" y="341483"/>
                </a:lnTo>
                <a:lnTo>
                  <a:pt x="4746" y="382250"/>
                </a:lnTo>
                <a:lnTo>
                  <a:pt x="0" y="421141"/>
                </a:lnTo>
                <a:lnTo>
                  <a:pt x="8707" y="459476"/>
                </a:lnTo>
                <a:lnTo>
                  <a:pt x="26315" y="500444"/>
                </a:lnTo>
                <a:lnTo>
                  <a:pt x="34927" y="521483"/>
                </a:lnTo>
                <a:lnTo>
                  <a:pt x="57626" y="550119"/>
                </a:lnTo>
                <a:lnTo>
                  <a:pt x="98047" y="585954"/>
                </a:lnTo>
                <a:lnTo>
                  <a:pt x="132299" y="604247"/>
                </a:lnTo>
                <a:lnTo>
                  <a:pt x="166818" y="615230"/>
                </a:lnTo>
                <a:lnTo>
                  <a:pt x="207401" y="624463"/>
                </a:lnTo>
                <a:lnTo>
                  <a:pt x="252152" y="627403"/>
                </a:lnTo>
                <a:lnTo>
                  <a:pt x="292968" y="627717"/>
                </a:lnTo>
                <a:lnTo>
                  <a:pt x="338576" y="622754"/>
                </a:lnTo>
                <a:lnTo>
                  <a:pt x="385603" y="609523"/>
                </a:lnTo>
                <a:lnTo>
                  <a:pt x="427995" y="592198"/>
                </a:lnTo>
                <a:lnTo>
                  <a:pt x="467153" y="573926"/>
                </a:lnTo>
                <a:lnTo>
                  <a:pt x="500252" y="554957"/>
                </a:lnTo>
                <a:lnTo>
                  <a:pt x="540000" y="514782"/>
                </a:lnTo>
                <a:lnTo>
                  <a:pt x="562792" y="475309"/>
                </a:lnTo>
                <a:lnTo>
                  <a:pt x="583385" y="431873"/>
                </a:lnTo>
                <a:lnTo>
                  <a:pt x="605014" y="390524"/>
                </a:lnTo>
                <a:lnTo>
                  <a:pt x="613538" y="364208"/>
                </a:lnTo>
                <a:lnTo>
                  <a:pt x="623201" y="322197"/>
                </a:lnTo>
                <a:lnTo>
                  <a:pt x="631254" y="280368"/>
                </a:lnTo>
                <a:lnTo>
                  <a:pt x="634719" y="249960"/>
                </a:lnTo>
                <a:lnTo>
                  <a:pt x="628446" y="202456"/>
                </a:lnTo>
                <a:lnTo>
                  <a:pt x="619271" y="156691"/>
                </a:lnTo>
                <a:lnTo>
                  <a:pt x="614940" y="140761"/>
                </a:lnTo>
                <a:lnTo>
                  <a:pt x="594774" y="94403"/>
                </a:lnTo>
                <a:lnTo>
                  <a:pt x="585339" y="82676"/>
                </a:lnTo>
                <a:lnTo>
                  <a:pt x="558122" y="62780"/>
                </a:lnTo>
                <a:lnTo>
                  <a:pt x="545394" y="59208"/>
                </a:lnTo>
                <a:lnTo>
                  <a:pt x="511352" y="56914"/>
                </a:lnTo>
                <a:lnTo>
                  <a:pt x="464727" y="658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pPr marL="514350" indent="-514350">
              <a:buFont typeface="+mj-lt"/>
              <a:buAutoNum type="arabicPeriod"/>
            </a:pPr>
            <a:r>
              <a:rPr lang="en-US" dirty="0"/>
              <a:t>Calculate a 95% confidence interval for the mean difference in restaurant sales. </a:t>
            </a:r>
          </a:p>
          <a:p>
            <a:pPr marL="514350" indent="-514350">
              <a:buFont typeface="+mj-lt"/>
              <a:buAutoNum type="arabicPeriod"/>
            </a:pPr>
            <a:r>
              <a:rPr lang="en-US" dirty="0"/>
              <a:t>The owner wants to know if there is evidence of a difference between the average daily food sales of the two restaurants. Test using </a:t>
            </a:r>
            <a:r>
              <a:rPr lang="el-GR" i="1" dirty="0">
                <a:latin typeface="Cambria Math" panose="02040503050406030204" pitchFamily="18" charset="0"/>
                <a:ea typeface="Cambria Math" panose="02040503050406030204" pitchFamily="18" charset="0"/>
              </a:rPr>
              <a:t>α</a:t>
            </a:r>
            <a:r>
              <a:rPr lang="en-US" dirty="0"/>
              <a:t> = 0.01. </a:t>
            </a:r>
          </a:p>
          <a:p>
            <a:endParaRPr lang="en-US" dirty="0"/>
          </a:p>
        </p:txBody>
      </p:sp>
      <p:graphicFrame>
        <p:nvGraphicFramePr>
          <p:cNvPr id="4" name="object 3"/>
          <p:cNvGraphicFramePr>
            <a:graphicFrameLocks noGrp="1"/>
          </p:cNvGraphicFramePr>
          <p:nvPr/>
        </p:nvGraphicFramePr>
        <p:xfrm>
          <a:off x="1143000" y="3623345"/>
          <a:ext cx="7315200" cy="2305050"/>
        </p:xfrm>
        <a:graphic>
          <a:graphicData uri="http://schemas.openxmlformats.org/drawingml/2006/table">
            <a:tbl>
              <a:tblPr firstRow="1" bandRow="1">
                <a:tableStyleId>{5C22544A-7EE6-4342-B048-85BDC9FD1C3A}</a:tableStyleId>
              </a:tblPr>
              <a:tblGrid>
                <a:gridCol w="728642">
                  <a:extLst>
                    <a:ext uri="{9D8B030D-6E8A-4147-A177-3AD203B41FA5}">
                      <a16:colId xmlns:a16="http://schemas.microsoft.com/office/drawing/2014/main" val="20000"/>
                    </a:ext>
                  </a:extLst>
                </a:gridCol>
                <a:gridCol w="1759294">
                  <a:extLst>
                    <a:ext uri="{9D8B030D-6E8A-4147-A177-3AD203B41FA5}">
                      <a16:colId xmlns:a16="http://schemas.microsoft.com/office/drawing/2014/main" val="20001"/>
                    </a:ext>
                  </a:extLst>
                </a:gridCol>
                <a:gridCol w="1925873">
                  <a:extLst>
                    <a:ext uri="{9D8B030D-6E8A-4147-A177-3AD203B41FA5}">
                      <a16:colId xmlns:a16="http://schemas.microsoft.com/office/drawing/2014/main" val="20002"/>
                    </a:ext>
                  </a:extLst>
                </a:gridCol>
                <a:gridCol w="2901391">
                  <a:extLst>
                    <a:ext uri="{9D8B030D-6E8A-4147-A177-3AD203B41FA5}">
                      <a16:colId xmlns:a16="http://schemas.microsoft.com/office/drawing/2014/main" val="20003"/>
                    </a:ext>
                  </a:extLst>
                </a:gridCol>
              </a:tblGrid>
              <a:tr h="381000">
                <a:tc gridSpan="4">
                  <a:txBody>
                    <a:bodyPr/>
                    <a:lstStyle/>
                    <a:p>
                      <a:pPr marL="0" marR="1333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Daily Food Sales for Two Restaurants ($) </a:t>
                      </a:r>
                    </a:p>
                  </a:txBody>
                  <a:tcPr marL="0" marR="0" marT="3810" marB="0"/>
                </a:tc>
                <a:tc hMerge="1">
                  <a:txBody>
                    <a:bodyPr/>
                    <a:lstStyle/>
                    <a:p>
                      <a:pPr marL="635" algn="ctr">
                        <a:lnSpc>
                          <a:spcPct val="100000"/>
                        </a:lnSpc>
                      </a:pPr>
                      <a:endParaRPr sz="1000">
                        <a:latin typeface="Roboto Condensed"/>
                        <a:cs typeface="Roboto Condensed"/>
                      </a:endParaRPr>
                    </a:p>
                  </a:txBody>
                  <a:tcPr marL="0" marR="0" marT="3810" marB="0"/>
                </a:tc>
                <a:tc hMerge="1">
                  <a:txBody>
                    <a:bodyPr/>
                    <a:lstStyle/>
                    <a:p>
                      <a:pPr marL="1905" algn="ctr">
                        <a:lnSpc>
                          <a:spcPct val="100000"/>
                        </a:lnSpc>
                      </a:pPr>
                      <a:endParaRPr sz="1000">
                        <a:latin typeface="Roboto Condensed"/>
                        <a:cs typeface="Roboto Condensed"/>
                      </a:endParaRPr>
                    </a:p>
                  </a:txBody>
                  <a:tcPr marL="0" marR="0" marT="3810" marB="0"/>
                </a:tc>
                <a:tc hMerge="1">
                  <a:txBody>
                    <a:bodyPr/>
                    <a:lstStyle/>
                    <a:p>
                      <a:pPr marL="64769" algn="ctr">
                        <a:lnSpc>
                          <a:spcPct val="100000"/>
                        </a:lnSpc>
                        <a:spcBef>
                          <a:spcPts val="12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443157">
                <a:tc>
                  <a:txBody>
                    <a:bodyPr/>
                    <a:lstStyle/>
                    <a:p>
                      <a:pPr algn="ctr">
                        <a:lnSpc>
                          <a:spcPct val="100000"/>
                        </a:lnSpc>
                        <a:spcBef>
                          <a:spcPts val="30"/>
                        </a:spcBef>
                      </a:pPr>
                      <a:endParaRPr sz="2000" b="1" dirty="0">
                        <a:solidFill>
                          <a:srgbClr val="000000"/>
                        </a:solidFill>
                      </a:endParaRPr>
                    </a:p>
                    <a:p>
                      <a:pPr marR="13335" algn="ctr">
                        <a:lnSpc>
                          <a:spcPct val="100000"/>
                        </a:lnSpc>
                      </a:pPr>
                      <a:r>
                        <a:rPr sz="2000" b="1" spc="-5" dirty="0">
                          <a:solidFill>
                            <a:srgbClr val="000000"/>
                          </a:solidFill>
                        </a:rPr>
                        <a:t>Day</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marL="635" algn="ctr">
                        <a:lnSpc>
                          <a:spcPct val="100000"/>
                        </a:lnSpc>
                      </a:pPr>
                      <a:r>
                        <a:rPr sz="2000" b="1" spc="-5" dirty="0">
                          <a:solidFill>
                            <a:srgbClr val="000000"/>
                          </a:solidFill>
                        </a:rPr>
                        <a:t>Restaurant</a:t>
                      </a:r>
                      <a:r>
                        <a:rPr sz="2000" b="1" spc="-15" dirty="0">
                          <a:solidFill>
                            <a:srgbClr val="000000"/>
                          </a:solidFill>
                        </a:rPr>
                        <a:t> </a:t>
                      </a:r>
                      <a:r>
                        <a:rPr sz="2000" b="1" dirty="0">
                          <a:solidFill>
                            <a:srgbClr val="000000"/>
                          </a:solidFill>
                        </a:rPr>
                        <a:t>1</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1905" algn="ctr">
                        <a:lnSpc>
                          <a:spcPct val="100000"/>
                        </a:lnSpc>
                      </a:pPr>
                      <a:r>
                        <a:rPr sz="2000" b="1" spc="-5" dirty="0">
                          <a:solidFill>
                            <a:srgbClr val="000000"/>
                          </a:solidFill>
                        </a:rPr>
                        <a:t>Restaurant</a:t>
                      </a:r>
                      <a:r>
                        <a:rPr sz="2000" b="1" spc="-10" dirty="0">
                          <a:solidFill>
                            <a:srgbClr val="000000"/>
                          </a:solidFill>
                        </a:rPr>
                        <a:t> </a:t>
                      </a:r>
                      <a:r>
                        <a:rPr sz="2000" b="1" dirty="0">
                          <a:solidFill>
                            <a:srgbClr val="000000"/>
                          </a:solidFill>
                        </a:rPr>
                        <a:t>2</a:t>
                      </a:r>
                      <a:endParaRPr sz="2000" b="1">
                        <a:solidFill>
                          <a:srgbClr val="000000"/>
                        </a:solidFill>
                        <a:latin typeface="Roboto Condensed"/>
                        <a:cs typeface="Roboto Condensed"/>
                      </a:endParaRPr>
                    </a:p>
                  </a:txBody>
                  <a:tcPr marL="0" marR="0" marT="3810" marB="0"/>
                </a:tc>
                <a:tc>
                  <a:txBody>
                    <a:bodyPr/>
                    <a:lstStyle/>
                    <a:p>
                      <a:pPr marL="65405" algn="ctr">
                        <a:lnSpc>
                          <a:spcPct val="100000"/>
                        </a:lnSpc>
                        <a:spcBef>
                          <a:spcPts val="150"/>
                        </a:spcBef>
                      </a:pPr>
                      <a:r>
                        <a:rPr sz="2000" b="1" spc="-5" dirty="0">
                          <a:solidFill>
                            <a:srgbClr val="000000"/>
                          </a:solidFill>
                        </a:rPr>
                        <a:t>Difference </a:t>
                      </a:r>
                      <a:r>
                        <a:rPr sz="2000" b="1" dirty="0">
                          <a:solidFill>
                            <a:srgbClr val="000000"/>
                          </a:solidFill>
                        </a:rPr>
                        <a:t>= </a:t>
                      </a:r>
                      <a:r>
                        <a:rPr sz="2000" b="1" spc="-5" dirty="0">
                          <a:solidFill>
                            <a:srgbClr val="000000"/>
                          </a:solidFill>
                        </a:rPr>
                        <a:t>Restaurant</a:t>
                      </a:r>
                      <a:r>
                        <a:rPr sz="2000" b="1" spc="-25" dirty="0">
                          <a:solidFill>
                            <a:srgbClr val="000000"/>
                          </a:solidFill>
                        </a:rPr>
                        <a:t> </a:t>
                      </a:r>
                      <a:r>
                        <a:rPr sz="2000" b="1" dirty="0">
                          <a:solidFill>
                            <a:srgbClr val="000000"/>
                          </a:solidFill>
                        </a:rPr>
                        <a:t>1</a:t>
                      </a:r>
                    </a:p>
                    <a:p>
                      <a:pPr marL="64769" algn="ctr">
                        <a:lnSpc>
                          <a:spcPct val="100000"/>
                        </a:lnSpc>
                        <a:spcBef>
                          <a:spcPts val="120"/>
                        </a:spcBef>
                      </a:pPr>
                      <a:r>
                        <a:rPr sz="2000" b="1" dirty="0">
                          <a:solidFill>
                            <a:srgbClr val="000000"/>
                          </a:solidFill>
                        </a:rPr>
                        <a:t>– </a:t>
                      </a:r>
                      <a:r>
                        <a:rPr sz="2000" b="1" spc="-5" dirty="0">
                          <a:solidFill>
                            <a:srgbClr val="000000"/>
                          </a:solidFill>
                        </a:rPr>
                        <a:t>Restaurant</a:t>
                      </a:r>
                      <a:r>
                        <a:rPr sz="2000" b="1" spc="-15" dirty="0">
                          <a:solidFill>
                            <a:srgbClr val="000000"/>
                          </a:solidFill>
                        </a:rPr>
                        <a:t> </a:t>
                      </a:r>
                      <a:r>
                        <a:rPr sz="2000" b="1" dirty="0">
                          <a:solidFill>
                            <a:srgbClr val="000000"/>
                          </a:solidFill>
                        </a:rPr>
                        <a:t>2</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50581">
                <a:tc>
                  <a:txBody>
                    <a:bodyPr/>
                    <a:lstStyle/>
                    <a:p>
                      <a:pPr marR="13335"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5828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7894</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−2066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51354">
                <a:tc>
                  <a:txBody>
                    <a:bodyPr/>
                    <a:lstStyle/>
                    <a:p>
                      <a:pPr marR="13335"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9836</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11,573</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−1737</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51354">
                <a:tc>
                  <a:txBody>
                    <a:bodyPr/>
                    <a:lstStyle/>
                    <a:p>
                      <a:pPr marR="13335"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3984</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5319</a:t>
                      </a:r>
                      <a:endParaRPr sz="200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−1335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51354">
                <a:tc>
                  <a:txBody>
                    <a:bodyPr/>
                    <a:lstStyle/>
                    <a:p>
                      <a:pPr marR="13335" algn="ctr">
                        <a:lnSpc>
                          <a:spcPct val="100000"/>
                        </a:lnSpc>
                        <a:spcBef>
                          <a:spcPts val="125"/>
                        </a:spcBef>
                      </a:pP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5845</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6389</a:t>
                      </a:r>
                      <a:endParaRPr sz="200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−544</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bl>
          </a:graphicData>
        </a:graphic>
      </p:graphicFrame>
      <p:grpSp>
        <p:nvGrpSpPr>
          <p:cNvPr id="46" name="SMARTInkShape-Group571">
            <a:extLst>
              <a:ext uri="{FF2B5EF4-FFF2-40B4-BE49-F238E27FC236}">
                <a16:creationId xmlns:a16="http://schemas.microsoft.com/office/drawing/2014/main" id="{D2D835F7-5B75-6CAC-9DE1-1B95D8990261}"/>
              </a:ext>
            </a:extLst>
          </p:cNvPr>
          <p:cNvGrpSpPr/>
          <p:nvPr/>
        </p:nvGrpSpPr>
        <p:grpSpPr>
          <a:xfrm>
            <a:off x="8460521" y="4067486"/>
            <a:ext cx="431312" cy="466279"/>
            <a:chOff x="8460521" y="4067486"/>
            <a:chExt cx="431312" cy="466279"/>
          </a:xfrm>
        </p:grpSpPr>
        <p:sp>
          <p:nvSpPr>
            <p:cNvPr id="43" name="SMARTInkShape-2693">
              <a:extLst>
                <a:ext uri="{FF2B5EF4-FFF2-40B4-BE49-F238E27FC236}">
                  <a16:creationId xmlns:a16="http://schemas.microsoft.com/office/drawing/2014/main" id="{1BDEFE99-8109-72F8-F070-028760FE61EA}"/>
                </a:ext>
              </a:extLst>
            </p:cNvPr>
            <p:cNvSpPr/>
            <p:nvPr>
              <p:custDataLst>
                <p:tags r:id="rId3"/>
              </p:custDataLst>
            </p:nvPr>
          </p:nvSpPr>
          <p:spPr>
            <a:xfrm>
              <a:off x="8460521" y="4067486"/>
              <a:ext cx="131030" cy="466279"/>
            </a:xfrm>
            <a:custGeom>
              <a:avLst/>
              <a:gdLst/>
              <a:ahLst/>
              <a:cxnLst/>
              <a:rect l="0" t="0" r="0" b="0"/>
              <a:pathLst>
                <a:path w="131030" h="466279">
                  <a:moveTo>
                    <a:pt x="131029" y="9214"/>
                  </a:moveTo>
                  <a:lnTo>
                    <a:pt x="131029" y="9214"/>
                  </a:lnTo>
                  <a:lnTo>
                    <a:pt x="131029" y="3726"/>
                  </a:lnTo>
                  <a:lnTo>
                    <a:pt x="131029" y="6070"/>
                  </a:lnTo>
                  <a:lnTo>
                    <a:pt x="131029" y="0"/>
                  </a:lnTo>
                  <a:lnTo>
                    <a:pt x="87799" y="45744"/>
                  </a:lnTo>
                  <a:lnTo>
                    <a:pt x="63928" y="85104"/>
                  </a:lnTo>
                  <a:lnTo>
                    <a:pt x="42476" y="123453"/>
                  </a:lnTo>
                  <a:lnTo>
                    <a:pt x="26949" y="161602"/>
                  </a:lnTo>
                  <a:lnTo>
                    <a:pt x="13691" y="204768"/>
                  </a:lnTo>
                  <a:lnTo>
                    <a:pt x="4069" y="241546"/>
                  </a:lnTo>
                  <a:lnTo>
                    <a:pt x="0" y="286411"/>
                  </a:lnTo>
                  <a:lnTo>
                    <a:pt x="4599" y="325709"/>
                  </a:lnTo>
                  <a:lnTo>
                    <a:pt x="8549" y="354286"/>
                  </a:lnTo>
                  <a:lnTo>
                    <a:pt x="27775" y="397973"/>
                  </a:lnTo>
                  <a:lnTo>
                    <a:pt x="58843" y="443551"/>
                  </a:lnTo>
                  <a:lnTo>
                    <a:pt x="60680" y="447997"/>
                  </a:lnTo>
                  <a:lnTo>
                    <a:pt x="62963" y="450961"/>
                  </a:lnTo>
                  <a:lnTo>
                    <a:pt x="82867" y="465953"/>
                  </a:lnTo>
                  <a:lnTo>
                    <a:pt x="88301" y="466278"/>
                  </a:lnTo>
                  <a:lnTo>
                    <a:pt x="89845" y="465265"/>
                  </a:lnTo>
                  <a:lnTo>
                    <a:pt x="92929" y="4568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694">
              <a:extLst>
                <a:ext uri="{FF2B5EF4-FFF2-40B4-BE49-F238E27FC236}">
                  <a16:creationId xmlns:a16="http://schemas.microsoft.com/office/drawing/2014/main" id="{C9B88EB6-5374-8390-3D5B-564906B717CE}"/>
                </a:ext>
              </a:extLst>
            </p:cNvPr>
            <p:cNvSpPr/>
            <p:nvPr>
              <p:custDataLst>
                <p:tags r:id="rId4"/>
              </p:custDataLst>
            </p:nvPr>
          </p:nvSpPr>
          <p:spPr>
            <a:xfrm>
              <a:off x="8772525" y="4099787"/>
              <a:ext cx="119308" cy="386489"/>
            </a:xfrm>
            <a:custGeom>
              <a:avLst/>
              <a:gdLst/>
              <a:ahLst/>
              <a:cxnLst/>
              <a:rect l="0" t="0" r="0" b="0"/>
              <a:pathLst>
                <a:path w="119308" h="386489">
                  <a:moveTo>
                    <a:pt x="9525" y="5488"/>
                  </a:moveTo>
                  <a:lnTo>
                    <a:pt x="9525" y="5488"/>
                  </a:lnTo>
                  <a:lnTo>
                    <a:pt x="9525" y="431"/>
                  </a:lnTo>
                  <a:lnTo>
                    <a:pt x="10583" y="0"/>
                  </a:lnTo>
                  <a:lnTo>
                    <a:pt x="14582" y="2344"/>
                  </a:lnTo>
                  <a:lnTo>
                    <a:pt x="42639" y="46460"/>
                  </a:lnTo>
                  <a:lnTo>
                    <a:pt x="66945" y="86763"/>
                  </a:lnTo>
                  <a:lnTo>
                    <a:pt x="85803" y="117411"/>
                  </a:lnTo>
                  <a:lnTo>
                    <a:pt x="101976" y="154361"/>
                  </a:lnTo>
                  <a:lnTo>
                    <a:pt x="113736" y="199561"/>
                  </a:lnTo>
                  <a:lnTo>
                    <a:pt x="119307" y="230796"/>
                  </a:lnTo>
                  <a:lnTo>
                    <a:pt x="117231" y="247088"/>
                  </a:lnTo>
                  <a:lnTo>
                    <a:pt x="96786" y="288873"/>
                  </a:lnTo>
                  <a:lnTo>
                    <a:pt x="83358" y="309587"/>
                  </a:lnTo>
                  <a:lnTo>
                    <a:pt x="41136" y="354697"/>
                  </a:lnTo>
                  <a:lnTo>
                    <a:pt x="16907" y="371467"/>
                  </a:lnTo>
                  <a:lnTo>
                    <a:pt x="722" y="376749"/>
                  </a:lnTo>
                  <a:lnTo>
                    <a:pt x="0" y="386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695">
              <a:extLst>
                <a:ext uri="{FF2B5EF4-FFF2-40B4-BE49-F238E27FC236}">
                  <a16:creationId xmlns:a16="http://schemas.microsoft.com/office/drawing/2014/main" id="{8D07DF7C-B243-DF0C-8D2B-993E9C3C66C5}"/>
                </a:ext>
              </a:extLst>
            </p:cNvPr>
            <p:cNvSpPr/>
            <p:nvPr>
              <p:custDataLst>
                <p:tags r:id="rId5"/>
              </p:custDataLst>
            </p:nvPr>
          </p:nvSpPr>
          <p:spPr>
            <a:xfrm>
              <a:off x="8591599" y="4172530"/>
              <a:ext cx="123774" cy="246629"/>
            </a:xfrm>
            <a:custGeom>
              <a:avLst/>
              <a:gdLst/>
              <a:ahLst/>
              <a:cxnLst/>
              <a:rect l="0" t="0" r="0" b="0"/>
              <a:pathLst>
                <a:path w="123774" h="246629">
                  <a:moveTo>
                    <a:pt x="95201" y="142295"/>
                  </a:moveTo>
                  <a:lnTo>
                    <a:pt x="95201" y="142295"/>
                  </a:lnTo>
                  <a:lnTo>
                    <a:pt x="95201" y="127713"/>
                  </a:lnTo>
                  <a:lnTo>
                    <a:pt x="94143" y="126224"/>
                  </a:lnTo>
                  <a:lnTo>
                    <a:pt x="92377" y="125231"/>
                  </a:lnTo>
                  <a:lnTo>
                    <a:pt x="86067" y="123362"/>
                  </a:lnTo>
                  <a:lnTo>
                    <a:pt x="80736" y="123279"/>
                  </a:lnTo>
                  <a:lnTo>
                    <a:pt x="79208" y="122210"/>
                  </a:lnTo>
                  <a:lnTo>
                    <a:pt x="78189" y="120438"/>
                  </a:lnTo>
                  <a:lnTo>
                    <a:pt x="76553" y="115047"/>
                  </a:lnTo>
                  <a:lnTo>
                    <a:pt x="73507" y="114310"/>
                  </a:lnTo>
                  <a:lnTo>
                    <a:pt x="62929" y="113837"/>
                  </a:lnTo>
                  <a:lnTo>
                    <a:pt x="32554" y="123427"/>
                  </a:lnTo>
                  <a:lnTo>
                    <a:pt x="12726" y="139415"/>
                  </a:lnTo>
                  <a:lnTo>
                    <a:pt x="4207" y="148732"/>
                  </a:lnTo>
                  <a:lnTo>
                    <a:pt x="1843" y="155033"/>
                  </a:lnTo>
                  <a:lnTo>
                    <a:pt x="0" y="184503"/>
                  </a:lnTo>
                  <a:lnTo>
                    <a:pt x="5021" y="198428"/>
                  </a:lnTo>
                  <a:lnTo>
                    <a:pt x="19251" y="217943"/>
                  </a:lnTo>
                  <a:lnTo>
                    <a:pt x="31750" y="231086"/>
                  </a:lnTo>
                  <a:lnTo>
                    <a:pt x="40895" y="234674"/>
                  </a:lnTo>
                  <a:lnTo>
                    <a:pt x="50957" y="237328"/>
                  </a:lnTo>
                  <a:lnTo>
                    <a:pt x="63630" y="243713"/>
                  </a:lnTo>
                  <a:lnTo>
                    <a:pt x="87412" y="246628"/>
                  </a:lnTo>
                  <a:lnTo>
                    <a:pt x="115975" y="238830"/>
                  </a:lnTo>
                  <a:lnTo>
                    <a:pt x="118576" y="237343"/>
                  </a:lnTo>
                  <a:lnTo>
                    <a:pt x="120310" y="235294"/>
                  </a:lnTo>
                  <a:lnTo>
                    <a:pt x="123091" y="229457"/>
                  </a:lnTo>
                  <a:lnTo>
                    <a:pt x="123773" y="184407"/>
                  </a:lnTo>
                  <a:lnTo>
                    <a:pt x="120952" y="150731"/>
                  </a:lnTo>
                  <a:lnTo>
                    <a:pt x="114074" y="104052"/>
                  </a:lnTo>
                  <a:lnTo>
                    <a:pt x="104627" y="60124"/>
                  </a:lnTo>
                  <a:lnTo>
                    <a:pt x="95630" y="16177"/>
                  </a:lnTo>
                  <a:lnTo>
                    <a:pt x="95239" y="1379"/>
                  </a:lnTo>
                  <a:lnTo>
                    <a:pt x="96284" y="726"/>
                  </a:lnTo>
                  <a:lnTo>
                    <a:pt x="100270" y="0"/>
                  </a:lnTo>
                  <a:lnTo>
                    <a:pt x="114251" y="8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SMARTInkShape-Group572">
            <a:extLst>
              <a:ext uri="{FF2B5EF4-FFF2-40B4-BE49-F238E27FC236}">
                <a16:creationId xmlns:a16="http://schemas.microsoft.com/office/drawing/2014/main" id="{7BB858AF-9081-8F58-6D24-F6B5326C24A9}"/>
              </a:ext>
            </a:extLst>
          </p:cNvPr>
          <p:cNvGrpSpPr/>
          <p:nvPr/>
        </p:nvGrpSpPr>
        <p:grpSpPr>
          <a:xfrm>
            <a:off x="8240432" y="1210107"/>
            <a:ext cx="451258" cy="264787"/>
            <a:chOff x="8240432" y="1210107"/>
            <a:chExt cx="451258" cy="264787"/>
          </a:xfrm>
        </p:grpSpPr>
        <p:sp>
          <p:nvSpPr>
            <p:cNvPr id="47" name="SMARTInkShape-2696">
              <a:extLst>
                <a:ext uri="{FF2B5EF4-FFF2-40B4-BE49-F238E27FC236}">
                  <a16:creationId xmlns:a16="http://schemas.microsoft.com/office/drawing/2014/main" id="{5B8726C4-6406-2D74-9E31-84468DC10F7A}"/>
                </a:ext>
              </a:extLst>
            </p:cNvPr>
            <p:cNvSpPr/>
            <p:nvPr>
              <p:custDataLst>
                <p:tags r:id="rId1"/>
              </p:custDataLst>
            </p:nvPr>
          </p:nvSpPr>
          <p:spPr>
            <a:xfrm>
              <a:off x="8610647" y="1276350"/>
              <a:ext cx="81043" cy="198544"/>
            </a:xfrm>
            <a:custGeom>
              <a:avLst/>
              <a:gdLst/>
              <a:ahLst/>
              <a:cxnLst/>
              <a:rect l="0" t="0" r="0" b="0"/>
              <a:pathLst>
                <a:path w="81043" h="198544">
                  <a:moveTo>
                    <a:pt x="47578" y="114300"/>
                  </a:moveTo>
                  <a:lnTo>
                    <a:pt x="47578" y="114300"/>
                  </a:lnTo>
                  <a:lnTo>
                    <a:pt x="47578" y="104891"/>
                  </a:lnTo>
                  <a:lnTo>
                    <a:pt x="30244" y="104778"/>
                  </a:lnTo>
                  <a:lnTo>
                    <a:pt x="6183" y="127165"/>
                  </a:lnTo>
                  <a:lnTo>
                    <a:pt x="2721" y="133424"/>
                  </a:lnTo>
                  <a:lnTo>
                    <a:pt x="501" y="146064"/>
                  </a:lnTo>
                  <a:lnTo>
                    <a:pt x="0" y="168246"/>
                  </a:lnTo>
                  <a:lnTo>
                    <a:pt x="2795" y="172848"/>
                  </a:lnTo>
                  <a:lnTo>
                    <a:pt x="13215" y="184426"/>
                  </a:lnTo>
                  <a:lnTo>
                    <a:pt x="19253" y="187801"/>
                  </a:lnTo>
                  <a:lnTo>
                    <a:pt x="49444" y="198543"/>
                  </a:lnTo>
                  <a:lnTo>
                    <a:pt x="53056" y="197979"/>
                  </a:lnTo>
                  <a:lnTo>
                    <a:pt x="59890" y="194530"/>
                  </a:lnTo>
                  <a:lnTo>
                    <a:pt x="74238" y="182653"/>
                  </a:lnTo>
                  <a:lnTo>
                    <a:pt x="75301" y="178898"/>
                  </a:lnTo>
                  <a:lnTo>
                    <a:pt x="76833" y="172644"/>
                  </a:lnTo>
                  <a:lnTo>
                    <a:pt x="81042" y="162808"/>
                  </a:lnTo>
                  <a:lnTo>
                    <a:pt x="80795" y="148559"/>
                  </a:lnTo>
                  <a:lnTo>
                    <a:pt x="76765" y="109757"/>
                  </a:lnTo>
                  <a:lnTo>
                    <a:pt x="73452" y="70795"/>
                  </a:lnTo>
                  <a:lnTo>
                    <a:pt x="60349" y="25737"/>
                  </a:lnTo>
                  <a:lnTo>
                    <a:pt x="57104" y="23"/>
                  </a:lnTo>
                  <a:lnTo>
                    <a:pt x="5710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697">
              <a:extLst>
                <a:ext uri="{FF2B5EF4-FFF2-40B4-BE49-F238E27FC236}">
                  <a16:creationId xmlns:a16="http://schemas.microsoft.com/office/drawing/2014/main" id="{C43838B9-1103-36AB-D49F-F3CC90A6B8CF}"/>
                </a:ext>
              </a:extLst>
            </p:cNvPr>
            <p:cNvSpPr/>
            <p:nvPr>
              <p:custDataLst>
                <p:tags r:id="rId2"/>
              </p:custDataLst>
            </p:nvPr>
          </p:nvSpPr>
          <p:spPr>
            <a:xfrm>
              <a:off x="8240432" y="1210107"/>
              <a:ext cx="341594" cy="247184"/>
            </a:xfrm>
            <a:custGeom>
              <a:avLst/>
              <a:gdLst/>
              <a:ahLst/>
              <a:cxnLst/>
              <a:rect l="0" t="0" r="0" b="0"/>
              <a:pathLst>
                <a:path w="341594" h="247184">
                  <a:moveTo>
                    <a:pt x="8218" y="237693"/>
                  </a:moveTo>
                  <a:lnTo>
                    <a:pt x="8218" y="237693"/>
                  </a:lnTo>
                  <a:lnTo>
                    <a:pt x="8218" y="232205"/>
                  </a:lnTo>
                  <a:lnTo>
                    <a:pt x="8218" y="236761"/>
                  </a:lnTo>
                  <a:lnTo>
                    <a:pt x="13274" y="237417"/>
                  </a:lnTo>
                  <a:lnTo>
                    <a:pt x="6306" y="237611"/>
                  </a:lnTo>
                  <a:lnTo>
                    <a:pt x="4827" y="238697"/>
                  </a:lnTo>
                  <a:lnTo>
                    <a:pt x="4898" y="240479"/>
                  </a:lnTo>
                  <a:lnTo>
                    <a:pt x="8023" y="246824"/>
                  </a:lnTo>
                  <a:lnTo>
                    <a:pt x="0" y="247183"/>
                  </a:lnTo>
                  <a:lnTo>
                    <a:pt x="4135" y="237095"/>
                  </a:lnTo>
                  <a:lnTo>
                    <a:pt x="25580" y="198260"/>
                  </a:lnTo>
                  <a:lnTo>
                    <a:pt x="39115" y="173445"/>
                  </a:lnTo>
                  <a:lnTo>
                    <a:pt x="50887" y="155509"/>
                  </a:lnTo>
                  <a:lnTo>
                    <a:pt x="55757" y="146134"/>
                  </a:lnTo>
                  <a:lnTo>
                    <a:pt x="88463" y="103371"/>
                  </a:lnTo>
                  <a:lnTo>
                    <a:pt x="118225" y="69558"/>
                  </a:lnTo>
                  <a:lnTo>
                    <a:pt x="120610" y="63130"/>
                  </a:lnTo>
                  <a:lnTo>
                    <a:pt x="127314" y="56746"/>
                  </a:lnTo>
                  <a:lnTo>
                    <a:pt x="136292" y="49322"/>
                  </a:lnTo>
                  <a:lnTo>
                    <a:pt x="143809" y="38967"/>
                  </a:lnTo>
                  <a:lnTo>
                    <a:pt x="145178" y="34301"/>
                  </a:lnTo>
                  <a:lnTo>
                    <a:pt x="145033" y="30131"/>
                  </a:lnTo>
                  <a:lnTo>
                    <a:pt x="143879" y="26294"/>
                  </a:lnTo>
                  <a:lnTo>
                    <a:pt x="144166" y="23735"/>
                  </a:lnTo>
                  <a:lnTo>
                    <a:pt x="145417" y="22029"/>
                  </a:lnTo>
                  <a:lnTo>
                    <a:pt x="147308" y="20892"/>
                  </a:lnTo>
                  <a:lnTo>
                    <a:pt x="148570" y="19076"/>
                  </a:lnTo>
                  <a:lnTo>
                    <a:pt x="149972" y="14235"/>
                  </a:lnTo>
                  <a:lnTo>
                    <a:pt x="151404" y="12521"/>
                  </a:lnTo>
                  <a:lnTo>
                    <a:pt x="155818" y="10617"/>
                  </a:lnTo>
                  <a:lnTo>
                    <a:pt x="157417" y="9050"/>
                  </a:lnTo>
                  <a:lnTo>
                    <a:pt x="160493" y="0"/>
                  </a:lnTo>
                  <a:lnTo>
                    <a:pt x="160614" y="18825"/>
                  </a:lnTo>
                  <a:lnTo>
                    <a:pt x="152416" y="53840"/>
                  </a:lnTo>
                  <a:lnTo>
                    <a:pt x="155983" y="100410"/>
                  </a:lnTo>
                  <a:lnTo>
                    <a:pt x="152060" y="128966"/>
                  </a:lnTo>
                  <a:lnTo>
                    <a:pt x="156436" y="148563"/>
                  </a:lnTo>
                  <a:lnTo>
                    <a:pt x="168451" y="168559"/>
                  </a:lnTo>
                  <a:lnTo>
                    <a:pt x="179756" y="170289"/>
                  </a:lnTo>
                  <a:lnTo>
                    <a:pt x="190643" y="165050"/>
                  </a:lnTo>
                  <a:lnTo>
                    <a:pt x="214588" y="143970"/>
                  </a:lnTo>
                  <a:lnTo>
                    <a:pt x="234622" y="112288"/>
                  </a:lnTo>
                  <a:lnTo>
                    <a:pt x="254529" y="70100"/>
                  </a:lnTo>
                  <a:lnTo>
                    <a:pt x="256891" y="34315"/>
                  </a:lnTo>
                  <a:lnTo>
                    <a:pt x="264064" y="15838"/>
                  </a:lnTo>
                  <a:lnTo>
                    <a:pt x="263449" y="13589"/>
                  </a:lnTo>
                  <a:lnTo>
                    <a:pt x="261980" y="12091"/>
                  </a:lnTo>
                  <a:lnTo>
                    <a:pt x="259943" y="11091"/>
                  </a:lnTo>
                  <a:lnTo>
                    <a:pt x="259644" y="9367"/>
                  </a:lnTo>
                  <a:lnTo>
                    <a:pt x="262132" y="4629"/>
                  </a:lnTo>
                  <a:lnTo>
                    <a:pt x="262161" y="2942"/>
                  </a:lnTo>
                  <a:lnTo>
                    <a:pt x="261121" y="1817"/>
                  </a:lnTo>
                  <a:lnTo>
                    <a:pt x="259370" y="1068"/>
                  </a:lnTo>
                  <a:lnTo>
                    <a:pt x="258203" y="1626"/>
                  </a:lnTo>
                  <a:lnTo>
                    <a:pt x="257425" y="3057"/>
                  </a:lnTo>
                  <a:lnTo>
                    <a:pt x="256175" y="18014"/>
                  </a:lnTo>
                  <a:lnTo>
                    <a:pt x="253086" y="50354"/>
                  </a:lnTo>
                  <a:lnTo>
                    <a:pt x="247674" y="85917"/>
                  </a:lnTo>
                  <a:lnTo>
                    <a:pt x="254661" y="132385"/>
                  </a:lnTo>
                  <a:lnTo>
                    <a:pt x="258154" y="140795"/>
                  </a:lnTo>
                  <a:lnTo>
                    <a:pt x="260566" y="144519"/>
                  </a:lnTo>
                  <a:lnTo>
                    <a:pt x="274076" y="154817"/>
                  </a:lnTo>
                  <a:lnTo>
                    <a:pt x="291484" y="159515"/>
                  </a:lnTo>
                  <a:lnTo>
                    <a:pt x="304991" y="160907"/>
                  </a:lnTo>
                  <a:lnTo>
                    <a:pt x="312273" y="158410"/>
                  </a:lnTo>
                  <a:lnTo>
                    <a:pt x="341593" y="1424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b="1" dirty="0"/>
              <a:t>Solution</a:t>
            </a:r>
          </a:p>
        </p:txBody>
      </p:sp>
      <p:graphicFrame>
        <p:nvGraphicFramePr>
          <p:cNvPr id="5" name="object 3"/>
          <p:cNvGraphicFramePr>
            <a:graphicFrameLocks noGrp="1"/>
          </p:cNvGraphicFramePr>
          <p:nvPr/>
        </p:nvGraphicFramePr>
        <p:xfrm>
          <a:off x="914400" y="1295400"/>
          <a:ext cx="7467600" cy="2929890"/>
        </p:xfrm>
        <a:graphic>
          <a:graphicData uri="http://schemas.openxmlformats.org/drawingml/2006/table">
            <a:tbl>
              <a:tblPr firstRow="1" bandRow="1">
                <a:tableStyleId>{5C22544A-7EE6-4342-B048-85BDC9FD1C3A}</a:tableStyleId>
              </a:tblPr>
              <a:tblGrid>
                <a:gridCol w="743823">
                  <a:extLst>
                    <a:ext uri="{9D8B030D-6E8A-4147-A177-3AD203B41FA5}">
                      <a16:colId xmlns:a16="http://schemas.microsoft.com/office/drawing/2014/main" val="20000"/>
                    </a:ext>
                  </a:extLst>
                </a:gridCol>
                <a:gridCol w="1795945">
                  <a:extLst>
                    <a:ext uri="{9D8B030D-6E8A-4147-A177-3AD203B41FA5}">
                      <a16:colId xmlns:a16="http://schemas.microsoft.com/office/drawing/2014/main" val="20001"/>
                    </a:ext>
                  </a:extLst>
                </a:gridCol>
                <a:gridCol w="1965994">
                  <a:extLst>
                    <a:ext uri="{9D8B030D-6E8A-4147-A177-3AD203B41FA5}">
                      <a16:colId xmlns:a16="http://schemas.microsoft.com/office/drawing/2014/main" val="20002"/>
                    </a:ext>
                  </a:extLst>
                </a:gridCol>
                <a:gridCol w="2961838">
                  <a:extLst>
                    <a:ext uri="{9D8B030D-6E8A-4147-A177-3AD203B41FA5}">
                      <a16:colId xmlns:a16="http://schemas.microsoft.com/office/drawing/2014/main" val="20003"/>
                    </a:ext>
                  </a:extLst>
                </a:gridCol>
              </a:tblGrid>
              <a:tr h="364490">
                <a:tc gridSpan="4">
                  <a:txBody>
                    <a:bodyPr/>
                    <a:lstStyle/>
                    <a:p>
                      <a:pPr marL="0" marR="10223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Daily Food Sales for Two Restaurants ($) </a:t>
                      </a:r>
                      <a:endParaRPr sz="2000" dirty="0">
                        <a:latin typeface="Roboto Condensed"/>
                        <a:cs typeface="Roboto Condensed"/>
                      </a:endParaRPr>
                    </a:p>
                  </a:txBody>
                  <a:tcPr marL="0" marR="0" marT="3810" marB="0"/>
                </a:tc>
                <a:tc hMerge="1">
                  <a:txBody>
                    <a:bodyPr/>
                    <a:lstStyle/>
                    <a:p>
                      <a:pPr marL="635" algn="ctr">
                        <a:lnSpc>
                          <a:spcPct val="100000"/>
                        </a:lnSpc>
                      </a:pPr>
                      <a:endParaRPr sz="1000">
                        <a:latin typeface="Roboto Condensed"/>
                        <a:cs typeface="Roboto Condensed"/>
                      </a:endParaRPr>
                    </a:p>
                  </a:txBody>
                  <a:tcPr marL="0" marR="0" marT="3810" marB="0"/>
                </a:tc>
                <a:tc hMerge="1">
                  <a:txBody>
                    <a:bodyPr/>
                    <a:lstStyle/>
                    <a:p>
                      <a:pPr marL="1905" algn="ctr">
                        <a:lnSpc>
                          <a:spcPct val="100000"/>
                        </a:lnSpc>
                      </a:pPr>
                      <a:endParaRPr sz="1000">
                        <a:latin typeface="Roboto Condensed"/>
                        <a:cs typeface="Roboto Condensed"/>
                      </a:endParaRPr>
                    </a:p>
                  </a:txBody>
                  <a:tcPr marL="0" marR="0" marT="3810" marB="0"/>
                </a:tc>
                <a:tc hMerge="1">
                  <a:txBody>
                    <a:bodyPr/>
                    <a:lstStyle/>
                    <a:p>
                      <a:pPr marL="64769" algn="ctr">
                        <a:lnSpc>
                          <a:spcPct val="100000"/>
                        </a:lnSpc>
                        <a:spcBef>
                          <a:spcPts val="12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2000" b="1" dirty="0">
                        <a:solidFill>
                          <a:srgbClr val="000000"/>
                        </a:solidFill>
                      </a:endParaRPr>
                    </a:p>
                    <a:p>
                      <a:pPr marR="102235" algn="ctr">
                        <a:lnSpc>
                          <a:spcPct val="100000"/>
                        </a:lnSpc>
                      </a:pPr>
                      <a:r>
                        <a:rPr sz="2000" b="1" spc="-5" dirty="0">
                          <a:solidFill>
                            <a:srgbClr val="000000"/>
                          </a:solidFill>
                        </a:rPr>
                        <a:t>D</a:t>
                      </a:r>
                      <a:r>
                        <a:rPr sz="2000" b="1" spc="-10" dirty="0">
                          <a:solidFill>
                            <a:srgbClr val="000000"/>
                          </a:solidFill>
                        </a:rPr>
                        <a:t>a</a:t>
                      </a:r>
                      <a:r>
                        <a:rPr sz="2000" b="1" dirty="0">
                          <a:solidFill>
                            <a:srgbClr val="000000"/>
                          </a:solidFill>
                        </a:rPr>
                        <a:t>y</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635" algn="ctr">
                        <a:lnSpc>
                          <a:spcPct val="100000"/>
                        </a:lnSpc>
                      </a:pPr>
                      <a:r>
                        <a:rPr sz="2000" b="1" spc="-5" dirty="0">
                          <a:solidFill>
                            <a:srgbClr val="000000"/>
                          </a:solidFill>
                        </a:rPr>
                        <a:t>Restaurant</a:t>
                      </a:r>
                      <a:r>
                        <a:rPr sz="2000" b="1" spc="-15" dirty="0">
                          <a:solidFill>
                            <a:srgbClr val="000000"/>
                          </a:solidFill>
                        </a:rPr>
                        <a:t> </a:t>
                      </a:r>
                      <a:r>
                        <a:rPr sz="2000" b="1" dirty="0">
                          <a:solidFill>
                            <a:srgbClr val="000000"/>
                          </a:solidFill>
                        </a:rPr>
                        <a:t>1</a:t>
                      </a:r>
                      <a:endParaRPr sz="20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1905" algn="ctr">
                        <a:lnSpc>
                          <a:spcPct val="100000"/>
                        </a:lnSpc>
                      </a:pPr>
                      <a:r>
                        <a:rPr sz="2000" b="1" spc="-5" dirty="0">
                          <a:solidFill>
                            <a:srgbClr val="000000"/>
                          </a:solidFill>
                        </a:rPr>
                        <a:t>Restaurant</a:t>
                      </a:r>
                      <a:r>
                        <a:rPr sz="2000" b="1" spc="-10" dirty="0">
                          <a:solidFill>
                            <a:srgbClr val="000000"/>
                          </a:solidFill>
                        </a:rPr>
                        <a:t> </a:t>
                      </a:r>
                      <a:r>
                        <a:rPr sz="2000" b="1" dirty="0">
                          <a:solidFill>
                            <a:srgbClr val="000000"/>
                          </a:solidFill>
                        </a:rPr>
                        <a:t>2</a:t>
                      </a:r>
                      <a:endParaRPr sz="2000" b="1">
                        <a:solidFill>
                          <a:srgbClr val="000000"/>
                        </a:solidFill>
                        <a:latin typeface="Roboto Condensed"/>
                        <a:cs typeface="Roboto Condensed"/>
                      </a:endParaRPr>
                    </a:p>
                  </a:txBody>
                  <a:tcPr marL="0" marR="0" marT="3810" marB="0"/>
                </a:tc>
                <a:tc>
                  <a:txBody>
                    <a:bodyPr/>
                    <a:lstStyle/>
                    <a:p>
                      <a:pPr marL="65405" algn="ctr">
                        <a:lnSpc>
                          <a:spcPct val="100000"/>
                        </a:lnSpc>
                        <a:spcBef>
                          <a:spcPts val="150"/>
                        </a:spcBef>
                      </a:pPr>
                      <a:r>
                        <a:rPr sz="2000" b="1" spc="-5" dirty="0">
                          <a:solidFill>
                            <a:srgbClr val="000000"/>
                          </a:solidFill>
                        </a:rPr>
                        <a:t>Difference </a:t>
                      </a:r>
                      <a:r>
                        <a:rPr sz="2000" b="1" dirty="0">
                          <a:solidFill>
                            <a:srgbClr val="000000"/>
                          </a:solidFill>
                        </a:rPr>
                        <a:t>= </a:t>
                      </a:r>
                      <a:r>
                        <a:rPr sz="2000" b="1" spc="-5" dirty="0">
                          <a:solidFill>
                            <a:srgbClr val="000000"/>
                          </a:solidFill>
                        </a:rPr>
                        <a:t>Restaurant</a:t>
                      </a:r>
                      <a:r>
                        <a:rPr sz="2000" b="1" spc="-25" dirty="0">
                          <a:solidFill>
                            <a:srgbClr val="000000"/>
                          </a:solidFill>
                        </a:rPr>
                        <a:t> </a:t>
                      </a:r>
                      <a:r>
                        <a:rPr sz="2000" b="1" dirty="0">
                          <a:solidFill>
                            <a:srgbClr val="000000"/>
                          </a:solidFill>
                        </a:rPr>
                        <a:t>1</a:t>
                      </a:r>
                    </a:p>
                    <a:p>
                      <a:pPr marL="64769" algn="ctr">
                        <a:lnSpc>
                          <a:spcPct val="100000"/>
                        </a:lnSpc>
                        <a:spcBef>
                          <a:spcPts val="120"/>
                        </a:spcBef>
                      </a:pPr>
                      <a:r>
                        <a:rPr sz="2000" b="1" dirty="0">
                          <a:solidFill>
                            <a:srgbClr val="000000"/>
                          </a:solidFill>
                        </a:rPr>
                        <a:t>– </a:t>
                      </a:r>
                      <a:r>
                        <a:rPr sz="2000" b="1" spc="-5" dirty="0">
                          <a:solidFill>
                            <a:srgbClr val="000000"/>
                          </a:solidFill>
                        </a:rPr>
                        <a:t>Restaurant</a:t>
                      </a:r>
                      <a:r>
                        <a:rPr sz="2000" b="1" spc="-15" dirty="0">
                          <a:solidFill>
                            <a:srgbClr val="000000"/>
                          </a:solidFill>
                        </a:rPr>
                        <a:t> </a:t>
                      </a:r>
                      <a:r>
                        <a:rPr sz="2000" b="1" dirty="0">
                          <a:solidFill>
                            <a:srgbClr val="000000"/>
                          </a:solidFill>
                        </a:rPr>
                        <a:t>2</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R="160655" algn="ctr">
                        <a:lnSpc>
                          <a:spcPct val="100000"/>
                        </a:lnSpc>
                        <a:spcBef>
                          <a:spcPts val="125"/>
                        </a:spcBef>
                      </a:pPr>
                      <a:r>
                        <a:rPr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5210</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6055</a:t>
                      </a:r>
                      <a:endParaRPr sz="200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−845</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160655" algn="ctr">
                        <a:lnSpc>
                          <a:spcPct val="100000"/>
                        </a:lnSpc>
                        <a:spcBef>
                          <a:spcPts val="125"/>
                        </a:spcBef>
                      </a:pPr>
                      <a:r>
                        <a:rPr sz="2000" dirty="0">
                          <a:solidFill>
                            <a:srgbClr val="000000"/>
                          </a:solidFill>
                        </a:rPr>
                        <a:t>6</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9668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10,631</a:t>
                      </a:r>
                      <a:endParaRPr sz="2000" dirty="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−963</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160655" algn="ctr">
                        <a:lnSpc>
                          <a:spcPct val="100000"/>
                        </a:lnSpc>
                        <a:spcBef>
                          <a:spcPts val="125"/>
                        </a:spcBef>
                      </a:pPr>
                      <a:r>
                        <a:rPr sz="2000" dirty="0">
                          <a:solidFill>
                            <a:srgbClr val="000000"/>
                          </a:solidFill>
                        </a:rPr>
                        <a:t>7</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6768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7866</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−1098</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160655" algn="ctr">
                        <a:lnSpc>
                          <a:spcPct val="100000"/>
                        </a:lnSpc>
                        <a:spcBef>
                          <a:spcPts val="125"/>
                        </a:spcBef>
                      </a:pPr>
                      <a:r>
                        <a:rPr sz="2000" dirty="0">
                          <a:solidFill>
                            <a:srgbClr val="000000"/>
                          </a:solidFill>
                        </a:rPr>
                        <a:t>8</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6726</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7976</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−1250</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160655" algn="ctr">
                        <a:lnSpc>
                          <a:spcPct val="100000"/>
                        </a:lnSpc>
                        <a:spcBef>
                          <a:spcPts val="125"/>
                        </a:spcBef>
                      </a:pPr>
                      <a:r>
                        <a:rPr sz="2000" dirty="0">
                          <a:solidFill>
                            <a:srgbClr val="000000"/>
                          </a:solidFill>
                        </a:rPr>
                        <a:t>9</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4399</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5652</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−1253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5740">
                <a:tc>
                  <a:txBody>
                    <a:bodyPr/>
                    <a:lstStyle/>
                    <a:p>
                      <a:pPr marR="125730" algn="ctr">
                        <a:lnSpc>
                          <a:spcPct val="100000"/>
                        </a:lnSpc>
                        <a:spcBef>
                          <a:spcPts val="125"/>
                        </a:spcBef>
                      </a:pPr>
                      <a:r>
                        <a:rPr sz="2000" dirty="0">
                          <a:solidFill>
                            <a:srgbClr val="000000"/>
                          </a:solidFill>
                        </a:rPr>
                        <a:t>10</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6692</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8083</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−1391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bl>
          </a:graphicData>
        </a:graphic>
      </p:graphicFrame>
      <p:grpSp>
        <p:nvGrpSpPr>
          <p:cNvPr id="1578" name="SMARTInkShape-Group573">
            <a:extLst>
              <a:ext uri="{FF2B5EF4-FFF2-40B4-BE49-F238E27FC236}">
                <a16:creationId xmlns:a16="http://schemas.microsoft.com/office/drawing/2014/main" id="{F47E8E6B-2DE4-D8B7-D07F-910EFFA69E8E}"/>
              </a:ext>
            </a:extLst>
          </p:cNvPr>
          <p:cNvGrpSpPr/>
          <p:nvPr/>
        </p:nvGrpSpPr>
        <p:grpSpPr>
          <a:xfrm>
            <a:off x="1581150" y="5686425"/>
            <a:ext cx="704851" cy="171451"/>
            <a:chOff x="1581150" y="5686425"/>
            <a:chExt cx="704851" cy="171451"/>
          </a:xfrm>
        </p:grpSpPr>
        <p:sp>
          <p:nvSpPr>
            <p:cNvPr id="1574" name="SMARTInkShape-2698">
              <a:extLst>
                <a:ext uri="{FF2B5EF4-FFF2-40B4-BE49-F238E27FC236}">
                  <a16:creationId xmlns:a16="http://schemas.microsoft.com/office/drawing/2014/main" id="{B39B9AA3-75BB-7E51-0A8C-D7E48985641C}"/>
                </a:ext>
              </a:extLst>
            </p:cNvPr>
            <p:cNvSpPr/>
            <p:nvPr>
              <p:custDataLst>
                <p:tags r:id="rId210"/>
              </p:custDataLst>
            </p:nvPr>
          </p:nvSpPr>
          <p:spPr>
            <a:xfrm>
              <a:off x="1581150" y="5686425"/>
              <a:ext cx="160967" cy="161926"/>
            </a:xfrm>
            <a:custGeom>
              <a:avLst/>
              <a:gdLst/>
              <a:ahLst/>
              <a:cxnLst/>
              <a:rect l="0" t="0" r="0" b="0"/>
              <a:pathLst>
                <a:path w="160967" h="161926">
                  <a:moveTo>
                    <a:pt x="85725" y="0"/>
                  </a:moveTo>
                  <a:lnTo>
                    <a:pt x="85725" y="0"/>
                  </a:lnTo>
                  <a:lnTo>
                    <a:pt x="109576" y="1058"/>
                  </a:lnTo>
                  <a:lnTo>
                    <a:pt x="139915" y="13257"/>
                  </a:lnTo>
                  <a:lnTo>
                    <a:pt x="146851" y="19298"/>
                  </a:lnTo>
                  <a:lnTo>
                    <a:pt x="148700" y="22390"/>
                  </a:lnTo>
                  <a:lnTo>
                    <a:pt x="151304" y="36856"/>
                  </a:lnTo>
                  <a:lnTo>
                    <a:pt x="149091" y="45661"/>
                  </a:lnTo>
                  <a:lnTo>
                    <a:pt x="139072" y="59390"/>
                  </a:lnTo>
                  <a:lnTo>
                    <a:pt x="126837" y="72880"/>
                  </a:lnTo>
                  <a:lnTo>
                    <a:pt x="119519" y="74724"/>
                  </a:lnTo>
                  <a:lnTo>
                    <a:pt x="110270" y="76602"/>
                  </a:lnTo>
                  <a:lnTo>
                    <a:pt x="95898" y="85307"/>
                  </a:lnTo>
                  <a:lnTo>
                    <a:pt x="100498" y="80544"/>
                  </a:lnTo>
                  <a:lnTo>
                    <a:pt x="108519" y="78131"/>
                  </a:lnTo>
                  <a:lnTo>
                    <a:pt x="125858" y="76581"/>
                  </a:lnTo>
                  <a:lnTo>
                    <a:pt x="132842" y="79192"/>
                  </a:lnTo>
                  <a:lnTo>
                    <a:pt x="151006" y="94547"/>
                  </a:lnTo>
                  <a:lnTo>
                    <a:pt x="157072" y="103052"/>
                  </a:lnTo>
                  <a:lnTo>
                    <a:pt x="160487" y="113790"/>
                  </a:lnTo>
                  <a:lnTo>
                    <a:pt x="160966" y="117135"/>
                  </a:lnTo>
                  <a:lnTo>
                    <a:pt x="155854" y="126496"/>
                  </a:lnTo>
                  <a:lnTo>
                    <a:pt x="151528" y="131955"/>
                  </a:lnTo>
                  <a:lnTo>
                    <a:pt x="141076" y="138021"/>
                  </a:lnTo>
                  <a:lnTo>
                    <a:pt x="98972" y="152810"/>
                  </a:lnTo>
                  <a:lnTo>
                    <a:pt x="57885" y="160124"/>
                  </a:lnTo>
                  <a:lnTo>
                    <a:pt x="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5" name="SMARTInkShape-2699">
              <a:extLst>
                <a:ext uri="{FF2B5EF4-FFF2-40B4-BE49-F238E27FC236}">
                  <a16:creationId xmlns:a16="http://schemas.microsoft.com/office/drawing/2014/main" id="{69FDD458-1CEA-9669-F5EC-4180D3972905}"/>
                </a:ext>
              </a:extLst>
            </p:cNvPr>
            <p:cNvSpPr/>
            <p:nvPr>
              <p:custDataLst>
                <p:tags r:id="rId211"/>
              </p:custDataLst>
            </p:nvPr>
          </p:nvSpPr>
          <p:spPr>
            <a:xfrm>
              <a:off x="1828800" y="5695995"/>
              <a:ext cx="104510" cy="156402"/>
            </a:xfrm>
            <a:custGeom>
              <a:avLst/>
              <a:gdLst/>
              <a:ahLst/>
              <a:cxnLst/>
              <a:rect l="0" t="0" r="0" b="0"/>
              <a:pathLst>
                <a:path w="104510" h="156402">
                  <a:moveTo>
                    <a:pt x="76200" y="19005"/>
                  </a:moveTo>
                  <a:lnTo>
                    <a:pt x="76200" y="19005"/>
                  </a:lnTo>
                  <a:lnTo>
                    <a:pt x="84863" y="11401"/>
                  </a:lnTo>
                  <a:lnTo>
                    <a:pt x="104509" y="105"/>
                  </a:lnTo>
                  <a:lnTo>
                    <a:pt x="99640" y="0"/>
                  </a:lnTo>
                  <a:lnTo>
                    <a:pt x="86438" y="5024"/>
                  </a:lnTo>
                  <a:lnTo>
                    <a:pt x="77928" y="13145"/>
                  </a:lnTo>
                  <a:lnTo>
                    <a:pt x="42225" y="60424"/>
                  </a:lnTo>
                  <a:lnTo>
                    <a:pt x="25525" y="92050"/>
                  </a:lnTo>
                  <a:lnTo>
                    <a:pt x="24750" y="107561"/>
                  </a:lnTo>
                  <a:lnTo>
                    <a:pt x="27933" y="122921"/>
                  </a:lnTo>
                  <a:lnTo>
                    <a:pt x="32876" y="133276"/>
                  </a:lnTo>
                  <a:lnTo>
                    <a:pt x="41422" y="141406"/>
                  </a:lnTo>
                  <a:lnTo>
                    <a:pt x="64156" y="155249"/>
                  </a:lnTo>
                  <a:lnTo>
                    <a:pt x="69229" y="156401"/>
                  </a:lnTo>
                  <a:lnTo>
                    <a:pt x="73669" y="156111"/>
                  </a:lnTo>
                  <a:lnTo>
                    <a:pt x="88400" y="153096"/>
                  </a:lnTo>
                  <a:lnTo>
                    <a:pt x="91742" y="150732"/>
                  </a:lnTo>
                  <a:lnTo>
                    <a:pt x="98277" y="142462"/>
                  </a:lnTo>
                  <a:lnTo>
                    <a:pt x="99385" y="138351"/>
                  </a:lnTo>
                  <a:lnTo>
                    <a:pt x="99065" y="134553"/>
                  </a:lnTo>
                  <a:lnTo>
                    <a:pt x="96380" y="124150"/>
                  </a:lnTo>
                  <a:lnTo>
                    <a:pt x="96004" y="120851"/>
                  </a:lnTo>
                  <a:lnTo>
                    <a:pt x="92577" y="118653"/>
                  </a:lnTo>
                  <a:lnTo>
                    <a:pt x="60600" y="114834"/>
                  </a:lnTo>
                  <a:lnTo>
                    <a:pt x="16950" y="123989"/>
                  </a:lnTo>
                  <a:lnTo>
                    <a:pt x="0" y="1333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6" name="SMARTInkShape-2700">
              <a:extLst>
                <a:ext uri="{FF2B5EF4-FFF2-40B4-BE49-F238E27FC236}">
                  <a16:creationId xmlns:a16="http://schemas.microsoft.com/office/drawing/2014/main" id="{91FAFA8A-6311-574D-B56E-583F59D7CB3E}"/>
                </a:ext>
              </a:extLst>
            </p:cNvPr>
            <p:cNvSpPr/>
            <p:nvPr>
              <p:custDataLst>
                <p:tags r:id="rId212"/>
              </p:custDataLst>
            </p:nvPr>
          </p:nvSpPr>
          <p:spPr>
            <a:xfrm>
              <a:off x="2028825" y="5696833"/>
              <a:ext cx="159891" cy="141993"/>
            </a:xfrm>
            <a:custGeom>
              <a:avLst/>
              <a:gdLst/>
              <a:ahLst/>
              <a:cxnLst/>
              <a:rect l="0" t="0" r="0" b="0"/>
              <a:pathLst>
                <a:path w="159891" h="141993">
                  <a:moveTo>
                    <a:pt x="47625" y="8642"/>
                  </a:moveTo>
                  <a:lnTo>
                    <a:pt x="47625" y="8642"/>
                  </a:lnTo>
                  <a:lnTo>
                    <a:pt x="38492" y="8642"/>
                  </a:lnTo>
                  <a:lnTo>
                    <a:pt x="51392" y="8642"/>
                  </a:lnTo>
                  <a:lnTo>
                    <a:pt x="57413" y="5820"/>
                  </a:lnTo>
                  <a:lnTo>
                    <a:pt x="60500" y="3586"/>
                  </a:lnTo>
                  <a:lnTo>
                    <a:pt x="87210" y="0"/>
                  </a:lnTo>
                  <a:lnTo>
                    <a:pt x="106391" y="437"/>
                  </a:lnTo>
                  <a:lnTo>
                    <a:pt x="115371" y="4290"/>
                  </a:lnTo>
                  <a:lnTo>
                    <a:pt x="122890" y="12352"/>
                  </a:lnTo>
                  <a:lnTo>
                    <a:pt x="126376" y="17465"/>
                  </a:lnTo>
                  <a:lnTo>
                    <a:pt x="127642" y="22991"/>
                  </a:lnTo>
                  <a:lnTo>
                    <a:pt x="126227" y="34775"/>
                  </a:lnTo>
                  <a:lnTo>
                    <a:pt x="119480" y="48253"/>
                  </a:lnTo>
                  <a:lnTo>
                    <a:pt x="88081" y="67775"/>
                  </a:lnTo>
                  <a:lnTo>
                    <a:pt x="68395" y="73828"/>
                  </a:lnTo>
                  <a:lnTo>
                    <a:pt x="59371" y="75024"/>
                  </a:lnTo>
                  <a:lnTo>
                    <a:pt x="59689" y="74063"/>
                  </a:lnTo>
                  <a:lnTo>
                    <a:pt x="62865" y="70174"/>
                  </a:lnTo>
                  <a:lnTo>
                    <a:pt x="67804" y="67740"/>
                  </a:lnTo>
                  <a:lnTo>
                    <a:pt x="97167" y="65906"/>
                  </a:lnTo>
                  <a:lnTo>
                    <a:pt x="124496" y="76168"/>
                  </a:lnTo>
                  <a:lnTo>
                    <a:pt x="144301" y="88186"/>
                  </a:lnTo>
                  <a:lnTo>
                    <a:pt x="155057" y="97593"/>
                  </a:lnTo>
                  <a:lnTo>
                    <a:pt x="158872" y="103914"/>
                  </a:lnTo>
                  <a:lnTo>
                    <a:pt x="159890" y="107082"/>
                  </a:lnTo>
                  <a:lnTo>
                    <a:pt x="158452" y="110252"/>
                  </a:lnTo>
                  <a:lnTo>
                    <a:pt x="151209" y="116596"/>
                  </a:lnTo>
                  <a:lnTo>
                    <a:pt x="122767" y="128235"/>
                  </a:lnTo>
                  <a:lnTo>
                    <a:pt x="79066" y="136966"/>
                  </a:lnTo>
                  <a:lnTo>
                    <a:pt x="38666" y="141000"/>
                  </a:lnTo>
                  <a:lnTo>
                    <a:pt x="0" y="1419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7" name="SMARTInkShape-2701">
              <a:extLst>
                <a:ext uri="{FF2B5EF4-FFF2-40B4-BE49-F238E27FC236}">
                  <a16:creationId xmlns:a16="http://schemas.microsoft.com/office/drawing/2014/main" id="{F5460DFD-255B-C255-4E5B-F6F64B17E948}"/>
                </a:ext>
              </a:extLst>
            </p:cNvPr>
            <p:cNvSpPr/>
            <p:nvPr>
              <p:custDataLst>
                <p:tags r:id="rId213"/>
              </p:custDataLst>
            </p:nvPr>
          </p:nvSpPr>
          <p:spPr>
            <a:xfrm>
              <a:off x="2247900" y="5697274"/>
              <a:ext cx="38101" cy="160602"/>
            </a:xfrm>
            <a:custGeom>
              <a:avLst/>
              <a:gdLst/>
              <a:ahLst/>
              <a:cxnLst/>
              <a:rect l="0" t="0" r="0" b="0"/>
              <a:pathLst>
                <a:path w="38101" h="160602">
                  <a:moveTo>
                    <a:pt x="38100" y="8201"/>
                  </a:moveTo>
                  <a:lnTo>
                    <a:pt x="38100" y="8201"/>
                  </a:lnTo>
                  <a:lnTo>
                    <a:pt x="38100" y="0"/>
                  </a:lnTo>
                  <a:lnTo>
                    <a:pt x="38100" y="4125"/>
                  </a:lnTo>
                  <a:lnTo>
                    <a:pt x="29899" y="47616"/>
                  </a:lnTo>
                  <a:lnTo>
                    <a:pt x="25928" y="94098"/>
                  </a:lnTo>
                  <a:lnTo>
                    <a:pt x="15352" y="127003"/>
                  </a:lnTo>
                  <a:lnTo>
                    <a:pt x="0"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3" name="SMARTInkShape-Group574">
            <a:extLst>
              <a:ext uri="{FF2B5EF4-FFF2-40B4-BE49-F238E27FC236}">
                <a16:creationId xmlns:a16="http://schemas.microsoft.com/office/drawing/2014/main" id="{3E020F63-8FCF-2BF5-F584-40C2631A167C}"/>
              </a:ext>
            </a:extLst>
          </p:cNvPr>
          <p:cNvGrpSpPr/>
          <p:nvPr/>
        </p:nvGrpSpPr>
        <p:grpSpPr>
          <a:xfrm>
            <a:off x="723905" y="5629275"/>
            <a:ext cx="733421" cy="238126"/>
            <a:chOff x="723905" y="5629275"/>
            <a:chExt cx="733421" cy="238126"/>
          </a:xfrm>
        </p:grpSpPr>
        <p:sp>
          <p:nvSpPr>
            <p:cNvPr id="1579" name="SMARTInkShape-2702">
              <a:extLst>
                <a:ext uri="{FF2B5EF4-FFF2-40B4-BE49-F238E27FC236}">
                  <a16:creationId xmlns:a16="http://schemas.microsoft.com/office/drawing/2014/main" id="{82F72AC3-62B1-82E5-6394-C482AE37CAAE}"/>
                </a:ext>
              </a:extLst>
            </p:cNvPr>
            <p:cNvSpPr/>
            <p:nvPr>
              <p:custDataLst>
                <p:tags r:id="rId206"/>
              </p:custDataLst>
            </p:nvPr>
          </p:nvSpPr>
          <p:spPr>
            <a:xfrm>
              <a:off x="723905" y="5629275"/>
              <a:ext cx="152396" cy="238126"/>
            </a:xfrm>
            <a:custGeom>
              <a:avLst/>
              <a:gdLst/>
              <a:ahLst/>
              <a:cxnLst/>
              <a:rect l="0" t="0" r="0" b="0"/>
              <a:pathLst>
                <a:path w="152396" h="238126">
                  <a:moveTo>
                    <a:pt x="85720" y="9525"/>
                  </a:moveTo>
                  <a:lnTo>
                    <a:pt x="85720" y="9525"/>
                  </a:lnTo>
                  <a:lnTo>
                    <a:pt x="85720" y="4037"/>
                  </a:lnTo>
                  <a:lnTo>
                    <a:pt x="85720" y="6381"/>
                  </a:lnTo>
                  <a:lnTo>
                    <a:pt x="85720" y="0"/>
                  </a:lnTo>
                  <a:lnTo>
                    <a:pt x="84662" y="9721"/>
                  </a:lnTo>
                  <a:lnTo>
                    <a:pt x="72537" y="40020"/>
                  </a:lnTo>
                  <a:lnTo>
                    <a:pt x="40596" y="85057"/>
                  </a:lnTo>
                  <a:lnTo>
                    <a:pt x="2312" y="130899"/>
                  </a:lnTo>
                  <a:lnTo>
                    <a:pt x="1025" y="135082"/>
                  </a:lnTo>
                  <a:lnTo>
                    <a:pt x="453" y="138354"/>
                  </a:lnTo>
                  <a:lnTo>
                    <a:pt x="55" y="134218"/>
                  </a:lnTo>
                  <a:lnTo>
                    <a:pt x="7" y="139009"/>
                  </a:lnTo>
                  <a:lnTo>
                    <a:pt x="0" y="136570"/>
                  </a:lnTo>
                  <a:lnTo>
                    <a:pt x="1057" y="135497"/>
                  </a:lnTo>
                  <a:lnTo>
                    <a:pt x="5053" y="134304"/>
                  </a:lnTo>
                  <a:lnTo>
                    <a:pt x="32509" y="139026"/>
                  </a:lnTo>
                  <a:lnTo>
                    <a:pt x="79719" y="134307"/>
                  </a:lnTo>
                  <a:lnTo>
                    <a:pt x="121462" y="123115"/>
                  </a:lnTo>
                  <a:lnTo>
                    <a:pt x="133355" y="117159"/>
                  </a:lnTo>
                  <a:lnTo>
                    <a:pt x="152246" y="95414"/>
                  </a:lnTo>
                  <a:lnTo>
                    <a:pt x="152395" y="85728"/>
                  </a:lnTo>
                  <a:lnTo>
                    <a:pt x="147338" y="90782"/>
                  </a:lnTo>
                  <a:lnTo>
                    <a:pt x="144856" y="98909"/>
                  </a:lnTo>
                  <a:lnTo>
                    <a:pt x="140222" y="138388"/>
                  </a:lnTo>
                  <a:lnTo>
                    <a:pt x="136401" y="148289"/>
                  </a:lnTo>
                  <a:lnTo>
                    <a:pt x="133524" y="195348"/>
                  </a:lnTo>
                  <a:lnTo>
                    <a:pt x="132366" y="205355"/>
                  </a:lnTo>
                  <a:lnTo>
                    <a:pt x="123937" y="228294"/>
                  </a:lnTo>
                  <a:lnTo>
                    <a:pt x="123830" y="236775"/>
                  </a:lnTo>
                  <a:lnTo>
                    <a:pt x="122769" y="237224"/>
                  </a:lnTo>
                  <a:lnTo>
                    <a:pt x="114295"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0" name="SMARTInkShape-2703">
              <a:extLst>
                <a:ext uri="{FF2B5EF4-FFF2-40B4-BE49-F238E27FC236}">
                  <a16:creationId xmlns:a16="http://schemas.microsoft.com/office/drawing/2014/main" id="{86B41EAE-8019-B215-C65B-7152781B66A3}"/>
                </a:ext>
              </a:extLst>
            </p:cNvPr>
            <p:cNvSpPr/>
            <p:nvPr>
              <p:custDataLst>
                <p:tags r:id="rId207"/>
              </p:custDataLst>
            </p:nvPr>
          </p:nvSpPr>
          <p:spPr>
            <a:xfrm>
              <a:off x="1009650" y="5671412"/>
              <a:ext cx="132679" cy="157210"/>
            </a:xfrm>
            <a:custGeom>
              <a:avLst/>
              <a:gdLst/>
              <a:ahLst/>
              <a:cxnLst/>
              <a:rect l="0" t="0" r="0" b="0"/>
              <a:pathLst>
                <a:path w="132679" h="157210">
                  <a:moveTo>
                    <a:pt x="38100" y="5488"/>
                  </a:moveTo>
                  <a:lnTo>
                    <a:pt x="38100" y="5488"/>
                  </a:lnTo>
                  <a:lnTo>
                    <a:pt x="51358" y="5488"/>
                  </a:lnTo>
                  <a:lnTo>
                    <a:pt x="57398" y="2666"/>
                  </a:lnTo>
                  <a:lnTo>
                    <a:pt x="60490" y="432"/>
                  </a:lnTo>
                  <a:lnTo>
                    <a:pt x="64668" y="0"/>
                  </a:lnTo>
                  <a:lnTo>
                    <a:pt x="98806" y="6984"/>
                  </a:lnTo>
                  <a:lnTo>
                    <a:pt x="120112" y="21808"/>
                  </a:lnTo>
                  <a:lnTo>
                    <a:pt x="122175" y="28969"/>
                  </a:lnTo>
                  <a:lnTo>
                    <a:pt x="123499" y="50814"/>
                  </a:lnTo>
                  <a:lnTo>
                    <a:pt x="120433" y="56871"/>
                  </a:lnTo>
                  <a:lnTo>
                    <a:pt x="103064" y="73394"/>
                  </a:lnTo>
                  <a:lnTo>
                    <a:pt x="78262" y="89565"/>
                  </a:lnTo>
                  <a:lnTo>
                    <a:pt x="77575" y="89056"/>
                  </a:lnTo>
                  <a:lnTo>
                    <a:pt x="76381" y="82867"/>
                  </a:lnTo>
                  <a:lnTo>
                    <a:pt x="79103" y="82212"/>
                  </a:lnTo>
                  <a:lnTo>
                    <a:pt x="98595" y="81719"/>
                  </a:lnTo>
                  <a:lnTo>
                    <a:pt x="113057" y="86753"/>
                  </a:lnTo>
                  <a:lnTo>
                    <a:pt x="121861" y="94876"/>
                  </a:lnTo>
                  <a:lnTo>
                    <a:pt x="128244" y="104482"/>
                  </a:lnTo>
                  <a:lnTo>
                    <a:pt x="131081" y="112280"/>
                  </a:lnTo>
                  <a:lnTo>
                    <a:pt x="132678" y="127676"/>
                  </a:lnTo>
                  <a:lnTo>
                    <a:pt x="130229" y="136699"/>
                  </a:lnTo>
                  <a:lnTo>
                    <a:pt x="128094" y="140587"/>
                  </a:lnTo>
                  <a:lnTo>
                    <a:pt x="125613" y="143179"/>
                  </a:lnTo>
                  <a:lnTo>
                    <a:pt x="101282" y="154454"/>
                  </a:lnTo>
                  <a:lnTo>
                    <a:pt x="83467" y="157209"/>
                  </a:lnTo>
                  <a:lnTo>
                    <a:pt x="46073" y="156740"/>
                  </a:lnTo>
                  <a:lnTo>
                    <a:pt x="0" y="1483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1" name="SMARTInkShape-2704">
              <a:extLst>
                <a:ext uri="{FF2B5EF4-FFF2-40B4-BE49-F238E27FC236}">
                  <a16:creationId xmlns:a16="http://schemas.microsoft.com/office/drawing/2014/main" id="{A411A90D-D620-9827-9DE1-9ADCB0585FDC}"/>
                </a:ext>
              </a:extLst>
            </p:cNvPr>
            <p:cNvSpPr/>
            <p:nvPr>
              <p:custDataLst>
                <p:tags r:id="rId208"/>
              </p:custDataLst>
            </p:nvPr>
          </p:nvSpPr>
          <p:spPr>
            <a:xfrm>
              <a:off x="1238303" y="5667375"/>
              <a:ext cx="133298" cy="190501"/>
            </a:xfrm>
            <a:custGeom>
              <a:avLst/>
              <a:gdLst/>
              <a:ahLst/>
              <a:cxnLst/>
              <a:rect l="0" t="0" r="0" b="0"/>
              <a:pathLst>
                <a:path w="133298" h="190501">
                  <a:moveTo>
                    <a:pt x="85672" y="9525"/>
                  </a:moveTo>
                  <a:lnTo>
                    <a:pt x="85672" y="9525"/>
                  </a:lnTo>
                  <a:lnTo>
                    <a:pt x="95197" y="0"/>
                  </a:lnTo>
                  <a:lnTo>
                    <a:pt x="90140" y="5056"/>
                  </a:lnTo>
                  <a:lnTo>
                    <a:pt x="87658" y="13183"/>
                  </a:lnTo>
                  <a:lnTo>
                    <a:pt x="85496" y="22794"/>
                  </a:lnTo>
                  <a:lnTo>
                    <a:pt x="77271" y="35211"/>
                  </a:lnTo>
                  <a:lnTo>
                    <a:pt x="64015" y="50767"/>
                  </a:lnTo>
                  <a:lnTo>
                    <a:pt x="47895" y="74484"/>
                  </a:lnTo>
                  <a:lnTo>
                    <a:pt x="13735" y="100256"/>
                  </a:lnTo>
                  <a:lnTo>
                    <a:pt x="0" y="104758"/>
                  </a:lnTo>
                  <a:lnTo>
                    <a:pt x="15166" y="111318"/>
                  </a:lnTo>
                  <a:lnTo>
                    <a:pt x="44729" y="113907"/>
                  </a:lnTo>
                  <a:lnTo>
                    <a:pt x="90727" y="106064"/>
                  </a:lnTo>
                  <a:lnTo>
                    <a:pt x="119895" y="96687"/>
                  </a:lnTo>
                  <a:lnTo>
                    <a:pt x="127680" y="90619"/>
                  </a:lnTo>
                  <a:lnTo>
                    <a:pt x="130801" y="85078"/>
                  </a:lnTo>
                  <a:lnTo>
                    <a:pt x="133078" y="74157"/>
                  </a:lnTo>
                  <a:lnTo>
                    <a:pt x="133297" y="66686"/>
                  </a:lnTo>
                  <a:lnTo>
                    <a:pt x="118109" y="99169"/>
                  </a:lnTo>
                  <a:lnTo>
                    <a:pt x="108040" y="142078"/>
                  </a:lnTo>
                  <a:lnTo>
                    <a:pt x="104760" y="179011"/>
                  </a:lnTo>
                  <a:lnTo>
                    <a:pt x="99677" y="185450"/>
                  </a:lnTo>
                  <a:lnTo>
                    <a:pt x="98184" y="186074"/>
                  </a:lnTo>
                  <a:lnTo>
                    <a:pt x="97188" y="185432"/>
                  </a:lnTo>
                  <a:lnTo>
                    <a:pt x="96525" y="183947"/>
                  </a:lnTo>
                  <a:lnTo>
                    <a:pt x="96082" y="184015"/>
                  </a:lnTo>
                  <a:lnTo>
                    <a:pt x="95197"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2" name="SMARTInkShape-2705">
              <a:extLst>
                <a:ext uri="{FF2B5EF4-FFF2-40B4-BE49-F238E27FC236}">
                  <a16:creationId xmlns:a16="http://schemas.microsoft.com/office/drawing/2014/main" id="{3B53C2EA-D582-53BE-04A6-73B1BC198C45}"/>
                </a:ext>
              </a:extLst>
            </p:cNvPr>
            <p:cNvSpPr/>
            <p:nvPr>
              <p:custDataLst>
                <p:tags r:id="rId209"/>
              </p:custDataLst>
            </p:nvPr>
          </p:nvSpPr>
          <p:spPr>
            <a:xfrm>
              <a:off x="1447803" y="5838825"/>
              <a:ext cx="9523" cy="9526"/>
            </a:xfrm>
            <a:custGeom>
              <a:avLst/>
              <a:gdLst/>
              <a:ahLst/>
              <a:cxnLst/>
              <a:rect l="0" t="0" r="0" b="0"/>
              <a:pathLst>
                <a:path w="9523" h="9526">
                  <a:moveTo>
                    <a:pt x="9522" y="0"/>
                  </a:moveTo>
                  <a:lnTo>
                    <a:pt x="9522" y="0"/>
                  </a:lnTo>
                  <a:lnTo>
                    <a:pt x="9522" y="9132"/>
                  </a:lnTo>
                  <a:lnTo>
                    <a:pt x="0" y="9525"/>
                  </a:lnTo>
                  <a:lnTo>
                    <a:pt x="9522"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86" name="SMARTInkShape-Group575">
            <a:extLst>
              <a:ext uri="{FF2B5EF4-FFF2-40B4-BE49-F238E27FC236}">
                <a16:creationId xmlns:a16="http://schemas.microsoft.com/office/drawing/2014/main" id="{8D760030-713C-A922-63F4-9A48F9990382}"/>
              </a:ext>
            </a:extLst>
          </p:cNvPr>
          <p:cNvGrpSpPr/>
          <p:nvPr/>
        </p:nvGrpSpPr>
        <p:grpSpPr>
          <a:xfrm>
            <a:off x="390917" y="5715000"/>
            <a:ext cx="132959" cy="76201"/>
            <a:chOff x="390917" y="5715000"/>
            <a:chExt cx="132959" cy="76201"/>
          </a:xfrm>
        </p:grpSpPr>
        <p:sp>
          <p:nvSpPr>
            <p:cNvPr id="1584" name="SMARTInkShape-2706">
              <a:extLst>
                <a:ext uri="{FF2B5EF4-FFF2-40B4-BE49-F238E27FC236}">
                  <a16:creationId xmlns:a16="http://schemas.microsoft.com/office/drawing/2014/main" id="{66D97C66-7B48-F973-ADA3-59FAB1404380}"/>
                </a:ext>
              </a:extLst>
            </p:cNvPr>
            <p:cNvSpPr/>
            <p:nvPr>
              <p:custDataLst>
                <p:tags r:id="rId204"/>
              </p:custDataLst>
            </p:nvPr>
          </p:nvSpPr>
          <p:spPr>
            <a:xfrm>
              <a:off x="390917" y="5715000"/>
              <a:ext cx="94859" cy="9526"/>
            </a:xfrm>
            <a:custGeom>
              <a:avLst/>
              <a:gdLst/>
              <a:ahLst/>
              <a:cxnLst/>
              <a:rect l="0" t="0" r="0" b="0"/>
              <a:pathLst>
                <a:path w="94859" h="9526">
                  <a:moveTo>
                    <a:pt x="9133" y="0"/>
                  </a:moveTo>
                  <a:lnTo>
                    <a:pt x="9133" y="0"/>
                  </a:lnTo>
                  <a:lnTo>
                    <a:pt x="0" y="0"/>
                  </a:lnTo>
                  <a:lnTo>
                    <a:pt x="12900" y="0"/>
                  </a:lnTo>
                  <a:lnTo>
                    <a:pt x="52312" y="8937"/>
                  </a:lnTo>
                  <a:lnTo>
                    <a:pt x="94858"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5" name="SMARTInkShape-2707">
              <a:extLst>
                <a:ext uri="{FF2B5EF4-FFF2-40B4-BE49-F238E27FC236}">
                  <a16:creationId xmlns:a16="http://schemas.microsoft.com/office/drawing/2014/main" id="{0FCF054A-E3F7-EC55-CE56-1CB13346A82A}"/>
                </a:ext>
              </a:extLst>
            </p:cNvPr>
            <p:cNvSpPr/>
            <p:nvPr>
              <p:custDataLst>
                <p:tags r:id="rId205"/>
              </p:custDataLst>
            </p:nvPr>
          </p:nvSpPr>
          <p:spPr>
            <a:xfrm>
              <a:off x="390917" y="5762625"/>
              <a:ext cx="132959" cy="28576"/>
            </a:xfrm>
            <a:custGeom>
              <a:avLst/>
              <a:gdLst/>
              <a:ahLst/>
              <a:cxnLst/>
              <a:rect l="0" t="0" r="0" b="0"/>
              <a:pathLst>
                <a:path w="132959" h="28576">
                  <a:moveTo>
                    <a:pt x="9133" y="0"/>
                  </a:moveTo>
                  <a:lnTo>
                    <a:pt x="9133" y="0"/>
                  </a:lnTo>
                  <a:lnTo>
                    <a:pt x="0" y="9133"/>
                  </a:lnTo>
                  <a:lnTo>
                    <a:pt x="4781" y="14465"/>
                  </a:lnTo>
                  <a:lnTo>
                    <a:pt x="12843" y="17013"/>
                  </a:lnTo>
                  <a:lnTo>
                    <a:pt x="29282" y="21268"/>
                  </a:lnTo>
                  <a:lnTo>
                    <a:pt x="43488" y="25328"/>
                  </a:lnTo>
                  <a:lnTo>
                    <a:pt x="89099" y="28147"/>
                  </a:lnTo>
                  <a:lnTo>
                    <a:pt x="132958" y="28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2" name="SMARTInkShape-Group576">
            <a:extLst>
              <a:ext uri="{FF2B5EF4-FFF2-40B4-BE49-F238E27FC236}">
                <a16:creationId xmlns:a16="http://schemas.microsoft.com/office/drawing/2014/main" id="{9A955BC7-8BE5-9BB4-9816-E4DE9ABEDE2C}"/>
              </a:ext>
            </a:extLst>
          </p:cNvPr>
          <p:cNvGrpSpPr/>
          <p:nvPr/>
        </p:nvGrpSpPr>
        <p:grpSpPr>
          <a:xfrm>
            <a:off x="1114425" y="4943475"/>
            <a:ext cx="6638926" cy="523876"/>
            <a:chOff x="1114425" y="4943475"/>
            <a:chExt cx="6638926" cy="523876"/>
          </a:xfrm>
        </p:grpSpPr>
        <p:sp>
          <p:nvSpPr>
            <p:cNvPr id="1587" name="SMARTInkShape-2708">
              <a:extLst>
                <a:ext uri="{FF2B5EF4-FFF2-40B4-BE49-F238E27FC236}">
                  <a16:creationId xmlns:a16="http://schemas.microsoft.com/office/drawing/2014/main" id="{AAB5058A-9EE8-F59C-AF9A-EB2DB5C93DF9}"/>
                </a:ext>
              </a:extLst>
            </p:cNvPr>
            <p:cNvSpPr/>
            <p:nvPr>
              <p:custDataLst>
                <p:tags r:id="rId199"/>
              </p:custDataLst>
            </p:nvPr>
          </p:nvSpPr>
          <p:spPr>
            <a:xfrm>
              <a:off x="1114425" y="4943475"/>
              <a:ext cx="6638926" cy="152401"/>
            </a:xfrm>
            <a:custGeom>
              <a:avLst/>
              <a:gdLst/>
              <a:ahLst/>
              <a:cxnLst/>
              <a:rect l="0" t="0" r="0" b="0"/>
              <a:pathLst>
                <a:path w="6638926" h="152401">
                  <a:moveTo>
                    <a:pt x="0" y="152400"/>
                  </a:moveTo>
                  <a:lnTo>
                    <a:pt x="0" y="152400"/>
                  </a:lnTo>
                  <a:lnTo>
                    <a:pt x="0" y="142885"/>
                  </a:lnTo>
                  <a:lnTo>
                    <a:pt x="0" y="152284"/>
                  </a:lnTo>
                  <a:lnTo>
                    <a:pt x="26743" y="152400"/>
                  </a:lnTo>
                  <a:lnTo>
                    <a:pt x="49873" y="144199"/>
                  </a:lnTo>
                  <a:lnTo>
                    <a:pt x="90276" y="142953"/>
                  </a:lnTo>
                  <a:lnTo>
                    <a:pt x="133949" y="142885"/>
                  </a:lnTo>
                  <a:lnTo>
                    <a:pt x="177056" y="142877"/>
                  </a:lnTo>
                  <a:lnTo>
                    <a:pt x="213793" y="142875"/>
                  </a:lnTo>
                  <a:lnTo>
                    <a:pt x="251730" y="140053"/>
                  </a:lnTo>
                  <a:lnTo>
                    <a:pt x="296484" y="135336"/>
                  </a:lnTo>
                  <a:lnTo>
                    <a:pt x="343845" y="133742"/>
                  </a:lnTo>
                  <a:lnTo>
                    <a:pt x="381868" y="133466"/>
                  </a:lnTo>
                  <a:lnTo>
                    <a:pt x="426648" y="133384"/>
                  </a:lnTo>
                  <a:lnTo>
                    <a:pt x="473430" y="133360"/>
                  </a:lnTo>
                  <a:lnTo>
                    <a:pt x="510692" y="128297"/>
                  </a:lnTo>
                  <a:lnTo>
                    <a:pt x="551954" y="125150"/>
                  </a:lnTo>
                  <a:lnTo>
                    <a:pt x="591550" y="124087"/>
                  </a:lnTo>
                  <a:lnTo>
                    <a:pt x="638307" y="123859"/>
                  </a:lnTo>
                  <a:lnTo>
                    <a:pt x="678278" y="123830"/>
                  </a:lnTo>
                  <a:lnTo>
                    <a:pt x="713910" y="121005"/>
                  </a:lnTo>
                  <a:lnTo>
                    <a:pt x="745918" y="117280"/>
                  </a:lnTo>
                  <a:lnTo>
                    <a:pt x="777783" y="115624"/>
                  </a:lnTo>
                  <a:lnTo>
                    <a:pt x="812406" y="114888"/>
                  </a:lnTo>
                  <a:lnTo>
                    <a:pt x="859132" y="111652"/>
                  </a:lnTo>
                  <a:lnTo>
                    <a:pt x="898730" y="106812"/>
                  </a:lnTo>
                  <a:lnTo>
                    <a:pt x="929661" y="105682"/>
                  </a:lnTo>
                  <a:lnTo>
                    <a:pt x="964574" y="105178"/>
                  </a:lnTo>
                  <a:lnTo>
                    <a:pt x="1004761" y="99838"/>
                  </a:lnTo>
                  <a:lnTo>
                    <a:pt x="1046889" y="96609"/>
                  </a:lnTo>
                  <a:lnTo>
                    <a:pt x="1080176" y="95853"/>
                  </a:lnTo>
                  <a:lnTo>
                    <a:pt x="1116137" y="94461"/>
                  </a:lnTo>
                  <a:lnTo>
                    <a:pt x="1153286" y="90313"/>
                  </a:lnTo>
                  <a:lnTo>
                    <a:pt x="1190963" y="87764"/>
                  </a:lnTo>
                  <a:lnTo>
                    <a:pt x="1228875" y="85573"/>
                  </a:lnTo>
                  <a:lnTo>
                    <a:pt x="1266892" y="81071"/>
                  </a:lnTo>
                  <a:lnTo>
                    <a:pt x="1308826" y="77643"/>
                  </a:lnTo>
                  <a:lnTo>
                    <a:pt x="1351472" y="76627"/>
                  </a:lnTo>
                  <a:lnTo>
                    <a:pt x="1397621" y="71270"/>
                  </a:lnTo>
                  <a:lnTo>
                    <a:pt x="1444809" y="68037"/>
                  </a:lnTo>
                  <a:lnTo>
                    <a:pt x="1487465" y="66944"/>
                  </a:lnTo>
                  <a:lnTo>
                    <a:pt x="1534461" y="66729"/>
                  </a:lnTo>
                  <a:lnTo>
                    <a:pt x="1574725" y="66692"/>
                  </a:lnTo>
                  <a:lnTo>
                    <a:pt x="1614524" y="66680"/>
                  </a:lnTo>
                  <a:lnTo>
                    <a:pt x="1661473" y="66675"/>
                  </a:lnTo>
                  <a:lnTo>
                    <a:pt x="1706025" y="67733"/>
                  </a:lnTo>
                  <a:lnTo>
                    <a:pt x="1746326" y="73220"/>
                  </a:lnTo>
                  <a:lnTo>
                    <a:pt x="1792283" y="75612"/>
                  </a:lnTo>
                  <a:lnTo>
                    <a:pt x="1831700" y="76084"/>
                  </a:lnTo>
                  <a:lnTo>
                    <a:pt x="1876136" y="76177"/>
                  </a:lnTo>
                  <a:lnTo>
                    <a:pt x="1919496" y="76193"/>
                  </a:lnTo>
                  <a:lnTo>
                    <a:pt x="1961624" y="76198"/>
                  </a:lnTo>
                  <a:lnTo>
                    <a:pt x="1998774" y="76200"/>
                  </a:lnTo>
                  <a:lnTo>
                    <a:pt x="2040735" y="76200"/>
                  </a:lnTo>
                  <a:lnTo>
                    <a:pt x="2086682" y="76200"/>
                  </a:lnTo>
                  <a:lnTo>
                    <a:pt x="2128165" y="76200"/>
                  </a:lnTo>
                  <a:lnTo>
                    <a:pt x="2166209" y="76200"/>
                  </a:lnTo>
                  <a:lnTo>
                    <a:pt x="2213818" y="76200"/>
                  </a:lnTo>
                  <a:lnTo>
                    <a:pt x="2248628" y="76200"/>
                  </a:lnTo>
                  <a:lnTo>
                    <a:pt x="2281737" y="76200"/>
                  </a:lnTo>
                  <a:lnTo>
                    <a:pt x="2325072" y="71144"/>
                  </a:lnTo>
                  <a:lnTo>
                    <a:pt x="2357340" y="68661"/>
                  </a:lnTo>
                  <a:lnTo>
                    <a:pt x="2391790" y="67558"/>
                  </a:lnTo>
                  <a:lnTo>
                    <a:pt x="2424740" y="67067"/>
                  </a:lnTo>
                  <a:lnTo>
                    <a:pt x="2467984" y="66791"/>
                  </a:lnTo>
                  <a:lnTo>
                    <a:pt x="2502552" y="66709"/>
                  </a:lnTo>
                  <a:lnTo>
                    <a:pt x="2548072" y="66685"/>
                  </a:lnTo>
                  <a:lnTo>
                    <a:pt x="2586607" y="66678"/>
                  </a:lnTo>
                  <a:lnTo>
                    <a:pt x="2633302" y="61619"/>
                  </a:lnTo>
                  <a:lnTo>
                    <a:pt x="2677241" y="58474"/>
                  </a:lnTo>
                  <a:lnTo>
                    <a:pt x="2717072" y="57542"/>
                  </a:lnTo>
                  <a:lnTo>
                    <a:pt x="2751343" y="57325"/>
                  </a:lnTo>
                  <a:lnTo>
                    <a:pt x="2787036" y="57228"/>
                  </a:lnTo>
                  <a:lnTo>
                    <a:pt x="2826039" y="57173"/>
                  </a:lnTo>
                  <a:lnTo>
                    <a:pt x="2863936" y="56099"/>
                  </a:lnTo>
                  <a:lnTo>
                    <a:pt x="2905150" y="50606"/>
                  </a:lnTo>
                  <a:lnTo>
                    <a:pt x="2942531" y="48950"/>
                  </a:lnTo>
                  <a:lnTo>
                    <a:pt x="2990057" y="48018"/>
                  </a:lnTo>
                  <a:lnTo>
                    <a:pt x="3030949" y="47741"/>
                  </a:lnTo>
                  <a:lnTo>
                    <a:pt x="3069877" y="42603"/>
                  </a:lnTo>
                  <a:lnTo>
                    <a:pt x="3108222" y="39434"/>
                  </a:lnTo>
                  <a:lnTo>
                    <a:pt x="3146394" y="38495"/>
                  </a:lnTo>
                  <a:lnTo>
                    <a:pt x="3189573" y="38217"/>
                  </a:lnTo>
                  <a:lnTo>
                    <a:pt x="3230823" y="38135"/>
                  </a:lnTo>
                  <a:lnTo>
                    <a:pt x="3269857" y="33054"/>
                  </a:lnTo>
                  <a:lnTo>
                    <a:pt x="3308234" y="29902"/>
                  </a:lnTo>
                  <a:lnTo>
                    <a:pt x="3351472" y="28968"/>
                  </a:lnTo>
                  <a:lnTo>
                    <a:pt x="3392741" y="28691"/>
                  </a:lnTo>
                  <a:lnTo>
                    <a:pt x="3431780" y="28609"/>
                  </a:lnTo>
                  <a:lnTo>
                    <a:pt x="3475214" y="28585"/>
                  </a:lnTo>
                  <a:lnTo>
                    <a:pt x="3516541" y="28578"/>
                  </a:lnTo>
                  <a:lnTo>
                    <a:pt x="3555597" y="28575"/>
                  </a:lnTo>
                  <a:lnTo>
                    <a:pt x="3599037" y="28575"/>
                  </a:lnTo>
                  <a:lnTo>
                    <a:pt x="3640366" y="28575"/>
                  </a:lnTo>
                  <a:lnTo>
                    <a:pt x="3684479" y="28575"/>
                  </a:lnTo>
                  <a:lnTo>
                    <a:pt x="3726006" y="28575"/>
                  </a:lnTo>
                  <a:lnTo>
                    <a:pt x="3770179" y="28575"/>
                  </a:lnTo>
                  <a:lnTo>
                    <a:pt x="3811724" y="28575"/>
                  </a:lnTo>
                  <a:lnTo>
                    <a:pt x="3855901" y="28575"/>
                  </a:lnTo>
                  <a:lnTo>
                    <a:pt x="3902505" y="28575"/>
                  </a:lnTo>
                  <a:lnTo>
                    <a:pt x="3944771" y="28575"/>
                  </a:lnTo>
                  <a:lnTo>
                    <a:pt x="3989162" y="28575"/>
                  </a:lnTo>
                  <a:lnTo>
                    <a:pt x="4030772" y="28575"/>
                  </a:lnTo>
                  <a:lnTo>
                    <a:pt x="4074969" y="33631"/>
                  </a:lnTo>
                  <a:lnTo>
                    <a:pt x="4116521" y="36776"/>
                  </a:lnTo>
                  <a:lnTo>
                    <a:pt x="4160701" y="37708"/>
                  </a:lnTo>
                  <a:lnTo>
                    <a:pt x="4202249" y="37984"/>
                  </a:lnTo>
                  <a:lnTo>
                    <a:pt x="4246426" y="38066"/>
                  </a:lnTo>
                  <a:lnTo>
                    <a:pt x="4293030" y="38090"/>
                  </a:lnTo>
                  <a:lnTo>
                    <a:pt x="4335296" y="38097"/>
                  </a:lnTo>
                  <a:lnTo>
                    <a:pt x="4379687" y="38100"/>
                  </a:lnTo>
                  <a:lnTo>
                    <a:pt x="4426353" y="38100"/>
                  </a:lnTo>
                  <a:lnTo>
                    <a:pt x="4473695" y="38100"/>
                  </a:lnTo>
                  <a:lnTo>
                    <a:pt x="4521236" y="43156"/>
                  </a:lnTo>
                  <a:lnTo>
                    <a:pt x="4568836" y="46301"/>
                  </a:lnTo>
                  <a:lnTo>
                    <a:pt x="4616453" y="47233"/>
                  </a:lnTo>
                  <a:lnTo>
                    <a:pt x="4659019" y="47509"/>
                  </a:lnTo>
                  <a:lnTo>
                    <a:pt x="4691109" y="47573"/>
                  </a:lnTo>
                  <a:lnTo>
                    <a:pt x="4725479" y="47602"/>
                  </a:lnTo>
                  <a:lnTo>
                    <a:pt x="4758393" y="47615"/>
                  </a:lnTo>
                  <a:lnTo>
                    <a:pt x="4790661" y="47620"/>
                  </a:lnTo>
                  <a:lnTo>
                    <a:pt x="4835756" y="47624"/>
                  </a:lnTo>
                  <a:lnTo>
                    <a:pt x="4878750" y="47625"/>
                  </a:lnTo>
                  <a:lnTo>
                    <a:pt x="4925003" y="50447"/>
                  </a:lnTo>
                  <a:lnTo>
                    <a:pt x="4972222" y="55164"/>
                  </a:lnTo>
                  <a:lnTo>
                    <a:pt x="5019726" y="56562"/>
                  </a:lnTo>
                  <a:lnTo>
                    <a:pt x="5064492" y="56975"/>
                  </a:lnTo>
                  <a:lnTo>
                    <a:pt x="5107391" y="57098"/>
                  </a:lnTo>
                  <a:lnTo>
                    <a:pt x="5150793" y="57133"/>
                  </a:lnTo>
                  <a:lnTo>
                    <a:pt x="5193285" y="57145"/>
                  </a:lnTo>
                  <a:lnTo>
                    <a:pt x="5236568" y="57149"/>
                  </a:lnTo>
                  <a:lnTo>
                    <a:pt x="5279025" y="57150"/>
                  </a:lnTo>
                  <a:lnTo>
                    <a:pt x="5322297" y="57150"/>
                  </a:lnTo>
                  <a:lnTo>
                    <a:pt x="5364752" y="57150"/>
                  </a:lnTo>
                  <a:lnTo>
                    <a:pt x="5410845" y="57150"/>
                  </a:lnTo>
                  <a:lnTo>
                    <a:pt x="5455193" y="57150"/>
                  </a:lnTo>
                  <a:lnTo>
                    <a:pt x="5495145" y="54328"/>
                  </a:lnTo>
                  <a:lnTo>
                    <a:pt x="5520979" y="51662"/>
                  </a:lnTo>
                  <a:lnTo>
                    <a:pt x="5559322" y="53995"/>
                  </a:lnTo>
                  <a:lnTo>
                    <a:pt x="5597495" y="49983"/>
                  </a:lnTo>
                  <a:lnTo>
                    <a:pt x="5636674" y="48324"/>
                  </a:lnTo>
                  <a:lnTo>
                    <a:pt x="5680268" y="47832"/>
                  </a:lnTo>
                  <a:lnTo>
                    <a:pt x="5719408" y="47687"/>
                  </a:lnTo>
                  <a:lnTo>
                    <a:pt x="5764437" y="44815"/>
                  </a:lnTo>
                  <a:lnTo>
                    <a:pt x="5801261" y="40089"/>
                  </a:lnTo>
                  <a:lnTo>
                    <a:pt x="5838984" y="38689"/>
                  </a:lnTo>
                  <a:lnTo>
                    <a:pt x="5885438" y="38275"/>
                  </a:lnTo>
                  <a:lnTo>
                    <a:pt x="5921983" y="37119"/>
                  </a:lnTo>
                  <a:lnTo>
                    <a:pt x="5966358" y="31578"/>
                  </a:lnTo>
                  <a:lnTo>
                    <a:pt x="6009493" y="28406"/>
                  </a:lnTo>
                  <a:lnTo>
                    <a:pt x="6047322" y="23914"/>
                  </a:lnTo>
                  <a:lnTo>
                    <a:pt x="6088829" y="21211"/>
                  </a:lnTo>
                  <a:lnTo>
                    <a:pt x="6127738" y="20011"/>
                  </a:lnTo>
                  <a:lnTo>
                    <a:pt x="6170668" y="19335"/>
                  </a:lnTo>
                  <a:lnTo>
                    <a:pt x="6204327" y="19176"/>
                  </a:lnTo>
                  <a:lnTo>
                    <a:pt x="6243809" y="14031"/>
                  </a:lnTo>
                  <a:lnTo>
                    <a:pt x="6280671" y="10860"/>
                  </a:lnTo>
                  <a:lnTo>
                    <a:pt x="6323461" y="9920"/>
                  </a:lnTo>
                  <a:lnTo>
                    <a:pt x="6359541" y="9642"/>
                  </a:lnTo>
                  <a:lnTo>
                    <a:pt x="6400452" y="9560"/>
                  </a:lnTo>
                  <a:lnTo>
                    <a:pt x="6446088" y="9535"/>
                  </a:lnTo>
                  <a:lnTo>
                    <a:pt x="6488067" y="4472"/>
                  </a:lnTo>
                  <a:lnTo>
                    <a:pt x="6527316" y="1325"/>
                  </a:lnTo>
                  <a:lnTo>
                    <a:pt x="6574297" y="116"/>
                  </a:lnTo>
                  <a:lnTo>
                    <a:pt x="6620681" y="7"/>
                  </a:lnTo>
                  <a:lnTo>
                    <a:pt x="6638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8" name="SMARTInkShape-2709">
              <a:extLst>
                <a:ext uri="{FF2B5EF4-FFF2-40B4-BE49-F238E27FC236}">
                  <a16:creationId xmlns:a16="http://schemas.microsoft.com/office/drawing/2014/main" id="{7CCB7876-C3D4-301F-7B94-1F607D8E9004}"/>
                </a:ext>
              </a:extLst>
            </p:cNvPr>
            <p:cNvSpPr/>
            <p:nvPr>
              <p:custDataLst>
                <p:tags r:id="rId200"/>
              </p:custDataLst>
            </p:nvPr>
          </p:nvSpPr>
          <p:spPr>
            <a:xfrm>
              <a:off x="3554311" y="5229225"/>
              <a:ext cx="42724" cy="190501"/>
            </a:xfrm>
            <a:custGeom>
              <a:avLst/>
              <a:gdLst/>
              <a:ahLst/>
              <a:cxnLst/>
              <a:rect l="0" t="0" r="0" b="0"/>
              <a:pathLst>
                <a:path w="42724" h="190501">
                  <a:moveTo>
                    <a:pt x="36614" y="0"/>
                  </a:moveTo>
                  <a:lnTo>
                    <a:pt x="36614" y="0"/>
                  </a:lnTo>
                  <a:lnTo>
                    <a:pt x="42102" y="0"/>
                  </a:lnTo>
                  <a:lnTo>
                    <a:pt x="39758" y="0"/>
                  </a:lnTo>
                  <a:lnTo>
                    <a:pt x="42723" y="0"/>
                  </a:lnTo>
                  <a:lnTo>
                    <a:pt x="37628" y="0"/>
                  </a:lnTo>
                  <a:lnTo>
                    <a:pt x="42302" y="0"/>
                  </a:lnTo>
                  <a:lnTo>
                    <a:pt x="37572" y="0"/>
                  </a:lnTo>
                  <a:lnTo>
                    <a:pt x="37040" y="2822"/>
                  </a:lnTo>
                  <a:lnTo>
                    <a:pt x="33918" y="16005"/>
                  </a:lnTo>
                  <a:lnTo>
                    <a:pt x="23382" y="53961"/>
                  </a:lnTo>
                  <a:lnTo>
                    <a:pt x="10791" y="101533"/>
                  </a:lnTo>
                  <a:lnTo>
                    <a:pt x="3526" y="139648"/>
                  </a:lnTo>
                  <a:lnTo>
                    <a:pt x="0" y="165437"/>
                  </a:lnTo>
                  <a:lnTo>
                    <a:pt x="1996" y="176892"/>
                  </a:lnTo>
                  <a:lnTo>
                    <a:pt x="4011" y="181429"/>
                  </a:lnTo>
                  <a:lnTo>
                    <a:pt x="6412" y="184452"/>
                  </a:lnTo>
                  <a:lnTo>
                    <a:pt x="17564"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9" name="SMARTInkShape-2710">
              <a:extLst>
                <a:ext uri="{FF2B5EF4-FFF2-40B4-BE49-F238E27FC236}">
                  <a16:creationId xmlns:a16="http://schemas.microsoft.com/office/drawing/2014/main" id="{844960D7-5443-BE62-70D4-2D9E97765C24}"/>
                </a:ext>
              </a:extLst>
            </p:cNvPr>
            <p:cNvSpPr/>
            <p:nvPr>
              <p:custDataLst>
                <p:tags r:id="rId201"/>
              </p:custDataLst>
            </p:nvPr>
          </p:nvSpPr>
          <p:spPr>
            <a:xfrm>
              <a:off x="3677313" y="5219700"/>
              <a:ext cx="139445" cy="164930"/>
            </a:xfrm>
            <a:custGeom>
              <a:avLst/>
              <a:gdLst/>
              <a:ahLst/>
              <a:cxnLst/>
              <a:rect l="0" t="0" r="0" b="0"/>
              <a:pathLst>
                <a:path w="139445" h="164930">
                  <a:moveTo>
                    <a:pt x="66012" y="38100"/>
                  </a:moveTo>
                  <a:lnTo>
                    <a:pt x="66012" y="38100"/>
                  </a:lnTo>
                  <a:lnTo>
                    <a:pt x="66012" y="28967"/>
                  </a:lnTo>
                  <a:lnTo>
                    <a:pt x="57811" y="28609"/>
                  </a:lnTo>
                  <a:lnTo>
                    <a:pt x="49144" y="22036"/>
                  </a:lnTo>
                  <a:lnTo>
                    <a:pt x="43346" y="20377"/>
                  </a:lnTo>
                  <a:lnTo>
                    <a:pt x="41376" y="20993"/>
                  </a:lnTo>
                  <a:lnTo>
                    <a:pt x="40063" y="22462"/>
                  </a:lnTo>
                  <a:lnTo>
                    <a:pt x="37546" y="26917"/>
                  </a:lnTo>
                  <a:lnTo>
                    <a:pt x="10669" y="60897"/>
                  </a:lnTo>
                  <a:lnTo>
                    <a:pt x="1575" y="85877"/>
                  </a:lnTo>
                  <a:lnTo>
                    <a:pt x="0" y="107642"/>
                  </a:lnTo>
                  <a:lnTo>
                    <a:pt x="5276" y="122277"/>
                  </a:lnTo>
                  <a:lnTo>
                    <a:pt x="25910" y="148919"/>
                  </a:lnTo>
                  <a:lnTo>
                    <a:pt x="49191" y="163128"/>
                  </a:lnTo>
                  <a:lnTo>
                    <a:pt x="64181" y="164929"/>
                  </a:lnTo>
                  <a:lnTo>
                    <a:pt x="96107" y="157462"/>
                  </a:lnTo>
                  <a:lnTo>
                    <a:pt x="118556" y="143787"/>
                  </a:lnTo>
                  <a:lnTo>
                    <a:pt x="129229" y="129522"/>
                  </a:lnTo>
                  <a:lnTo>
                    <a:pt x="136441" y="111539"/>
                  </a:lnTo>
                  <a:lnTo>
                    <a:pt x="139444" y="78675"/>
                  </a:lnTo>
                  <a:lnTo>
                    <a:pt x="133786" y="39014"/>
                  </a:lnTo>
                  <a:lnTo>
                    <a:pt x="127531" y="27570"/>
                  </a:lnTo>
                  <a:lnTo>
                    <a:pt x="117695" y="16487"/>
                  </a:lnTo>
                  <a:lnTo>
                    <a:pt x="106269" y="8032"/>
                  </a:lnTo>
                  <a:lnTo>
                    <a:pt x="82879" y="2380"/>
                  </a:lnTo>
                  <a:lnTo>
                    <a:pt x="469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0" name="SMARTInkShape-2711">
              <a:extLst>
                <a:ext uri="{FF2B5EF4-FFF2-40B4-BE49-F238E27FC236}">
                  <a16:creationId xmlns:a16="http://schemas.microsoft.com/office/drawing/2014/main" id="{5E6226EB-7DF0-602A-A487-A84FD36E73D0}"/>
                </a:ext>
              </a:extLst>
            </p:cNvPr>
            <p:cNvSpPr/>
            <p:nvPr>
              <p:custDataLst>
                <p:tags r:id="rId202"/>
              </p:custDataLst>
            </p:nvPr>
          </p:nvSpPr>
          <p:spPr>
            <a:xfrm>
              <a:off x="3933825" y="5324475"/>
              <a:ext cx="123826" cy="9526"/>
            </a:xfrm>
            <a:custGeom>
              <a:avLst/>
              <a:gdLst/>
              <a:ahLst/>
              <a:cxnLst/>
              <a:rect l="0" t="0" r="0" b="0"/>
              <a:pathLst>
                <a:path w="123826" h="9526">
                  <a:moveTo>
                    <a:pt x="0" y="9525"/>
                  </a:moveTo>
                  <a:lnTo>
                    <a:pt x="0" y="9525"/>
                  </a:lnTo>
                  <a:lnTo>
                    <a:pt x="46548" y="9525"/>
                  </a:lnTo>
                  <a:lnTo>
                    <a:pt x="88453" y="6703"/>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1" name="SMARTInkShape-2712">
              <a:extLst>
                <a:ext uri="{FF2B5EF4-FFF2-40B4-BE49-F238E27FC236}">
                  <a16:creationId xmlns:a16="http://schemas.microsoft.com/office/drawing/2014/main" id="{E6D30456-787E-E196-49EF-481FF538FAE4}"/>
                </a:ext>
              </a:extLst>
            </p:cNvPr>
            <p:cNvSpPr/>
            <p:nvPr>
              <p:custDataLst>
                <p:tags r:id="rId203"/>
              </p:custDataLst>
            </p:nvPr>
          </p:nvSpPr>
          <p:spPr>
            <a:xfrm>
              <a:off x="4152916" y="5238866"/>
              <a:ext cx="19035" cy="228485"/>
            </a:xfrm>
            <a:custGeom>
              <a:avLst/>
              <a:gdLst/>
              <a:ahLst/>
              <a:cxnLst/>
              <a:rect l="0" t="0" r="0" b="0"/>
              <a:pathLst>
                <a:path w="19035" h="228485">
                  <a:moveTo>
                    <a:pt x="9509" y="9409"/>
                  </a:moveTo>
                  <a:lnTo>
                    <a:pt x="9509" y="9409"/>
                  </a:lnTo>
                  <a:lnTo>
                    <a:pt x="9509" y="0"/>
                  </a:lnTo>
                  <a:lnTo>
                    <a:pt x="8451" y="9628"/>
                  </a:lnTo>
                  <a:lnTo>
                    <a:pt x="867" y="51343"/>
                  </a:lnTo>
                  <a:lnTo>
                    <a:pt x="158" y="89189"/>
                  </a:lnTo>
                  <a:lnTo>
                    <a:pt x="0" y="136684"/>
                  </a:lnTo>
                  <a:lnTo>
                    <a:pt x="2811" y="162831"/>
                  </a:lnTo>
                  <a:lnTo>
                    <a:pt x="19034" y="228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93" name="SMARTInkShape-2713">
            <a:extLst>
              <a:ext uri="{FF2B5EF4-FFF2-40B4-BE49-F238E27FC236}">
                <a16:creationId xmlns:a16="http://schemas.microsoft.com/office/drawing/2014/main" id="{A0B2F829-07CD-44D8-7170-54A955EE8892}"/>
              </a:ext>
            </a:extLst>
          </p:cNvPr>
          <p:cNvSpPr/>
          <p:nvPr>
            <p:custDataLst>
              <p:tags r:id="rId1"/>
            </p:custDataLst>
          </p:nvPr>
        </p:nvSpPr>
        <p:spPr>
          <a:xfrm>
            <a:off x="5373533" y="1543051"/>
            <a:ext cx="1464972" cy="618217"/>
          </a:xfrm>
          <a:custGeom>
            <a:avLst/>
            <a:gdLst/>
            <a:ahLst/>
            <a:cxnLst/>
            <a:rect l="0" t="0" r="0" b="0"/>
            <a:pathLst>
              <a:path w="1464972" h="618217">
                <a:moveTo>
                  <a:pt x="1227292" y="104774"/>
                </a:moveTo>
                <a:lnTo>
                  <a:pt x="1227292" y="104774"/>
                </a:lnTo>
                <a:lnTo>
                  <a:pt x="1227292" y="95365"/>
                </a:lnTo>
                <a:lnTo>
                  <a:pt x="1219092" y="87058"/>
                </a:lnTo>
                <a:lnTo>
                  <a:pt x="1213103" y="86119"/>
                </a:lnTo>
                <a:lnTo>
                  <a:pt x="1211483" y="84929"/>
                </a:lnTo>
                <a:lnTo>
                  <a:pt x="1209682" y="80785"/>
                </a:lnTo>
                <a:lnTo>
                  <a:pt x="1208144" y="79256"/>
                </a:lnTo>
                <a:lnTo>
                  <a:pt x="1198070" y="73981"/>
                </a:lnTo>
                <a:lnTo>
                  <a:pt x="1185889" y="63061"/>
                </a:lnTo>
                <a:lnTo>
                  <a:pt x="1176787" y="59776"/>
                </a:lnTo>
                <a:lnTo>
                  <a:pt x="1166746" y="57258"/>
                </a:lnTo>
                <a:lnTo>
                  <a:pt x="1154083" y="50949"/>
                </a:lnTo>
                <a:lnTo>
                  <a:pt x="1112501" y="41370"/>
                </a:lnTo>
                <a:lnTo>
                  <a:pt x="1070894" y="30782"/>
                </a:lnTo>
                <a:lnTo>
                  <a:pt x="1036003" y="21680"/>
                </a:lnTo>
                <a:lnTo>
                  <a:pt x="1010805" y="17006"/>
                </a:lnTo>
                <a:lnTo>
                  <a:pt x="987112" y="11741"/>
                </a:lnTo>
                <a:lnTo>
                  <a:pt x="945605" y="9962"/>
                </a:lnTo>
                <a:lnTo>
                  <a:pt x="904245" y="3064"/>
                </a:lnTo>
                <a:lnTo>
                  <a:pt x="865501" y="604"/>
                </a:lnTo>
                <a:lnTo>
                  <a:pt x="827274" y="119"/>
                </a:lnTo>
                <a:lnTo>
                  <a:pt x="782602" y="23"/>
                </a:lnTo>
                <a:lnTo>
                  <a:pt x="742106" y="4"/>
                </a:lnTo>
                <a:lnTo>
                  <a:pt x="703533" y="0"/>
                </a:lnTo>
                <a:lnTo>
                  <a:pt x="665340" y="1057"/>
                </a:lnTo>
                <a:lnTo>
                  <a:pt x="627222" y="7538"/>
                </a:lnTo>
                <a:lnTo>
                  <a:pt x="589117" y="9131"/>
                </a:lnTo>
                <a:lnTo>
                  <a:pt x="551017" y="10505"/>
                </a:lnTo>
                <a:lnTo>
                  <a:pt x="503392" y="17715"/>
                </a:lnTo>
                <a:lnTo>
                  <a:pt x="455767" y="21695"/>
                </a:lnTo>
                <a:lnTo>
                  <a:pt x="414687" y="27668"/>
                </a:lnTo>
                <a:lnTo>
                  <a:pt x="369649" y="33511"/>
                </a:lnTo>
                <a:lnTo>
                  <a:pt x="322365" y="40317"/>
                </a:lnTo>
                <a:lnTo>
                  <a:pt x="275843" y="54266"/>
                </a:lnTo>
                <a:lnTo>
                  <a:pt x="232830" y="73050"/>
                </a:lnTo>
                <a:lnTo>
                  <a:pt x="186807" y="91018"/>
                </a:lnTo>
                <a:lnTo>
                  <a:pt x="167113" y="96112"/>
                </a:lnTo>
                <a:lnTo>
                  <a:pt x="119585" y="126232"/>
                </a:lnTo>
                <a:lnTo>
                  <a:pt x="80073" y="157419"/>
                </a:lnTo>
                <a:lnTo>
                  <a:pt x="50415" y="191491"/>
                </a:lnTo>
                <a:lnTo>
                  <a:pt x="24616" y="237623"/>
                </a:lnTo>
                <a:lnTo>
                  <a:pt x="8178" y="277412"/>
                </a:lnTo>
                <a:lnTo>
                  <a:pt x="466" y="309502"/>
                </a:lnTo>
                <a:lnTo>
                  <a:pt x="0" y="343828"/>
                </a:lnTo>
                <a:lnTo>
                  <a:pt x="11873" y="390646"/>
                </a:lnTo>
                <a:lnTo>
                  <a:pt x="25144" y="421044"/>
                </a:lnTo>
                <a:lnTo>
                  <a:pt x="41132" y="439901"/>
                </a:lnTo>
                <a:lnTo>
                  <a:pt x="84368" y="473994"/>
                </a:lnTo>
                <a:lnTo>
                  <a:pt x="123656" y="492885"/>
                </a:lnTo>
                <a:lnTo>
                  <a:pt x="170184" y="516161"/>
                </a:lnTo>
                <a:lnTo>
                  <a:pt x="217664" y="533220"/>
                </a:lnTo>
                <a:lnTo>
                  <a:pt x="260803" y="546064"/>
                </a:lnTo>
                <a:lnTo>
                  <a:pt x="303543" y="558792"/>
                </a:lnTo>
                <a:lnTo>
                  <a:pt x="339285" y="568322"/>
                </a:lnTo>
                <a:lnTo>
                  <a:pt x="377744" y="577848"/>
                </a:lnTo>
                <a:lnTo>
                  <a:pt x="421125" y="587374"/>
                </a:lnTo>
                <a:lnTo>
                  <a:pt x="462319" y="595841"/>
                </a:lnTo>
                <a:lnTo>
                  <a:pt x="506509" y="599878"/>
                </a:lnTo>
                <a:lnTo>
                  <a:pt x="547942" y="606248"/>
                </a:lnTo>
                <a:lnTo>
                  <a:pt x="593262" y="608606"/>
                </a:lnTo>
                <a:lnTo>
                  <a:pt x="639147" y="610363"/>
                </a:lnTo>
                <a:lnTo>
                  <a:pt x="681082" y="616058"/>
                </a:lnTo>
                <a:lnTo>
                  <a:pt x="726550" y="618216"/>
                </a:lnTo>
                <a:lnTo>
                  <a:pt x="773536" y="617796"/>
                </a:lnTo>
                <a:lnTo>
                  <a:pt x="820971" y="612498"/>
                </a:lnTo>
                <a:lnTo>
                  <a:pt x="868541" y="610458"/>
                </a:lnTo>
                <a:lnTo>
                  <a:pt x="916149" y="608795"/>
                </a:lnTo>
                <a:lnTo>
                  <a:pt x="963769" y="603128"/>
                </a:lnTo>
                <a:lnTo>
                  <a:pt x="1010334" y="599921"/>
                </a:lnTo>
                <a:lnTo>
                  <a:pt x="1052471" y="592738"/>
                </a:lnTo>
                <a:lnTo>
                  <a:pt x="1096942" y="584965"/>
                </a:lnTo>
                <a:lnTo>
                  <a:pt x="1137400" y="581133"/>
                </a:lnTo>
                <a:lnTo>
                  <a:pt x="1176198" y="573766"/>
                </a:lnTo>
                <a:lnTo>
                  <a:pt x="1214505" y="564880"/>
                </a:lnTo>
                <a:lnTo>
                  <a:pt x="1251608" y="555544"/>
                </a:lnTo>
                <a:lnTo>
                  <a:pt x="1295947" y="542908"/>
                </a:lnTo>
                <a:lnTo>
                  <a:pt x="1335476" y="530572"/>
                </a:lnTo>
                <a:lnTo>
                  <a:pt x="1361099" y="519443"/>
                </a:lnTo>
                <a:lnTo>
                  <a:pt x="1408364" y="482489"/>
                </a:lnTo>
                <a:lnTo>
                  <a:pt x="1437730" y="455891"/>
                </a:lnTo>
                <a:lnTo>
                  <a:pt x="1448864" y="434939"/>
                </a:lnTo>
                <a:lnTo>
                  <a:pt x="1462027" y="389629"/>
                </a:lnTo>
                <a:lnTo>
                  <a:pt x="1464971" y="350843"/>
                </a:lnTo>
                <a:lnTo>
                  <a:pt x="1464271" y="308524"/>
                </a:lnTo>
                <a:lnTo>
                  <a:pt x="1454650" y="263072"/>
                </a:lnTo>
                <a:lnTo>
                  <a:pt x="1430021" y="216835"/>
                </a:lnTo>
                <a:lnTo>
                  <a:pt x="1387781" y="170192"/>
                </a:lnTo>
                <a:lnTo>
                  <a:pt x="1342135" y="139468"/>
                </a:lnTo>
                <a:lnTo>
                  <a:pt x="1298543" y="109158"/>
                </a:lnTo>
                <a:lnTo>
                  <a:pt x="1254483" y="86719"/>
                </a:lnTo>
                <a:lnTo>
                  <a:pt x="1229704" y="73672"/>
                </a:lnTo>
                <a:lnTo>
                  <a:pt x="1200490" y="56400"/>
                </a:lnTo>
                <a:lnTo>
                  <a:pt x="1158320" y="35055"/>
                </a:lnTo>
                <a:lnTo>
                  <a:pt x="1112992" y="95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4" name="SMARTInkShape-2714">
            <a:extLst>
              <a:ext uri="{FF2B5EF4-FFF2-40B4-BE49-F238E27FC236}">
                <a16:creationId xmlns:a16="http://schemas.microsoft.com/office/drawing/2014/main" id="{75C2E432-7AD1-3E9A-C0BD-A3C650664564}"/>
              </a:ext>
            </a:extLst>
          </p:cNvPr>
          <p:cNvSpPr/>
          <p:nvPr>
            <p:custDataLst>
              <p:tags r:id="rId2"/>
            </p:custDataLst>
          </p:nvPr>
        </p:nvSpPr>
        <p:spPr>
          <a:xfrm>
            <a:off x="5095875" y="4276725"/>
            <a:ext cx="2819401" cy="123433"/>
          </a:xfrm>
          <a:custGeom>
            <a:avLst/>
            <a:gdLst/>
            <a:ahLst/>
            <a:cxnLst/>
            <a:rect l="0" t="0" r="0" b="0"/>
            <a:pathLst>
              <a:path w="2819401" h="123433">
                <a:moveTo>
                  <a:pt x="9525" y="95250"/>
                </a:moveTo>
                <a:lnTo>
                  <a:pt x="9525" y="95250"/>
                </a:lnTo>
                <a:lnTo>
                  <a:pt x="4469" y="95250"/>
                </a:lnTo>
                <a:lnTo>
                  <a:pt x="2980" y="96308"/>
                </a:lnTo>
                <a:lnTo>
                  <a:pt x="1986" y="98072"/>
                </a:lnTo>
                <a:lnTo>
                  <a:pt x="34" y="104658"/>
                </a:lnTo>
                <a:lnTo>
                  <a:pt x="0" y="114265"/>
                </a:lnTo>
                <a:lnTo>
                  <a:pt x="10113" y="114290"/>
                </a:lnTo>
                <a:lnTo>
                  <a:pt x="17900" y="117117"/>
                </a:lnTo>
                <a:lnTo>
                  <a:pt x="24890" y="120844"/>
                </a:lnTo>
                <a:lnTo>
                  <a:pt x="35832" y="122942"/>
                </a:lnTo>
                <a:lnTo>
                  <a:pt x="46264" y="123432"/>
                </a:lnTo>
                <a:lnTo>
                  <a:pt x="55133" y="120828"/>
                </a:lnTo>
                <a:lnTo>
                  <a:pt x="58981" y="118652"/>
                </a:lnTo>
                <a:lnTo>
                  <a:pt x="71722" y="119056"/>
                </a:lnTo>
                <a:lnTo>
                  <a:pt x="85851" y="120647"/>
                </a:lnTo>
                <a:lnTo>
                  <a:pt x="112187" y="115345"/>
                </a:lnTo>
                <a:lnTo>
                  <a:pt x="145837" y="119154"/>
                </a:lnTo>
                <a:lnTo>
                  <a:pt x="191948" y="114940"/>
                </a:lnTo>
                <a:lnTo>
                  <a:pt x="236265" y="114384"/>
                </a:lnTo>
                <a:lnTo>
                  <a:pt x="276876" y="114317"/>
                </a:lnTo>
                <a:lnTo>
                  <a:pt x="318516" y="113246"/>
                </a:lnTo>
                <a:lnTo>
                  <a:pt x="358136" y="108814"/>
                </a:lnTo>
                <a:lnTo>
                  <a:pt x="403804" y="112903"/>
                </a:lnTo>
                <a:lnTo>
                  <a:pt x="443948" y="114024"/>
                </a:lnTo>
                <a:lnTo>
                  <a:pt x="490527" y="114246"/>
                </a:lnTo>
                <a:lnTo>
                  <a:pt x="530771" y="111467"/>
                </a:lnTo>
                <a:lnTo>
                  <a:pt x="570721" y="106758"/>
                </a:lnTo>
                <a:lnTo>
                  <a:pt x="609369" y="105363"/>
                </a:lnTo>
                <a:lnTo>
                  <a:pt x="650241" y="104891"/>
                </a:lnTo>
                <a:lnTo>
                  <a:pt x="694964" y="104798"/>
                </a:lnTo>
                <a:lnTo>
                  <a:pt x="736258" y="104782"/>
                </a:lnTo>
                <a:lnTo>
                  <a:pt x="782551" y="104776"/>
                </a:lnTo>
                <a:lnTo>
                  <a:pt x="822034" y="104775"/>
                </a:lnTo>
                <a:lnTo>
                  <a:pt x="864365" y="98229"/>
                </a:lnTo>
                <a:lnTo>
                  <a:pt x="907221" y="95839"/>
                </a:lnTo>
                <a:lnTo>
                  <a:pt x="946026" y="95367"/>
                </a:lnTo>
                <a:lnTo>
                  <a:pt x="988223" y="94214"/>
                </a:lnTo>
                <a:lnTo>
                  <a:pt x="1031053" y="87716"/>
                </a:lnTo>
                <a:lnTo>
                  <a:pt x="1078359" y="85987"/>
                </a:lnTo>
                <a:lnTo>
                  <a:pt x="1117648" y="82955"/>
                </a:lnTo>
                <a:lnTo>
                  <a:pt x="1156303" y="78201"/>
                </a:lnTo>
                <a:lnTo>
                  <a:pt x="1198447" y="76793"/>
                </a:lnTo>
                <a:lnTo>
                  <a:pt x="1237746" y="73554"/>
                </a:lnTo>
                <a:lnTo>
                  <a:pt x="1276201" y="68713"/>
                </a:lnTo>
                <a:lnTo>
                  <a:pt x="1317008" y="67078"/>
                </a:lnTo>
                <a:lnTo>
                  <a:pt x="1358567" y="66711"/>
                </a:lnTo>
                <a:lnTo>
                  <a:pt x="1405989" y="60136"/>
                </a:lnTo>
                <a:lnTo>
                  <a:pt x="1451574" y="57740"/>
                </a:lnTo>
                <a:lnTo>
                  <a:pt x="1496759" y="57267"/>
                </a:lnTo>
                <a:lnTo>
                  <a:pt x="1536154" y="52128"/>
                </a:lnTo>
                <a:lnTo>
                  <a:pt x="1579695" y="48959"/>
                </a:lnTo>
                <a:lnTo>
                  <a:pt x="1621119" y="47889"/>
                </a:lnTo>
                <a:lnTo>
                  <a:pt x="1656728" y="47703"/>
                </a:lnTo>
                <a:lnTo>
                  <a:pt x="1700323" y="47648"/>
                </a:lnTo>
                <a:lnTo>
                  <a:pt x="1743578" y="47632"/>
                </a:lnTo>
                <a:lnTo>
                  <a:pt x="1784410" y="47626"/>
                </a:lnTo>
                <a:lnTo>
                  <a:pt x="1827557" y="42569"/>
                </a:lnTo>
                <a:lnTo>
                  <a:pt x="1867713" y="38983"/>
                </a:lnTo>
                <a:lnTo>
                  <a:pt x="1915313" y="38275"/>
                </a:lnTo>
                <a:lnTo>
                  <a:pt x="1960424" y="38134"/>
                </a:lnTo>
                <a:lnTo>
                  <a:pt x="2006455" y="31561"/>
                </a:lnTo>
                <a:lnTo>
                  <a:pt x="2050042" y="29165"/>
                </a:lnTo>
                <a:lnTo>
                  <a:pt x="2088990" y="28692"/>
                </a:lnTo>
                <a:lnTo>
                  <a:pt x="2130158" y="28598"/>
                </a:lnTo>
                <a:lnTo>
                  <a:pt x="2176411" y="28577"/>
                </a:lnTo>
                <a:lnTo>
                  <a:pt x="2218061" y="25753"/>
                </a:lnTo>
                <a:lnTo>
                  <a:pt x="2262232" y="20374"/>
                </a:lnTo>
                <a:lnTo>
                  <a:pt x="2306414" y="19225"/>
                </a:lnTo>
                <a:lnTo>
                  <a:pt x="2348476" y="19084"/>
                </a:lnTo>
                <a:lnTo>
                  <a:pt x="2390119" y="19060"/>
                </a:lnTo>
                <a:lnTo>
                  <a:pt x="2437447" y="19052"/>
                </a:lnTo>
                <a:lnTo>
                  <a:pt x="2475041" y="17992"/>
                </a:lnTo>
                <a:lnTo>
                  <a:pt x="2518166" y="12504"/>
                </a:lnTo>
                <a:lnTo>
                  <a:pt x="2565556" y="10114"/>
                </a:lnTo>
                <a:lnTo>
                  <a:pt x="2611096" y="9642"/>
                </a:lnTo>
                <a:lnTo>
                  <a:pt x="2650554" y="9559"/>
                </a:lnTo>
                <a:lnTo>
                  <a:pt x="2689055" y="9535"/>
                </a:lnTo>
                <a:lnTo>
                  <a:pt x="2732387" y="9527"/>
                </a:lnTo>
                <a:lnTo>
                  <a:pt x="2771520" y="9525"/>
                </a:lnTo>
                <a:lnTo>
                  <a:pt x="2809646" y="8467"/>
                </a:lnTo>
                <a:lnTo>
                  <a:pt x="2812897" y="6703"/>
                </a:lnTo>
                <a:lnTo>
                  <a:pt x="2815065" y="4468"/>
                </a:lnTo>
                <a:lnTo>
                  <a:pt x="2815451" y="2979"/>
                </a:lnTo>
                <a:lnTo>
                  <a:pt x="2814651" y="1986"/>
                </a:lnTo>
                <a:lnTo>
                  <a:pt x="2810818" y="393"/>
                </a:lnTo>
                <a:lnTo>
                  <a:pt x="2819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13" name="SMARTInkShape-Group579">
            <a:extLst>
              <a:ext uri="{FF2B5EF4-FFF2-40B4-BE49-F238E27FC236}">
                <a16:creationId xmlns:a16="http://schemas.microsoft.com/office/drawing/2014/main" id="{47725511-E5C5-6924-E735-6C0725482693}"/>
              </a:ext>
            </a:extLst>
          </p:cNvPr>
          <p:cNvGrpSpPr/>
          <p:nvPr/>
        </p:nvGrpSpPr>
        <p:grpSpPr>
          <a:xfrm>
            <a:off x="5105401" y="4391028"/>
            <a:ext cx="2619375" cy="438144"/>
            <a:chOff x="5105401" y="4391028"/>
            <a:chExt cx="2619375" cy="438144"/>
          </a:xfrm>
        </p:grpSpPr>
        <p:sp>
          <p:nvSpPr>
            <p:cNvPr id="1595" name="SMARTInkShape-2715">
              <a:extLst>
                <a:ext uri="{FF2B5EF4-FFF2-40B4-BE49-F238E27FC236}">
                  <a16:creationId xmlns:a16="http://schemas.microsoft.com/office/drawing/2014/main" id="{8118A3A4-4D49-36C7-B155-E6B89A7356A6}"/>
                </a:ext>
              </a:extLst>
            </p:cNvPr>
            <p:cNvSpPr/>
            <p:nvPr>
              <p:custDataLst>
                <p:tags r:id="rId181"/>
              </p:custDataLst>
            </p:nvPr>
          </p:nvSpPr>
          <p:spPr>
            <a:xfrm>
              <a:off x="5105401" y="4562475"/>
              <a:ext cx="95250" cy="266697"/>
            </a:xfrm>
            <a:custGeom>
              <a:avLst/>
              <a:gdLst/>
              <a:ahLst/>
              <a:cxnLst/>
              <a:rect l="0" t="0" r="0" b="0"/>
              <a:pathLst>
                <a:path w="95250" h="266697">
                  <a:moveTo>
                    <a:pt x="85724" y="0"/>
                  </a:moveTo>
                  <a:lnTo>
                    <a:pt x="85724" y="0"/>
                  </a:lnTo>
                  <a:lnTo>
                    <a:pt x="77523" y="8201"/>
                  </a:lnTo>
                  <a:lnTo>
                    <a:pt x="54857" y="9408"/>
                  </a:lnTo>
                  <a:lnTo>
                    <a:pt x="52447" y="8389"/>
                  </a:lnTo>
                  <a:lnTo>
                    <a:pt x="50838" y="6651"/>
                  </a:lnTo>
                  <a:lnTo>
                    <a:pt x="49767" y="4434"/>
                  </a:lnTo>
                  <a:lnTo>
                    <a:pt x="47995" y="2956"/>
                  </a:lnTo>
                  <a:lnTo>
                    <a:pt x="39611" y="389"/>
                  </a:lnTo>
                  <a:lnTo>
                    <a:pt x="28577" y="0"/>
                  </a:lnTo>
                  <a:lnTo>
                    <a:pt x="28574" y="40704"/>
                  </a:lnTo>
                  <a:lnTo>
                    <a:pt x="28574" y="85377"/>
                  </a:lnTo>
                  <a:lnTo>
                    <a:pt x="28574" y="126662"/>
                  </a:lnTo>
                  <a:lnTo>
                    <a:pt x="25752" y="170129"/>
                  </a:lnTo>
                  <a:lnTo>
                    <a:pt x="19637" y="213406"/>
                  </a:lnTo>
                  <a:lnTo>
                    <a:pt x="18253" y="228197"/>
                  </a:lnTo>
                  <a:lnTo>
                    <a:pt x="14109" y="238299"/>
                  </a:lnTo>
                  <a:lnTo>
                    <a:pt x="2588" y="256780"/>
                  </a:lnTo>
                  <a:lnTo>
                    <a:pt x="0" y="266696"/>
                  </a:lnTo>
                  <a:lnTo>
                    <a:pt x="39038" y="251511"/>
                  </a:lnTo>
                  <a:lnTo>
                    <a:pt x="85400" y="247679"/>
                  </a:lnTo>
                  <a:lnTo>
                    <a:pt x="95249"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6" name="SMARTInkShape-2716">
              <a:extLst>
                <a:ext uri="{FF2B5EF4-FFF2-40B4-BE49-F238E27FC236}">
                  <a16:creationId xmlns:a16="http://schemas.microsoft.com/office/drawing/2014/main" id="{EFB2BBEE-3B07-0E60-00CC-232104820E5F}"/>
                </a:ext>
              </a:extLst>
            </p:cNvPr>
            <p:cNvSpPr/>
            <p:nvPr>
              <p:custDataLst>
                <p:tags r:id="rId182"/>
              </p:custDataLst>
            </p:nvPr>
          </p:nvSpPr>
          <p:spPr>
            <a:xfrm>
              <a:off x="5362575" y="4695825"/>
              <a:ext cx="95251" cy="1"/>
            </a:xfrm>
            <a:custGeom>
              <a:avLst/>
              <a:gdLst/>
              <a:ahLst/>
              <a:cxnLst/>
              <a:rect l="0" t="0" r="0" b="0"/>
              <a:pathLst>
                <a:path w="95251" h="1">
                  <a:moveTo>
                    <a:pt x="9525" y="0"/>
                  </a:moveTo>
                  <a:lnTo>
                    <a:pt x="9525" y="0"/>
                  </a:lnTo>
                  <a:lnTo>
                    <a:pt x="0" y="0"/>
                  </a:lnTo>
                  <a:lnTo>
                    <a:pt x="42639" y="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7" name="SMARTInkShape-2717">
              <a:extLst>
                <a:ext uri="{FF2B5EF4-FFF2-40B4-BE49-F238E27FC236}">
                  <a16:creationId xmlns:a16="http://schemas.microsoft.com/office/drawing/2014/main" id="{6300D7A5-8E06-9E4A-2275-517664E8C826}"/>
                </a:ext>
              </a:extLst>
            </p:cNvPr>
            <p:cNvSpPr/>
            <p:nvPr>
              <p:custDataLst>
                <p:tags r:id="rId183"/>
              </p:custDataLst>
            </p:nvPr>
          </p:nvSpPr>
          <p:spPr>
            <a:xfrm>
              <a:off x="5543550" y="4619625"/>
              <a:ext cx="8202" cy="161926"/>
            </a:xfrm>
            <a:custGeom>
              <a:avLst/>
              <a:gdLst/>
              <a:ahLst/>
              <a:cxnLst/>
              <a:rect l="0" t="0" r="0" b="0"/>
              <a:pathLst>
                <a:path w="8202" h="161926">
                  <a:moveTo>
                    <a:pt x="0" y="0"/>
                  </a:moveTo>
                  <a:lnTo>
                    <a:pt x="0" y="0"/>
                  </a:lnTo>
                  <a:lnTo>
                    <a:pt x="0" y="5057"/>
                  </a:lnTo>
                  <a:lnTo>
                    <a:pt x="2822" y="10361"/>
                  </a:lnTo>
                  <a:lnTo>
                    <a:pt x="5056" y="13257"/>
                  </a:lnTo>
                  <a:lnTo>
                    <a:pt x="8201" y="37559"/>
                  </a:lnTo>
                  <a:lnTo>
                    <a:pt x="2717" y="76093"/>
                  </a:lnTo>
                  <a:lnTo>
                    <a:pt x="238" y="119190"/>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8" name="SMARTInkShape-2718">
              <a:extLst>
                <a:ext uri="{FF2B5EF4-FFF2-40B4-BE49-F238E27FC236}">
                  <a16:creationId xmlns:a16="http://schemas.microsoft.com/office/drawing/2014/main" id="{AE90B74C-6F29-1B18-E45D-1C2A6F905505}"/>
                </a:ext>
              </a:extLst>
            </p:cNvPr>
            <p:cNvSpPr/>
            <p:nvPr>
              <p:custDataLst>
                <p:tags r:id="rId184"/>
              </p:custDataLst>
            </p:nvPr>
          </p:nvSpPr>
          <p:spPr>
            <a:xfrm>
              <a:off x="5591175" y="4620017"/>
              <a:ext cx="121813" cy="146902"/>
            </a:xfrm>
            <a:custGeom>
              <a:avLst/>
              <a:gdLst/>
              <a:ahLst/>
              <a:cxnLst/>
              <a:rect l="0" t="0" r="0" b="0"/>
              <a:pathLst>
                <a:path w="121813" h="146902">
                  <a:moveTo>
                    <a:pt x="28575" y="9133"/>
                  </a:moveTo>
                  <a:lnTo>
                    <a:pt x="28575" y="9133"/>
                  </a:lnTo>
                  <a:lnTo>
                    <a:pt x="43785" y="2587"/>
                  </a:lnTo>
                  <a:lnTo>
                    <a:pt x="68298" y="0"/>
                  </a:lnTo>
                  <a:lnTo>
                    <a:pt x="75510" y="2605"/>
                  </a:lnTo>
                  <a:lnTo>
                    <a:pt x="78915" y="4781"/>
                  </a:lnTo>
                  <a:lnTo>
                    <a:pt x="81185" y="8349"/>
                  </a:lnTo>
                  <a:lnTo>
                    <a:pt x="83708" y="17957"/>
                  </a:lnTo>
                  <a:lnTo>
                    <a:pt x="83322" y="22424"/>
                  </a:lnTo>
                  <a:lnTo>
                    <a:pt x="80071" y="30209"/>
                  </a:lnTo>
                  <a:lnTo>
                    <a:pt x="67234" y="50656"/>
                  </a:lnTo>
                  <a:lnTo>
                    <a:pt x="60698" y="55865"/>
                  </a:lnTo>
                  <a:lnTo>
                    <a:pt x="21813" y="74077"/>
                  </a:lnTo>
                  <a:lnTo>
                    <a:pt x="21951" y="74653"/>
                  </a:lnTo>
                  <a:lnTo>
                    <a:pt x="27494" y="75656"/>
                  </a:lnTo>
                  <a:lnTo>
                    <a:pt x="50117" y="70291"/>
                  </a:lnTo>
                  <a:lnTo>
                    <a:pt x="77404" y="74872"/>
                  </a:lnTo>
                  <a:lnTo>
                    <a:pt x="117030" y="99105"/>
                  </a:lnTo>
                  <a:lnTo>
                    <a:pt x="120805" y="104859"/>
                  </a:lnTo>
                  <a:lnTo>
                    <a:pt x="121812" y="107875"/>
                  </a:lnTo>
                  <a:lnTo>
                    <a:pt x="120109" y="116872"/>
                  </a:lnTo>
                  <a:lnTo>
                    <a:pt x="118173" y="122233"/>
                  </a:lnTo>
                  <a:lnTo>
                    <a:pt x="110377" y="131014"/>
                  </a:lnTo>
                  <a:lnTo>
                    <a:pt x="99856" y="137386"/>
                  </a:lnTo>
                  <a:lnTo>
                    <a:pt x="59508" y="146868"/>
                  </a:lnTo>
                  <a:lnTo>
                    <a:pt x="41970" y="146901"/>
                  </a:lnTo>
                  <a:lnTo>
                    <a:pt x="0" y="1424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9" name="SMARTInkShape-2719">
              <a:extLst>
                <a:ext uri="{FF2B5EF4-FFF2-40B4-BE49-F238E27FC236}">
                  <a16:creationId xmlns:a16="http://schemas.microsoft.com/office/drawing/2014/main" id="{3C1BB270-6B88-3DFC-444F-4669883272BB}"/>
                </a:ext>
              </a:extLst>
            </p:cNvPr>
            <p:cNvSpPr/>
            <p:nvPr>
              <p:custDataLst>
                <p:tags r:id="rId185"/>
              </p:custDataLst>
            </p:nvPr>
          </p:nvSpPr>
          <p:spPr>
            <a:xfrm>
              <a:off x="5735009" y="4610136"/>
              <a:ext cx="84766" cy="180940"/>
            </a:xfrm>
            <a:custGeom>
              <a:avLst/>
              <a:gdLst/>
              <a:ahLst/>
              <a:cxnLst/>
              <a:rect l="0" t="0" r="0" b="0"/>
              <a:pathLst>
                <a:path w="84766" h="180940">
                  <a:moveTo>
                    <a:pt x="65716" y="47589"/>
                  </a:moveTo>
                  <a:lnTo>
                    <a:pt x="65716" y="47589"/>
                  </a:lnTo>
                  <a:lnTo>
                    <a:pt x="70772" y="42532"/>
                  </a:lnTo>
                  <a:lnTo>
                    <a:pt x="73255" y="37228"/>
                  </a:lnTo>
                  <a:lnTo>
                    <a:pt x="75239" y="12738"/>
                  </a:lnTo>
                  <a:lnTo>
                    <a:pt x="75241" y="9917"/>
                  </a:lnTo>
                  <a:lnTo>
                    <a:pt x="67040" y="1326"/>
                  </a:lnTo>
                  <a:lnTo>
                    <a:pt x="61052" y="367"/>
                  </a:lnTo>
                  <a:lnTo>
                    <a:pt x="35159" y="0"/>
                  </a:lnTo>
                  <a:lnTo>
                    <a:pt x="31587" y="2105"/>
                  </a:lnTo>
                  <a:lnTo>
                    <a:pt x="9963" y="26482"/>
                  </a:lnTo>
                  <a:lnTo>
                    <a:pt x="3895" y="38560"/>
                  </a:lnTo>
                  <a:lnTo>
                    <a:pt x="0" y="58506"/>
                  </a:lnTo>
                  <a:lnTo>
                    <a:pt x="4381" y="74342"/>
                  </a:lnTo>
                  <a:lnTo>
                    <a:pt x="12351" y="83469"/>
                  </a:lnTo>
                  <a:lnTo>
                    <a:pt x="29657" y="97950"/>
                  </a:lnTo>
                  <a:lnTo>
                    <a:pt x="34268" y="99155"/>
                  </a:lnTo>
                  <a:lnTo>
                    <a:pt x="45037" y="97671"/>
                  </a:lnTo>
                  <a:lnTo>
                    <a:pt x="62999" y="85829"/>
                  </a:lnTo>
                  <a:lnTo>
                    <a:pt x="69800" y="77638"/>
                  </a:lnTo>
                  <a:lnTo>
                    <a:pt x="76451" y="67076"/>
                  </a:lnTo>
                  <a:lnTo>
                    <a:pt x="81070" y="60483"/>
                  </a:lnTo>
                  <a:lnTo>
                    <a:pt x="84279" y="49496"/>
                  </a:lnTo>
                  <a:lnTo>
                    <a:pt x="84755" y="38505"/>
                  </a:lnTo>
                  <a:lnTo>
                    <a:pt x="84765" y="51360"/>
                  </a:lnTo>
                  <a:lnTo>
                    <a:pt x="71508" y="93237"/>
                  </a:lnTo>
                  <a:lnTo>
                    <a:pt x="66479" y="135039"/>
                  </a:lnTo>
                  <a:lnTo>
                    <a:pt x="65866" y="161642"/>
                  </a:lnTo>
                  <a:lnTo>
                    <a:pt x="75241" y="180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0" name="SMARTInkShape-2720">
              <a:extLst>
                <a:ext uri="{FF2B5EF4-FFF2-40B4-BE49-F238E27FC236}">
                  <a16:creationId xmlns:a16="http://schemas.microsoft.com/office/drawing/2014/main" id="{3F031FF5-B8CD-D449-6821-8C795065631E}"/>
                </a:ext>
              </a:extLst>
            </p:cNvPr>
            <p:cNvSpPr/>
            <p:nvPr>
              <p:custDataLst>
                <p:tags r:id="rId186"/>
              </p:custDataLst>
            </p:nvPr>
          </p:nvSpPr>
          <p:spPr>
            <a:xfrm>
              <a:off x="5905500" y="4600575"/>
              <a:ext cx="19051" cy="190501"/>
            </a:xfrm>
            <a:custGeom>
              <a:avLst/>
              <a:gdLst/>
              <a:ahLst/>
              <a:cxnLst/>
              <a:rect l="0" t="0" r="0" b="0"/>
              <a:pathLst>
                <a:path w="19051" h="190501">
                  <a:moveTo>
                    <a:pt x="19050" y="0"/>
                  </a:moveTo>
                  <a:lnTo>
                    <a:pt x="19050" y="0"/>
                  </a:lnTo>
                  <a:lnTo>
                    <a:pt x="19050" y="10113"/>
                  </a:lnTo>
                  <a:lnTo>
                    <a:pt x="16228" y="17900"/>
                  </a:lnTo>
                  <a:lnTo>
                    <a:pt x="13994" y="21459"/>
                  </a:lnTo>
                  <a:lnTo>
                    <a:pt x="7291" y="64366"/>
                  </a:lnTo>
                  <a:lnTo>
                    <a:pt x="1440" y="111963"/>
                  </a:lnTo>
                  <a:lnTo>
                    <a:pt x="190" y="154079"/>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1" name="SMARTInkShape-2721">
              <a:extLst>
                <a:ext uri="{FF2B5EF4-FFF2-40B4-BE49-F238E27FC236}">
                  <a16:creationId xmlns:a16="http://schemas.microsoft.com/office/drawing/2014/main" id="{6602226F-102A-2585-E0E0-8FC8E5296A93}"/>
                </a:ext>
              </a:extLst>
            </p:cNvPr>
            <p:cNvSpPr/>
            <p:nvPr>
              <p:custDataLst>
                <p:tags r:id="rId187"/>
              </p:custDataLst>
            </p:nvPr>
          </p:nvSpPr>
          <p:spPr>
            <a:xfrm>
              <a:off x="6057900" y="4695825"/>
              <a:ext cx="133351" cy="9526"/>
            </a:xfrm>
            <a:custGeom>
              <a:avLst/>
              <a:gdLst/>
              <a:ahLst/>
              <a:cxnLst/>
              <a:rect l="0" t="0" r="0" b="0"/>
              <a:pathLst>
                <a:path w="133351" h="9526">
                  <a:moveTo>
                    <a:pt x="0" y="9525"/>
                  </a:moveTo>
                  <a:lnTo>
                    <a:pt x="0" y="9525"/>
                  </a:lnTo>
                  <a:lnTo>
                    <a:pt x="5056" y="9525"/>
                  </a:lnTo>
                  <a:lnTo>
                    <a:pt x="10361" y="6703"/>
                  </a:lnTo>
                  <a:lnTo>
                    <a:pt x="13257" y="4468"/>
                  </a:lnTo>
                  <a:lnTo>
                    <a:pt x="32502" y="1324"/>
                  </a:lnTo>
                  <a:lnTo>
                    <a:pt x="76717" y="175"/>
                  </a:lnTo>
                  <a:lnTo>
                    <a:pt x="123415" y="2"/>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2" name="SMARTInkShape-2722">
              <a:extLst>
                <a:ext uri="{FF2B5EF4-FFF2-40B4-BE49-F238E27FC236}">
                  <a16:creationId xmlns:a16="http://schemas.microsoft.com/office/drawing/2014/main" id="{941C5541-B956-89E0-D57D-71CB5BC84BA0}"/>
                </a:ext>
              </a:extLst>
            </p:cNvPr>
            <p:cNvSpPr/>
            <p:nvPr>
              <p:custDataLst>
                <p:tags r:id="rId188"/>
              </p:custDataLst>
            </p:nvPr>
          </p:nvSpPr>
          <p:spPr>
            <a:xfrm>
              <a:off x="6355776" y="4543428"/>
              <a:ext cx="83125" cy="257154"/>
            </a:xfrm>
            <a:custGeom>
              <a:avLst/>
              <a:gdLst/>
              <a:ahLst/>
              <a:cxnLst/>
              <a:rect l="0" t="0" r="0" b="0"/>
              <a:pathLst>
                <a:path w="83125" h="257154">
                  <a:moveTo>
                    <a:pt x="64074" y="9522"/>
                  </a:moveTo>
                  <a:lnTo>
                    <a:pt x="64074" y="9522"/>
                  </a:lnTo>
                  <a:lnTo>
                    <a:pt x="73206" y="389"/>
                  </a:lnTo>
                  <a:lnTo>
                    <a:pt x="82722" y="7"/>
                  </a:lnTo>
                  <a:lnTo>
                    <a:pt x="77948" y="0"/>
                  </a:lnTo>
                  <a:lnTo>
                    <a:pt x="76498" y="1057"/>
                  </a:lnTo>
                  <a:lnTo>
                    <a:pt x="71737" y="10756"/>
                  </a:lnTo>
                  <a:lnTo>
                    <a:pt x="33885" y="54268"/>
                  </a:lnTo>
                  <a:lnTo>
                    <a:pt x="13387" y="93580"/>
                  </a:lnTo>
                  <a:lnTo>
                    <a:pt x="2606" y="124386"/>
                  </a:lnTo>
                  <a:lnTo>
                    <a:pt x="0" y="158797"/>
                  </a:lnTo>
                  <a:lnTo>
                    <a:pt x="5462" y="187454"/>
                  </a:lnTo>
                  <a:lnTo>
                    <a:pt x="24008" y="222677"/>
                  </a:lnTo>
                  <a:lnTo>
                    <a:pt x="39973" y="240366"/>
                  </a:lnTo>
                  <a:lnTo>
                    <a:pt x="57051" y="251722"/>
                  </a:lnTo>
                  <a:lnTo>
                    <a:pt x="71210" y="256454"/>
                  </a:lnTo>
                  <a:lnTo>
                    <a:pt x="82669" y="257153"/>
                  </a:lnTo>
                  <a:lnTo>
                    <a:pt x="83124" y="2476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3" name="SMARTInkShape-2723">
              <a:extLst>
                <a:ext uri="{FF2B5EF4-FFF2-40B4-BE49-F238E27FC236}">
                  <a16:creationId xmlns:a16="http://schemas.microsoft.com/office/drawing/2014/main" id="{B59CE002-4E81-4B70-94C1-B4213A077CDE}"/>
                </a:ext>
              </a:extLst>
            </p:cNvPr>
            <p:cNvSpPr/>
            <p:nvPr>
              <p:custDataLst>
                <p:tags r:id="rId189"/>
              </p:custDataLst>
            </p:nvPr>
          </p:nvSpPr>
          <p:spPr>
            <a:xfrm>
              <a:off x="6486525" y="4676775"/>
              <a:ext cx="85726" cy="1"/>
            </a:xfrm>
            <a:custGeom>
              <a:avLst/>
              <a:gdLst/>
              <a:ahLst/>
              <a:cxnLst/>
              <a:rect l="0" t="0" r="0" b="0"/>
              <a:pathLst>
                <a:path w="85726" h="1">
                  <a:moveTo>
                    <a:pt x="0" y="0"/>
                  </a:moveTo>
                  <a:lnTo>
                    <a:pt x="0" y="0"/>
                  </a:lnTo>
                  <a:lnTo>
                    <a:pt x="45057" y="0"/>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4" name="SMARTInkShape-2724">
              <a:extLst>
                <a:ext uri="{FF2B5EF4-FFF2-40B4-BE49-F238E27FC236}">
                  <a16:creationId xmlns:a16="http://schemas.microsoft.com/office/drawing/2014/main" id="{AC22F429-393F-401C-C957-102852DDD3DB}"/>
                </a:ext>
              </a:extLst>
            </p:cNvPr>
            <p:cNvSpPr/>
            <p:nvPr>
              <p:custDataLst>
                <p:tags r:id="rId190"/>
              </p:custDataLst>
            </p:nvPr>
          </p:nvSpPr>
          <p:spPr>
            <a:xfrm>
              <a:off x="6657975" y="4600692"/>
              <a:ext cx="14572" cy="171334"/>
            </a:xfrm>
            <a:custGeom>
              <a:avLst/>
              <a:gdLst/>
              <a:ahLst/>
              <a:cxnLst/>
              <a:rect l="0" t="0" r="0" b="0"/>
              <a:pathLst>
                <a:path w="14572" h="171334">
                  <a:moveTo>
                    <a:pt x="0" y="9408"/>
                  </a:moveTo>
                  <a:lnTo>
                    <a:pt x="0" y="9408"/>
                  </a:lnTo>
                  <a:lnTo>
                    <a:pt x="0" y="4351"/>
                  </a:lnTo>
                  <a:lnTo>
                    <a:pt x="1058" y="2862"/>
                  </a:lnTo>
                  <a:lnTo>
                    <a:pt x="2822" y="1869"/>
                  </a:lnTo>
                  <a:lnTo>
                    <a:pt x="9132" y="0"/>
                  </a:lnTo>
                  <a:lnTo>
                    <a:pt x="14571" y="40589"/>
                  </a:lnTo>
                  <a:lnTo>
                    <a:pt x="10921" y="83129"/>
                  </a:lnTo>
                  <a:lnTo>
                    <a:pt x="9709" y="123577"/>
                  </a:lnTo>
                  <a:lnTo>
                    <a:pt x="9525" y="171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5" name="SMARTInkShape-2725">
              <a:extLst>
                <a:ext uri="{FF2B5EF4-FFF2-40B4-BE49-F238E27FC236}">
                  <a16:creationId xmlns:a16="http://schemas.microsoft.com/office/drawing/2014/main" id="{537D5D39-267F-B9CC-B99D-D7031A50172E}"/>
                </a:ext>
              </a:extLst>
            </p:cNvPr>
            <p:cNvSpPr/>
            <p:nvPr>
              <p:custDataLst>
                <p:tags r:id="rId191"/>
              </p:custDataLst>
            </p:nvPr>
          </p:nvSpPr>
          <p:spPr>
            <a:xfrm>
              <a:off x="6735162" y="4611581"/>
              <a:ext cx="94264" cy="141395"/>
            </a:xfrm>
            <a:custGeom>
              <a:avLst/>
              <a:gdLst/>
              <a:ahLst/>
              <a:cxnLst/>
              <a:rect l="0" t="0" r="0" b="0"/>
              <a:pathLst>
                <a:path w="94264" h="141395">
                  <a:moveTo>
                    <a:pt x="18063" y="55669"/>
                  </a:moveTo>
                  <a:lnTo>
                    <a:pt x="18063" y="55669"/>
                  </a:lnTo>
                  <a:lnTo>
                    <a:pt x="18063" y="50612"/>
                  </a:lnTo>
                  <a:lnTo>
                    <a:pt x="17005" y="49123"/>
                  </a:lnTo>
                  <a:lnTo>
                    <a:pt x="15241" y="48130"/>
                  </a:lnTo>
                  <a:lnTo>
                    <a:pt x="9863" y="46536"/>
                  </a:lnTo>
                  <a:lnTo>
                    <a:pt x="13987" y="46261"/>
                  </a:lnTo>
                  <a:lnTo>
                    <a:pt x="15346" y="44105"/>
                  </a:lnTo>
                  <a:lnTo>
                    <a:pt x="18316" y="33075"/>
                  </a:lnTo>
                  <a:lnTo>
                    <a:pt x="20349" y="31081"/>
                  </a:lnTo>
                  <a:lnTo>
                    <a:pt x="22762" y="29752"/>
                  </a:lnTo>
                  <a:lnTo>
                    <a:pt x="24370" y="27808"/>
                  </a:lnTo>
                  <a:lnTo>
                    <a:pt x="26158" y="22825"/>
                  </a:lnTo>
                  <a:lnTo>
                    <a:pt x="32596" y="17083"/>
                  </a:lnTo>
                  <a:lnTo>
                    <a:pt x="41456" y="12061"/>
                  </a:lnTo>
                  <a:lnTo>
                    <a:pt x="52393" y="8176"/>
                  </a:lnTo>
                  <a:lnTo>
                    <a:pt x="62336" y="1851"/>
                  </a:lnTo>
                  <a:lnTo>
                    <a:pt x="68785" y="0"/>
                  </a:lnTo>
                  <a:lnTo>
                    <a:pt x="71986" y="565"/>
                  </a:lnTo>
                  <a:lnTo>
                    <a:pt x="82851" y="6850"/>
                  </a:lnTo>
                  <a:lnTo>
                    <a:pt x="83899" y="10336"/>
                  </a:lnTo>
                  <a:lnTo>
                    <a:pt x="84689" y="43661"/>
                  </a:lnTo>
                  <a:lnTo>
                    <a:pt x="79667" y="62224"/>
                  </a:lnTo>
                  <a:lnTo>
                    <a:pt x="54145" y="95081"/>
                  </a:lnTo>
                  <a:lnTo>
                    <a:pt x="15875" y="131208"/>
                  </a:lnTo>
                  <a:lnTo>
                    <a:pt x="0" y="140798"/>
                  </a:lnTo>
                  <a:lnTo>
                    <a:pt x="43819" y="141378"/>
                  </a:lnTo>
                  <a:lnTo>
                    <a:pt x="90509" y="141394"/>
                  </a:lnTo>
                  <a:lnTo>
                    <a:pt x="94263" y="1413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6" name="SMARTInkShape-2726">
              <a:extLst>
                <a:ext uri="{FF2B5EF4-FFF2-40B4-BE49-F238E27FC236}">
                  <a16:creationId xmlns:a16="http://schemas.microsoft.com/office/drawing/2014/main" id="{9C647070-888D-2E0F-7F37-BA6C739725D9}"/>
                </a:ext>
              </a:extLst>
            </p:cNvPr>
            <p:cNvSpPr/>
            <p:nvPr>
              <p:custDataLst>
                <p:tags r:id="rId192"/>
              </p:custDataLst>
            </p:nvPr>
          </p:nvSpPr>
          <p:spPr>
            <a:xfrm>
              <a:off x="6886856" y="4562478"/>
              <a:ext cx="114019" cy="190498"/>
            </a:xfrm>
            <a:custGeom>
              <a:avLst/>
              <a:gdLst/>
              <a:ahLst/>
              <a:cxnLst/>
              <a:rect l="0" t="0" r="0" b="0"/>
              <a:pathLst>
                <a:path w="114019" h="190498">
                  <a:moveTo>
                    <a:pt x="37819" y="28572"/>
                  </a:moveTo>
                  <a:lnTo>
                    <a:pt x="37819" y="28572"/>
                  </a:lnTo>
                  <a:lnTo>
                    <a:pt x="46019" y="20371"/>
                  </a:lnTo>
                  <a:lnTo>
                    <a:pt x="47228" y="10962"/>
                  </a:lnTo>
                  <a:lnTo>
                    <a:pt x="48325" y="10482"/>
                  </a:lnTo>
                  <a:lnTo>
                    <a:pt x="55535" y="9649"/>
                  </a:lnTo>
                  <a:lnTo>
                    <a:pt x="56276" y="6756"/>
                  </a:lnTo>
                  <a:lnTo>
                    <a:pt x="56869" y="0"/>
                  </a:lnTo>
                  <a:lnTo>
                    <a:pt x="56869" y="5054"/>
                  </a:lnTo>
                  <a:lnTo>
                    <a:pt x="54047" y="10359"/>
                  </a:lnTo>
                  <a:lnTo>
                    <a:pt x="28220" y="57416"/>
                  </a:lnTo>
                  <a:lnTo>
                    <a:pt x="20853" y="68908"/>
                  </a:lnTo>
                  <a:lnTo>
                    <a:pt x="6922" y="81328"/>
                  </a:lnTo>
                  <a:lnTo>
                    <a:pt x="667" y="93205"/>
                  </a:lnTo>
                  <a:lnTo>
                    <a:pt x="0" y="99698"/>
                  </a:lnTo>
                  <a:lnTo>
                    <a:pt x="965" y="101389"/>
                  </a:lnTo>
                  <a:lnTo>
                    <a:pt x="2666" y="102517"/>
                  </a:lnTo>
                  <a:lnTo>
                    <a:pt x="10118" y="104104"/>
                  </a:lnTo>
                  <a:lnTo>
                    <a:pt x="52979" y="104733"/>
                  </a:lnTo>
                  <a:lnTo>
                    <a:pt x="98821" y="95833"/>
                  </a:lnTo>
                  <a:lnTo>
                    <a:pt x="100713" y="95638"/>
                  </a:lnTo>
                  <a:lnTo>
                    <a:pt x="114006" y="85733"/>
                  </a:lnTo>
                  <a:lnTo>
                    <a:pt x="114018" y="98980"/>
                  </a:lnTo>
                  <a:lnTo>
                    <a:pt x="102259" y="143141"/>
                  </a:lnTo>
                  <a:lnTo>
                    <a:pt x="97129" y="162001"/>
                  </a:lnTo>
                  <a:lnTo>
                    <a:pt x="94969" y="190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7" name="SMARTInkShape-2727">
              <a:extLst>
                <a:ext uri="{FF2B5EF4-FFF2-40B4-BE49-F238E27FC236}">
                  <a16:creationId xmlns:a16="http://schemas.microsoft.com/office/drawing/2014/main" id="{A18A5C27-8FD5-D799-FA1E-185BD16AE172}"/>
                </a:ext>
              </a:extLst>
            </p:cNvPr>
            <p:cNvSpPr/>
            <p:nvPr>
              <p:custDataLst>
                <p:tags r:id="rId193"/>
              </p:custDataLst>
            </p:nvPr>
          </p:nvSpPr>
          <p:spPr>
            <a:xfrm>
              <a:off x="7041504" y="4594417"/>
              <a:ext cx="110641" cy="157060"/>
            </a:xfrm>
            <a:custGeom>
              <a:avLst/>
              <a:gdLst/>
              <a:ahLst/>
              <a:cxnLst/>
              <a:rect l="0" t="0" r="0" b="0"/>
              <a:pathLst>
                <a:path w="110641" h="157060">
                  <a:moveTo>
                    <a:pt x="64146" y="15683"/>
                  </a:moveTo>
                  <a:lnTo>
                    <a:pt x="64146" y="15683"/>
                  </a:lnTo>
                  <a:lnTo>
                    <a:pt x="69202" y="15683"/>
                  </a:lnTo>
                  <a:lnTo>
                    <a:pt x="70691" y="14625"/>
                  </a:lnTo>
                  <a:lnTo>
                    <a:pt x="71684" y="12861"/>
                  </a:lnTo>
                  <a:lnTo>
                    <a:pt x="73555" y="6550"/>
                  </a:lnTo>
                  <a:lnTo>
                    <a:pt x="68581" y="1218"/>
                  </a:lnTo>
                  <a:lnTo>
                    <a:pt x="66044" y="748"/>
                  </a:lnTo>
                  <a:lnTo>
                    <a:pt x="63295" y="1493"/>
                  </a:lnTo>
                  <a:lnTo>
                    <a:pt x="57417" y="4085"/>
                  </a:lnTo>
                  <a:lnTo>
                    <a:pt x="48159" y="6603"/>
                  </a:lnTo>
                  <a:lnTo>
                    <a:pt x="41871" y="10941"/>
                  </a:lnTo>
                  <a:lnTo>
                    <a:pt x="22867" y="36725"/>
                  </a:lnTo>
                  <a:lnTo>
                    <a:pt x="19342" y="46554"/>
                  </a:lnTo>
                  <a:lnTo>
                    <a:pt x="18401" y="52139"/>
                  </a:lnTo>
                  <a:lnTo>
                    <a:pt x="20179" y="61166"/>
                  </a:lnTo>
                  <a:lnTo>
                    <a:pt x="27130" y="72199"/>
                  </a:lnTo>
                  <a:lnTo>
                    <a:pt x="33935" y="78901"/>
                  </a:lnTo>
                  <a:lnTo>
                    <a:pt x="66947" y="104572"/>
                  </a:lnTo>
                  <a:lnTo>
                    <a:pt x="76736" y="119162"/>
                  </a:lnTo>
                  <a:lnTo>
                    <a:pt x="81282" y="131833"/>
                  </a:lnTo>
                  <a:lnTo>
                    <a:pt x="82629" y="142290"/>
                  </a:lnTo>
                  <a:lnTo>
                    <a:pt x="81759" y="144538"/>
                  </a:lnTo>
                  <a:lnTo>
                    <a:pt x="80121" y="146036"/>
                  </a:lnTo>
                  <a:lnTo>
                    <a:pt x="77972" y="147035"/>
                  </a:lnTo>
                  <a:lnTo>
                    <a:pt x="76537" y="148759"/>
                  </a:lnTo>
                  <a:lnTo>
                    <a:pt x="74945" y="153497"/>
                  </a:lnTo>
                  <a:lnTo>
                    <a:pt x="72403" y="155185"/>
                  </a:lnTo>
                  <a:lnTo>
                    <a:pt x="63935" y="157059"/>
                  </a:lnTo>
                  <a:lnTo>
                    <a:pt x="34707" y="150657"/>
                  </a:lnTo>
                  <a:lnTo>
                    <a:pt x="10274" y="139201"/>
                  </a:lnTo>
                  <a:lnTo>
                    <a:pt x="3161" y="133022"/>
                  </a:lnTo>
                  <a:lnTo>
                    <a:pt x="0" y="126748"/>
                  </a:lnTo>
                  <a:lnTo>
                    <a:pt x="215" y="123593"/>
                  </a:lnTo>
                  <a:lnTo>
                    <a:pt x="3276" y="117266"/>
                  </a:lnTo>
                  <a:lnTo>
                    <a:pt x="10951" y="107753"/>
                  </a:lnTo>
                  <a:lnTo>
                    <a:pt x="51588" y="91883"/>
                  </a:lnTo>
                  <a:lnTo>
                    <a:pt x="72773" y="79536"/>
                  </a:lnTo>
                  <a:lnTo>
                    <a:pt x="98893" y="56400"/>
                  </a:lnTo>
                  <a:lnTo>
                    <a:pt x="106047" y="44010"/>
                  </a:lnTo>
                  <a:lnTo>
                    <a:pt x="110640" y="23865"/>
                  </a:lnTo>
                  <a:lnTo>
                    <a:pt x="105625" y="13675"/>
                  </a:lnTo>
                  <a:lnTo>
                    <a:pt x="95270" y="0"/>
                  </a:lnTo>
                  <a:lnTo>
                    <a:pt x="83196" y="6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8" name="SMARTInkShape-2728">
              <a:extLst>
                <a:ext uri="{FF2B5EF4-FFF2-40B4-BE49-F238E27FC236}">
                  <a16:creationId xmlns:a16="http://schemas.microsoft.com/office/drawing/2014/main" id="{9FECFE84-36AC-1C05-1197-1C477ADA21AF}"/>
                </a:ext>
              </a:extLst>
            </p:cNvPr>
            <p:cNvSpPr/>
            <p:nvPr>
              <p:custDataLst>
                <p:tags r:id="rId194"/>
              </p:custDataLst>
            </p:nvPr>
          </p:nvSpPr>
          <p:spPr>
            <a:xfrm>
              <a:off x="7191375" y="47148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9" name="SMARTInkShape-2729">
              <a:extLst>
                <a:ext uri="{FF2B5EF4-FFF2-40B4-BE49-F238E27FC236}">
                  <a16:creationId xmlns:a16="http://schemas.microsoft.com/office/drawing/2014/main" id="{8305976C-BE0A-C44D-1D0A-2D84776BA536}"/>
                </a:ext>
              </a:extLst>
            </p:cNvPr>
            <p:cNvSpPr/>
            <p:nvPr>
              <p:custDataLst>
                <p:tags r:id="rId195"/>
              </p:custDataLst>
            </p:nvPr>
          </p:nvSpPr>
          <p:spPr>
            <a:xfrm>
              <a:off x="7231366" y="4562478"/>
              <a:ext cx="121935" cy="170876"/>
            </a:xfrm>
            <a:custGeom>
              <a:avLst/>
              <a:gdLst/>
              <a:ahLst/>
              <a:cxnLst/>
              <a:rect l="0" t="0" r="0" b="0"/>
              <a:pathLst>
                <a:path w="121935" h="170876">
                  <a:moveTo>
                    <a:pt x="7634" y="38097"/>
                  </a:moveTo>
                  <a:lnTo>
                    <a:pt x="7634" y="38097"/>
                  </a:lnTo>
                  <a:lnTo>
                    <a:pt x="7634" y="24840"/>
                  </a:lnTo>
                  <a:lnTo>
                    <a:pt x="10456" y="18799"/>
                  </a:lnTo>
                  <a:lnTo>
                    <a:pt x="12690" y="15707"/>
                  </a:lnTo>
                  <a:lnTo>
                    <a:pt x="17995" y="12271"/>
                  </a:lnTo>
                  <a:lnTo>
                    <a:pt x="20891" y="11354"/>
                  </a:lnTo>
                  <a:lnTo>
                    <a:pt x="22822" y="9686"/>
                  </a:lnTo>
                  <a:lnTo>
                    <a:pt x="24968" y="5009"/>
                  </a:lnTo>
                  <a:lnTo>
                    <a:pt x="26597" y="3338"/>
                  </a:lnTo>
                  <a:lnTo>
                    <a:pt x="31232" y="1482"/>
                  </a:lnTo>
                  <a:lnTo>
                    <a:pt x="63298" y="0"/>
                  </a:lnTo>
                  <a:lnTo>
                    <a:pt x="69401" y="5054"/>
                  </a:lnTo>
                  <a:lnTo>
                    <a:pt x="72127" y="10359"/>
                  </a:lnTo>
                  <a:lnTo>
                    <a:pt x="74021" y="26566"/>
                  </a:lnTo>
                  <a:lnTo>
                    <a:pt x="73225" y="60703"/>
                  </a:lnTo>
                  <a:lnTo>
                    <a:pt x="61049" y="92122"/>
                  </a:lnTo>
                  <a:lnTo>
                    <a:pt x="30709" y="135466"/>
                  </a:lnTo>
                  <a:lnTo>
                    <a:pt x="0" y="169516"/>
                  </a:lnTo>
                  <a:lnTo>
                    <a:pt x="428" y="170160"/>
                  </a:lnTo>
                  <a:lnTo>
                    <a:pt x="3726" y="170875"/>
                  </a:lnTo>
                  <a:lnTo>
                    <a:pt x="5029" y="170007"/>
                  </a:lnTo>
                  <a:lnTo>
                    <a:pt x="5897" y="168371"/>
                  </a:lnTo>
                  <a:lnTo>
                    <a:pt x="6476" y="166221"/>
                  </a:lnTo>
                  <a:lnTo>
                    <a:pt x="8979" y="164788"/>
                  </a:lnTo>
                  <a:lnTo>
                    <a:pt x="32455" y="161115"/>
                  </a:lnTo>
                  <a:lnTo>
                    <a:pt x="43447" y="155451"/>
                  </a:lnTo>
                  <a:lnTo>
                    <a:pt x="90342" y="144315"/>
                  </a:lnTo>
                  <a:lnTo>
                    <a:pt x="121934" y="1428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0" name="SMARTInkShape-2730">
              <a:extLst>
                <a:ext uri="{FF2B5EF4-FFF2-40B4-BE49-F238E27FC236}">
                  <a16:creationId xmlns:a16="http://schemas.microsoft.com/office/drawing/2014/main" id="{59411E9F-2DD1-9D17-4E97-3337E253B03A}"/>
                </a:ext>
              </a:extLst>
            </p:cNvPr>
            <p:cNvSpPr/>
            <p:nvPr>
              <p:custDataLst>
                <p:tags r:id="rId196"/>
              </p:custDataLst>
            </p:nvPr>
          </p:nvSpPr>
          <p:spPr>
            <a:xfrm>
              <a:off x="7343775" y="4476867"/>
              <a:ext cx="73928" cy="295159"/>
            </a:xfrm>
            <a:custGeom>
              <a:avLst/>
              <a:gdLst/>
              <a:ahLst/>
              <a:cxnLst/>
              <a:rect l="0" t="0" r="0" b="0"/>
              <a:pathLst>
                <a:path w="73928" h="295159">
                  <a:moveTo>
                    <a:pt x="9525" y="9408"/>
                  </a:moveTo>
                  <a:lnTo>
                    <a:pt x="9525" y="9408"/>
                  </a:lnTo>
                  <a:lnTo>
                    <a:pt x="9525" y="0"/>
                  </a:lnTo>
                  <a:lnTo>
                    <a:pt x="9525" y="4974"/>
                  </a:lnTo>
                  <a:lnTo>
                    <a:pt x="12347" y="10259"/>
                  </a:lnTo>
                  <a:lnTo>
                    <a:pt x="22782" y="27333"/>
                  </a:lnTo>
                  <a:lnTo>
                    <a:pt x="38174" y="72381"/>
                  </a:lnTo>
                  <a:lnTo>
                    <a:pt x="55871" y="110864"/>
                  </a:lnTo>
                  <a:lnTo>
                    <a:pt x="68531" y="151888"/>
                  </a:lnTo>
                  <a:lnTo>
                    <a:pt x="73927" y="197557"/>
                  </a:lnTo>
                  <a:lnTo>
                    <a:pt x="69545" y="220383"/>
                  </a:lnTo>
                  <a:lnTo>
                    <a:pt x="50120" y="258108"/>
                  </a:lnTo>
                  <a:lnTo>
                    <a:pt x="27813" y="275062"/>
                  </a:lnTo>
                  <a:lnTo>
                    <a:pt x="12123" y="282501"/>
                  </a:lnTo>
                  <a:lnTo>
                    <a:pt x="8082" y="283545"/>
                  </a:lnTo>
                  <a:lnTo>
                    <a:pt x="5387" y="285300"/>
                  </a:lnTo>
                  <a:lnTo>
                    <a:pt x="3591" y="287527"/>
                  </a:lnTo>
                  <a:lnTo>
                    <a:pt x="0" y="295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1" name="SMARTInkShape-2731">
              <a:extLst>
                <a:ext uri="{FF2B5EF4-FFF2-40B4-BE49-F238E27FC236}">
                  <a16:creationId xmlns:a16="http://schemas.microsoft.com/office/drawing/2014/main" id="{C9978628-DEC8-FA86-BF16-5DA78964AC75}"/>
                </a:ext>
              </a:extLst>
            </p:cNvPr>
            <p:cNvSpPr/>
            <p:nvPr>
              <p:custDataLst>
                <p:tags r:id="rId197"/>
              </p:custDataLst>
            </p:nvPr>
          </p:nvSpPr>
          <p:spPr>
            <a:xfrm>
              <a:off x="7372350" y="4395493"/>
              <a:ext cx="161926" cy="414633"/>
            </a:xfrm>
            <a:custGeom>
              <a:avLst/>
              <a:gdLst/>
              <a:ahLst/>
              <a:cxnLst/>
              <a:rect l="0" t="0" r="0" b="0"/>
              <a:pathLst>
                <a:path w="161926" h="414633">
                  <a:moveTo>
                    <a:pt x="0" y="5057"/>
                  </a:moveTo>
                  <a:lnTo>
                    <a:pt x="0" y="5057"/>
                  </a:lnTo>
                  <a:lnTo>
                    <a:pt x="5056" y="5057"/>
                  </a:lnTo>
                  <a:lnTo>
                    <a:pt x="10361" y="2235"/>
                  </a:lnTo>
                  <a:lnTo>
                    <a:pt x="13257" y="0"/>
                  </a:lnTo>
                  <a:lnTo>
                    <a:pt x="24942" y="341"/>
                  </a:lnTo>
                  <a:lnTo>
                    <a:pt x="63371" y="4125"/>
                  </a:lnTo>
                  <a:lnTo>
                    <a:pt x="110278" y="4975"/>
                  </a:lnTo>
                  <a:lnTo>
                    <a:pt x="133284" y="5057"/>
                  </a:lnTo>
                  <a:lnTo>
                    <a:pt x="133349" y="46037"/>
                  </a:lnTo>
                  <a:lnTo>
                    <a:pt x="133350" y="82884"/>
                  </a:lnTo>
                  <a:lnTo>
                    <a:pt x="133350" y="124186"/>
                  </a:lnTo>
                  <a:lnTo>
                    <a:pt x="133350" y="163467"/>
                  </a:lnTo>
                  <a:lnTo>
                    <a:pt x="140955" y="205446"/>
                  </a:lnTo>
                  <a:lnTo>
                    <a:pt x="148538" y="241055"/>
                  </a:lnTo>
                  <a:lnTo>
                    <a:pt x="151892" y="288477"/>
                  </a:lnTo>
                  <a:lnTo>
                    <a:pt x="160557" y="334007"/>
                  </a:lnTo>
                  <a:lnTo>
                    <a:pt x="161889" y="379117"/>
                  </a:lnTo>
                  <a:lnTo>
                    <a:pt x="161925" y="405096"/>
                  </a:lnTo>
                  <a:lnTo>
                    <a:pt x="115377" y="405107"/>
                  </a:lnTo>
                  <a:lnTo>
                    <a:pt x="103137" y="406165"/>
                  </a:lnTo>
                  <a:lnTo>
                    <a:pt x="83171" y="413308"/>
                  </a:lnTo>
                  <a:lnTo>
                    <a:pt x="68611" y="414515"/>
                  </a:lnTo>
                  <a:lnTo>
                    <a:pt x="76200" y="4146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2" name="SMARTInkShape-2732">
              <a:extLst>
                <a:ext uri="{FF2B5EF4-FFF2-40B4-BE49-F238E27FC236}">
                  <a16:creationId xmlns:a16="http://schemas.microsoft.com/office/drawing/2014/main" id="{0EF93A6D-6309-088A-8E45-730F48F11283}"/>
                </a:ext>
              </a:extLst>
            </p:cNvPr>
            <p:cNvSpPr/>
            <p:nvPr>
              <p:custDataLst>
                <p:tags r:id="rId198"/>
              </p:custDataLst>
            </p:nvPr>
          </p:nvSpPr>
          <p:spPr>
            <a:xfrm>
              <a:off x="7601541" y="4391028"/>
              <a:ext cx="123235" cy="95248"/>
            </a:xfrm>
            <a:custGeom>
              <a:avLst/>
              <a:gdLst/>
              <a:ahLst/>
              <a:cxnLst/>
              <a:rect l="0" t="0" r="0" b="0"/>
              <a:pathLst>
                <a:path w="123235" h="95248">
                  <a:moveTo>
                    <a:pt x="18459" y="9522"/>
                  </a:moveTo>
                  <a:lnTo>
                    <a:pt x="18459" y="9522"/>
                  </a:lnTo>
                  <a:lnTo>
                    <a:pt x="18459" y="4465"/>
                  </a:lnTo>
                  <a:lnTo>
                    <a:pt x="19517" y="2976"/>
                  </a:lnTo>
                  <a:lnTo>
                    <a:pt x="21281" y="1983"/>
                  </a:lnTo>
                  <a:lnTo>
                    <a:pt x="28160" y="259"/>
                  </a:lnTo>
                  <a:lnTo>
                    <a:pt x="51572" y="0"/>
                  </a:lnTo>
                  <a:lnTo>
                    <a:pt x="53234" y="2116"/>
                  </a:lnTo>
                  <a:lnTo>
                    <a:pt x="55081" y="10111"/>
                  </a:lnTo>
                  <a:lnTo>
                    <a:pt x="53080" y="20720"/>
                  </a:lnTo>
                  <a:lnTo>
                    <a:pt x="39169" y="57564"/>
                  </a:lnTo>
                  <a:lnTo>
                    <a:pt x="16547" y="86652"/>
                  </a:lnTo>
                  <a:lnTo>
                    <a:pt x="9495" y="91427"/>
                  </a:lnTo>
                  <a:lnTo>
                    <a:pt x="0" y="95023"/>
                  </a:lnTo>
                  <a:lnTo>
                    <a:pt x="21815" y="95241"/>
                  </a:lnTo>
                  <a:lnTo>
                    <a:pt x="63271" y="86605"/>
                  </a:lnTo>
                  <a:lnTo>
                    <a:pt x="85005" y="87042"/>
                  </a:lnTo>
                  <a:lnTo>
                    <a:pt x="113330" y="94675"/>
                  </a:lnTo>
                  <a:lnTo>
                    <a:pt x="123234" y="95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1" name="SMARTInkShape-Group580">
            <a:extLst>
              <a:ext uri="{FF2B5EF4-FFF2-40B4-BE49-F238E27FC236}">
                <a16:creationId xmlns:a16="http://schemas.microsoft.com/office/drawing/2014/main" id="{1210CD17-A359-4D86-CDD5-E9FB7053615C}"/>
              </a:ext>
            </a:extLst>
          </p:cNvPr>
          <p:cNvGrpSpPr/>
          <p:nvPr/>
        </p:nvGrpSpPr>
        <p:grpSpPr>
          <a:xfrm>
            <a:off x="4210050" y="4638675"/>
            <a:ext cx="714376" cy="200026"/>
            <a:chOff x="4210050" y="4638675"/>
            <a:chExt cx="714376" cy="200026"/>
          </a:xfrm>
        </p:grpSpPr>
        <p:sp>
          <p:nvSpPr>
            <p:cNvPr id="1614" name="SMARTInkShape-2733">
              <a:extLst>
                <a:ext uri="{FF2B5EF4-FFF2-40B4-BE49-F238E27FC236}">
                  <a16:creationId xmlns:a16="http://schemas.microsoft.com/office/drawing/2014/main" id="{9C7AEC75-8CF1-0C71-DC56-B41FF1192F6F}"/>
                </a:ext>
              </a:extLst>
            </p:cNvPr>
            <p:cNvSpPr/>
            <p:nvPr>
              <p:custDataLst>
                <p:tags r:id="rId174"/>
              </p:custDataLst>
            </p:nvPr>
          </p:nvSpPr>
          <p:spPr>
            <a:xfrm>
              <a:off x="4267200" y="4638675"/>
              <a:ext cx="9526" cy="161926"/>
            </a:xfrm>
            <a:custGeom>
              <a:avLst/>
              <a:gdLst/>
              <a:ahLst/>
              <a:cxnLst/>
              <a:rect l="0" t="0" r="0" b="0"/>
              <a:pathLst>
                <a:path w="9526" h="161926">
                  <a:moveTo>
                    <a:pt x="9525" y="0"/>
                  </a:moveTo>
                  <a:lnTo>
                    <a:pt x="9525" y="0"/>
                  </a:lnTo>
                  <a:lnTo>
                    <a:pt x="9525" y="41418"/>
                  </a:lnTo>
                  <a:lnTo>
                    <a:pt x="6703" y="67658"/>
                  </a:lnTo>
                  <a:lnTo>
                    <a:pt x="588" y="113550"/>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5" name="SMARTInkShape-2734">
              <a:extLst>
                <a:ext uri="{FF2B5EF4-FFF2-40B4-BE49-F238E27FC236}">
                  <a16:creationId xmlns:a16="http://schemas.microsoft.com/office/drawing/2014/main" id="{9EB32C8F-8258-8D2A-BABE-C077BBD508FB}"/>
                </a:ext>
              </a:extLst>
            </p:cNvPr>
            <p:cNvSpPr/>
            <p:nvPr>
              <p:custDataLst>
                <p:tags r:id="rId175"/>
              </p:custDataLst>
            </p:nvPr>
          </p:nvSpPr>
          <p:spPr>
            <a:xfrm>
              <a:off x="4210050" y="4705350"/>
              <a:ext cx="104776" cy="28576"/>
            </a:xfrm>
            <a:custGeom>
              <a:avLst/>
              <a:gdLst/>
              <a:ahLst/>
              <a:cxnLst/>
              <a:rect l="0" t="0" r="0" b="0"/>
              <a:pathLst>
                <a:path w="104776" h="28576">
                  <a:moveTo>
                    <a:pt x="0" y="28575"/>
                  </a:moveTo>
                  <a:lnTo>
                    <a:pt x="0" y="28575"/>
                  </a:lnTo>
                  <a:lnTo>
                    <a:pt x="26515" y="15318"/>
                  </a:lnTo>
                  <a:lnTo>
                    <a:pt x="69552" y="10288"/>
                  </a:lnTo>
                  <a:lnTo>
                    <a:pt x="79596" y="8806"/>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6" name="SMARTInkShape-2735">
              <a:extLst>
                <a:ext uri="{FF2B5EF4-FFF2-40B4-BE49-F238E27FC236}">
                  <a16:creationId xmlns:a16="http://schemas.microsoft.com/office/drawing/2014/main" id="{2A2BDD47-B801-DA09-5D39-8F342C832923}"/>
                </a:ext>
              </a:extLst>
            </p:cNvPr>
            <p:cNvSpPr/>
            <p:nvPr>
              <p:custDataLst>
                <p:tags r:id="rId176"/>
              </p:custDataLst>
            </p:nvPr>
          </p:nvSpPr>
          <p:spPr>
            <a:xfrm>
              <a:off x="4419600" y="4791075"/>
              <a:ext cx="5489" cy="9526"/>
            </a:xfrm>
            <a:custGeom>
              <a:avLst/>
              <a:gdLst/>
              <a:ahLst/>
              <a:cxnLst/>
              <a:rect l="0" t="0" r="0" b="0"/>
              <a:pathLst>
                <a:path w="5489" h="9526">
                  <a:moveTo>
                    <a:pt x="0" y="0"/>
                  </a:moveTo>
                  <a:lnTo>
                    <a:pt x="0" y="0"/>
                  </a:lnTo>
                  <a:lnTo>
                    <a:pt x="5488" y="0"/>
                  </a:lnTo>
                  <a:lnTo>
                    <a:pt x="276"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7" name="SMARTInkShape-2736">
              <a:extLst>
                <a:ext uri="{FF2B5EF4-FFF2-40B4-BE49-F238E27FC236}">
                  <a16:creationId xmlns:a16="http://schemas.microsoft.com/office/drawing/2014/main" id="{445F2EC6-7589-7678-B65E-5874AAF87B20}"/>
                </a:ext>
              </a:extLst>
            </p:cNvPr>
            <p:cNvSpPr/>
            <p:nvPr>
              <p:custDataLst>
                <p:tags r:id="rId177"/>
              </p:custDataLst>
            </p:nvPr>
          </p:nvSpPr>
          <p:spPr>
            <a:xfrm>
              <a:off x="4552950" y="48006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8" name="SMARTInkShape-2737">
              <a:extLst>
                <a:ext uri="{FF2B5EF4-FFF2-40B4-BE49-F238E27FC236}">
                  <a16:creationId xmlns:a16="http://schemas.microsoft.com/office/drawing/2014/main" id="{7F72ACF4-4A69-E441-3306-D891C232A3D1}"/>
                </a:ext>
              </a:extLst>
            </p:cNvPr>
            <p:cNvSpPr/>
            <p:nvPr>
              <p:custDataLst>
                <p:tags r:id="rId178"/>
              </p:custDataLst>
            </p:nvPr>
          </p:nvSpPr>
          <p:spPr>
            <a:xfrm>
              <a:off x="4667250" y="4791075"/>
              <a:ext cx="19051" cy="9526"/>
            </a:xfrm>
            <a:custGeom>
              <a:avLst/>
              <a:gdLst/>
              <a:ahLst/>
              <a:cxnLst/>
              <a:rect l="0" t="0" r="0" b="0"/>
              <a:pathLst>
                <a:path w="19051" h="9526">
                  <a:moveTo>
                    <a:pt x="0" y="9525"/>
                  </a:moveTo>
                  <a:lnTo>
                    <a:pt x="0" y="9525"/>
                  </a:lnTo>
                  <a:lnTo>
                    <a:pt x="8201" y="952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9" name="SMARTInkShape-2738">
              <a:extLst>
                <a:ext uri="{FF2B5EF4-FFF2-40B4-BE49-F238E27FC236}">
                  <a16:creationId xmlns:a16="http://schemas.microsoft.com/office/drawing/2014/main" id="{8ACA937E-D266-ED7D-5759-F0721D8C1957}"/>
                </a:ext>
              </a:extLst>
            </p:cNvPr>
            <p:cNvSpPr/>
            <p:nvPr>
              <p:custDataLst>
                <p:tags r:id="rId179"/>
              </p:custDataLst>
            </p:nvPr>
          </p:nvSpPr>
          <p:spPr>
            <a:xfrm>
              <a:off x="4819650" y="4638792"/>
              <a:ext cx="28576" cy="199909"/>
            </a:xfrm>
            <a:custGeom>
              <a:avLst/>
              <a:gdLst/>
              <a:ahLst/>
              <a:cxnLst/>
              <a:rect l="0" t="0" r="0" b="0"/>
              <a:pathLst>
                <a:path w="28576" h="199909">
                  <a:moveTo>
                    <a:pt x="0" y="9408"/>
                  </a:moveTo>
                  <a:lnTo>
                    <a:pt x="0" y="9408"/>
                  </a:lnTo>
                  <a:lnTo>
                    <a:pt x="0" y="1207"/>
                  </a:lnTo>
                  <a:lnTo>
                    <a:pt x="1058" y="766"/>
                  </a:lnTo>
                  <a:lnTo>
                    <a:pt x="8201" y="0"/>
                  </a:lnTo>
                  <a:lnTo>
                    <a:pt x="14189" y="10031"/>
                  </a:lnTo>
                  <a:lnTo>
                    <a:pt x="18410" y="48844"/>
                  </a:lnTo>
                  <a:lnTo>
                    <a:pt x="18966" y="90879"/>
                  </a:lnTo>
                  <a:lnTo>
                    <a:pt x="19033" y="136587"/>
                  </a:lnTo>
                  <a:lnTo>
                    <a:pt x="20101" y="152715"/>
                  </a:lnTo>
                  <a:lnTo>
                    <a:pt x="28575" y="1999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0" name="SMARTInkShape-2739">
              <a:extLst>
                <a:ext uri="{FF2B5EF4-FFF2-40B4-BE49-F238E27FC236}">
                  <a16:creationId xmlns:a16="http://schemas.microsoft.com/office/drawing/2014/main" id="{D2C60E31-D589-4C17-30B6-0DEBEF19058B}"/>
                </a:ext>
              </a:extLst>
            </p:cNvPr>
            <p:cNvSpPr/>
            <p:nvPr>
              <p:custDataLst>
                <p:tags r:id="rId180"/>
              </p:custDataLst>
            </p:nvPr>
          </p:nvSpPr>
          <p:spPr>
            <a:xfrm>
              <a:off x="4733925" y="4724400"/>
              <a:ext cx="190501" cy="1"/>
            </a:xfrm>
            <a:custGeom>
              <a:avLst/>
              <a:gdLst/>
              <a:ahLst/>
              <a:cxnLst/>
              <a:rect l="0" t="0" r="0" b="0"/>
              <a:pathLst>
                <a:path w="190501" h="1">
                  <a:moveTo>
                    <a:pt x="0" y="0"/>
                  </a:moveTo>
                  <a:lnTo>
                    <a:pt x="0" y="0"/>
                  </a:lnTo>
                  <a:lnTo>
                    <a:pt x="44240" y="0"/>
                  </a:lnTo>
                  <a:lnTo>
                    <a:pt x="85056" y="0"/>
                  </a:lnTo>
                  <a:lnTo>
                    <a:pt x="123693" y="0"/>
                  </a:lnTo>
                  <a:lnTo>
                    <a:pt x="169768" y="0"/>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4" name="SMARTInkShape-Group581">
            <a:extLst>
              <a:ext uri="{FF2B5EF4-FFF2-40B4-BE49-F238E27FC236}">
                <a16:creationId xmlns:a16="http://schemas.microsoft.com/office/drawing/2014/main" id="{94FFCD07-5D7B-A0F7-C763-B28E39DB6DFA}"/>
              </a:ext>
            </a:extLst>
          </p:cNvPr>
          <p:cNvGrpSpPr/>
          <p:nvPr/>
        </p:nvGrpSpPr>
        <p:grpSpPr>
          <a:xfrm>
            <a:off x="3695872" y="4467225"/>
            <a:ext cx="371304" cy="415062"/>
            <a:chOff x="3695872" y="4467225"/>
            <a:chExt cx="371304" cy="415062"/>
          </a:xfrm>
        </p:grpSpPr>
        <p:sp>
          <p:nvSpPr>
            <p:cNvPr id="1622" name="SMARTInkShape-2740">
              <a:extLst>
                <a:ext uri="{FF2B5EF4-FFF2-40B4-BE49-F238E27FC236}">
                  <a16:creationId xmlns:a16="http://schemas.microsoft.com/office/drawing/2014/main" id="{5480753D-5141-7F51-364C-C3683654DADB}"/>
                </a:ext>
              </a:extLst>
            </p:cNvPr>
            <p:cNvSpPr/>
            <p:nvPr>
              <p:custDataLst>
                <p:tags r:id="rId172"/>
              </p:custDataLst>
            </p:nvPr>
          </p:nvSpPr>
          <p:spPr>
            <a:xfrm>
              <a:off x="3695872" y="4514860"/>
              <a:ext cx="133169" cy="367427"/>
            </a:xfrm>
            <a:custGeom>
              <a:avLst/>
              <a:gdLst/>
              <a:ahLst/>
              <a:cxnLst/>
              <a:rect l="0" t="0" r="0" b="0"/>
              <a:pathLst>
                <a:path w="133169" h="367427">
                  <a:moveTo>
                    <a:pt x="9353" y="19040"/>
                  </a:moveTo>
                  <a:lnTo>
                    <a:pt x="9353" y="19040"/>
                  </a:lnTo>
                  <a:lnTo>
                    <a:pt x="9353" y="13983"/>
                  </a:lnTo>
                  <a:lnTo>
                    <a:pt x="8295" y="12494"/>
                  </a:lnTo>
                  <a:lnTo>
                    <a:pt x="6531" y="11501"/>
                  </a:lnTo>
                  <a:lnTo>
                    <a:pt x="4297" y="10839"/>
                  </a:lnTo>
                  <a:lnTo>
                    <a:pt x="3865" y="10398"/>
                  </a:lnTo>
                  <a:lnTo>
                    <a:pt x="4637" y="10104"/>
                  </a:lnTo>
                  <a:lnTo>
                    <a:pt x="50050" y="9515"/>
                  </a:lnTo>
                  <a:lnTo>
                    <a:pt x="61628" y="9515"/>
                  </a:lnTo>
                  <a:lnTo>
                    <a:pt x="67158" y="6693"/>
                  </a:lnTo>
                  <a:lnTo>
                    <a:pt x="73144" y="2969"/>
                  </a:lnTo>
                  <a:lnTo>
                    <a:pt x="85505" y="0"/>
                  </a:lnTo>
                  <a:lnTo>
                    <a:pt x="85539" y="5050"/>
                  </a:lnTo>
                  <a:lnTo>
                    <a:pt x="88369" y="10353"/>
                  </a:lnTo>
                  <a:lnTo>
                    <a:pt x="93154" y="18354"/>
                  </a:lnTo>
                  <a:lnTo>
                    <a:pt x="102886" y="48191"/>
                  </a:lnTo>
                  <a:lnTo>
                    <a:pt x="107199" y="87045"/>
                  </a:lnTo>
                  <a:lnTo>
                    <a:pt x="109991" y="105356"/>
                  </a:lnTo>
                  <a:lnTo>
                    <a:pt x="106274" y="148875"/>
                  </a:lnTo>
                  <a:lnTo>
                    <a:pt x="113300" y="193997"/>
                  </a:lnTo>
                  <a:lnTo>
                    <a:pt x="114019" y="238577"/>
                  </a:lnTo>
                  <a:lnTo>
                    <a:pt x="114095" y="256713"/>
                  </a:lnTo>
                  <a:lnTo>
                    <a:pt x="116935" y="265078"/>
                  </a:lnTo>
                  <a:lnTo>
                    <a:pt x="120667" y="272323"/>
                  </a:lnTo>
                  <a:lnTo>
                    <a:pt x="123391" y="285481"/>
                  </a:lnTo>
                  <a:lnTo>
                    <a:pt x="123653" y="318012"/>
                  </a:lnTo>
                  <a:lnTo>
                    <a:pt x="124711" y="319955"/>
                  </a:lnTo>
                  <a:lnTo>
                    <a:pt x="126475" y="321250"/>
                  </a:lnTo>
                  <a:lnTo>
                    <a:pt x="128709" y="322113"/>
                  </a:lnTo>
                  <a:lnTo>
                    <a:pt x="130199" y="323747"/>
                  </a:lnTo>
                  <a:lnTo>
                    <a:pt x="131854" y="328385"/>
                  </a:lnTo>
                  <a:lnTo>
                    <a:pt x="133168" y="351868"/>
                  </a:lnTo>
                  <a:lnTo>
                    <a:pt x="92022" y="352383"/>
                  </a:lnTo>
                  <a:lnTo>
                    <a:pt x="51866" y="352409"/>
                  </a:lnTo>
                  <a:lnTo>
                    <a:pt x="37773" y="353470"/>
                  </a:lnTo>
                  <a:lnTo>
                    <a:pt x="13072" y="361057"/>
                  </a:lnTo>
                  <a:lnTo>
                    <a:pt x="0" y="361930"/>
                  </a:lnTo>
                  <a:lnTo>
                    <a:pt x="4935" y="366993"/>
                  </a:lnTo>
                  <a:lnTo>
                    <a:pt x="7466" y="367426"/>
                  </a:lnTo>
                  <a:lnTo>
                    <a:pt x="10211" y="366656"/>
                  </a:lnTo>
                  <a:lnTo>
                    <a:pt x="18878" y="3619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3" name="SMARTInkShape-2741">
              <a:extLst>
                <a:ext uri="{FF2B5EF4-FFF2-40B4-BE49-F238E27FC236}">
                  <a16:creationId xmlns:a16="http://schemas.microsoft.com/office/drawing/2014/main" id="{FFBDFA53-A307-3754-3410-85056DE7D42C}"/>
                </a:ext>
              </a:extLst>
            </p:cNvPr>
            <p:cNvSpPr/>
            <p:nvPr>
              <p:custDataLst>
                <p:tags r:id="rId173"/>
              </p:custDataLst>
            </p:nvPr>
          </p:nvSpPr>
          <p:spPr>
            <a:xfrm>
              <a:off x="3914775" y="4467225"/>
              <a:ext cx="152401" cy="95251"/>
            </a:xfrm>
            <a:custGeom>
              <a:avLst/>
              <a:gdLst/>
              <a:ahLst/>
              <a:cxnLst/>
              <a:rect l="0" t="0" r="0" b="0"/>
              <a:pathLst>
                <a:path w="152401" h="95251">
                  <a:moveTo>
                    <a:pt x="0" y="9525"/>
                  </a:moveTo>
                  <a:lnTo>
                    <a:pt x="0" y="9525"/>
                  </a:lnTo>
                  <a:lnTo>
                    <a:pt x="8201" y="9525"/>
                  </a:lnTo>
                  <a:lnTo>
                    <a:pt x="3776" y="9525"/>
                  </a:lnTo>
                  <a:lnTo>
                    <a:pt x="9440" y="9525"/>
                  </a:lnTo>
                  <a:lnTo>
                    <a:pt x="9500" y="4468"/>
                  </a:lnTo>
                  <a:lnTo>
                    <a:pt x="10567" y="2979"/>
                  </a:lnTo>
                  <a:lnTo>
                    <a:pt x="17724" y="392"/>
                  </a:lnTo>
                  <a:lnTo>
                    <a:pt x="43003" y="0"/>
                  </a:lnTo>
                  <a:lnTo>
                    <a:pt x="44544" y="1059"/>
                  </a:lnTo>
                  <a:lnTo>
                    <a:pt x="45571" y="2823"/>
                  </a:lnTo>
                  <a:lnTo>
                    <a:pt x="47016" y="10361"/>
                  </a:lnTo>
                  <a:lnTo>
                    <a:pt x="47622" y="50528"/>
                  </a:lnTo>
                  <a:lnTo>
                    <a:pt x="42568" y="65301"/>
                  </a:lnTo>
                  <a:lnTo>
                    <a:pt x="40020" y="68934"/>
                  </a:lnTo>
                  <a:lnTo>
                    <a:pt x="9689" y="95092"/>
                  </a:lnTo>
                  <a:lnTo>
                    <a:pt x="52343" y="94188"/>
                  </a:lnTo>
                  <a:lnTo>
                    <a:pt x="75481" y="89762"/>
                  </a:lnTo>
                  <a:lnTo>
                    <a:pt x="91039" y="92095"/>
                  </a:lnTo>
                  <a:lnTo>
                    <a:pt x="120932" y="86773"/>
                  </a:lnTo>
                  <a:lnTo>
                    <a:pt x="130652" y="89013"/>
                  </a:lnTo>
                  <a:lnTo>
                    <a:pt x="142160" y="94885"/>
                  </a:lnTo>
                  <a:lnTo>
                    <a:pt x="15240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25" name="SMARTInkShape-2742">
            <a:extLst>
              <a:ext uri="{FF2B5EF4-FFF2-40B4-BE49-F238E27FC236}">
                <a16:creationId xmlns:a16="http://schemas.microsoft.com/office/drawing/2014/main" id="{CDD73254-491C-8DFE-3FE3-8B5F69DB1C2F}"/>
              </a:ext>
            </a:extLst>
          </p:cNvPr>
          <p:cNvSpPr/>
          <p:nvPr>
            <p:custDataLst>
              <p:tags r:id="rId3"/>
            </p:custDataLst>
          </p:nvPr>
        </p:nvSpPr>
        <p:spPr>
          <a:xfrm>
            <a:off x="1133511" y="4591050"/>
            <a:ext cx="123790" cy="304611"/>
          </a:xfrm>
          <a:custGeom>
            <a:avLst/>
            <a:gdLst/>
            <a:ahLst/>
            <a:cxnLst/>
            <a:rect l="0" t="0" r="0" b="0"/>
            <a:pathLst>
              <a:path w="123790" h="304611">
                <a:moveTo>
                  <a:pt x="123789" y="0"/>
                </a:moveTo>
                <a:lnTo>
                  <a:pt x="123789" y="0"/>
                </a:lnTo>
                <a:lnTo>
                  <a:pt x="79313" y="0"/>
                </a:lnTo>
                <a:lnTo>
                  <a:pt x="57114" y="0"/>
                </a:lnTo>
                <a:lnTo>
                  <a:pt x="52057" y="5057"/>
                </a:lnTo>
                <a:lnTo>
                  <a:pt x="49575" y="13183"/>
                </a:lnTo>
                <a:lnTo>
                  <a:pt x="41305" y="56966"/>
                </a:lnTo>
                <a:lnTo>
                  <a:pt x="38704" y="102544"/>
                </a:lnTo>
                <a:lnTo>
                  <a:pt x="33134" y="147491"/>
                </a:lnTo>
                <a:lnTo>
                  <a:pt x="24844" y="184577"/>
                </a:lnTo>
                <a:lnTo>
                  <a:pt x="13619" y="231859"/>
                </a:lnTo>
                <a:lnTo>
                  <a:pt x="8793" y="275509"/>
                </a:lnTo>
                <a:lnTo>
                  <a:pt x="0" y="304610"/>
                </a:lnTo>
                <a:lnTo>
                  <a:pt x="5031" y="299688"/>
                </a:lnTo>
                <a:lnTo>
                  <a:pt x="10330" y="297236"/>
                </a:lnTo>
                <a:lnTo>
                  <a:pt x="43564" y="285651"/>
                </a:lnTo>
                <a:lnTo>
                  <a:pt x="56946" y="278400"/>
                </a:lnTo>
                <a:lnTo>
                  <a:pt x="76164" y="276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6" name="SMARTInkShape-2743">
            <a:extLst>
              <a:ext uri="{FF2B5EF4-FFF2-40B4-BE49-F238E27FC236}">
                <a16:creationId xmlns:a16="http://schemas.microsoft.com/office/drawing/2014/main" id="{58C091F6-82A9-43BD-7470-F2BDF2E6CF78}"/>
              </a:ext>
            </a:extLst>
          </p:cNvPr>
          <p:cNvSpPr/>
          <p:nvPr>
            <p:custDataLst>
              <p:tags r:id="rId4"/>
            </p:custDataLst>
          </p:nvPr>
        </p:nvSpPr>
        <p:spPr>
          <a:xfrm>
            <a:off x="3629025" y="4562478"/>
            <a:ext cx="93099" cy="276223"/>
          </a:xfrm>
          <a:custGeom>
            <a:avLst/>
            <a:gdLst/>
            <a:ahLst/>
            <a:cxnLst/>
            <a:rect l="0" t="0" r="0" b="0"/>
            <a:pathLst>
              <a:path w="93099" h="276223">
                <a:moveTo>
                  <a:pt x="0" y="9522"/>
                </a:moveTo>
                <a:lnTo>
                  <a:pt x="0" y="9522"/>
                </a:lnTo>
                <a:lnTo>
                  <a:pt x="8201" y="9522"/>
                </a:lnTo>
                <a:lnTo>
                  <a:pt x="8642" y="8464"/>
                </a:lnTo>
                <a:lnTo>
                  <a:pt x="9525" y="0"/>
                </a:lnTo>
                <a:lnTo>
                  <a:pt x="9525" y="8198"/>
                </a:lnTo>
                <a:lnTo>
                  <a:pt x="34414" y="36449"/>
                </a:lnTo>
                <a:lnTo>
                  <a:pt x="55789" y="77235"/>
                </a:lnTo>
                <a:lnTo>
                  <a:pt x="82121" y="123326"/>
                </a:lnTo>
                <a:lnTo>
                  <a:pt x="92789" y="163111"/>
                </a:lnTo>
                <a:lnTo>
                  <a:pt x="93098" y="181500"/>
                </a:lnTo>
                <a:lnTo>
                  <a:pt x="87321" y="207586"/>
                </a:lnTo>
                <a:lnTo>
                  <a:pt x="72817" y="235734"/>
                </a:lnTo>
                <a:lnTo>
                  <a:pt x="63761" y="245174"/>
                </a:lnTo>
                <a:lnTo>
                  <a:pt x="54796" y="252898"/>
                </a:lnTo>
                <a:lnTo>
                  <a:pt x="48692" y="262139"/>
                </a:lnTo>
                <a:lnTo>
                  <a:pt x="41709" y="266405"/>
                </a:lnTo>
                <a:lnTo>
                  <a:pt x="39704" y="271153"/>
                </a:lnTo>
                <a:lnTo>
                  <a:pt x="38111" y="272844"/>
                </a:lnTo>
                <a:lnTo>
                  <a:pt x="30040" y="275777"/>
                </a:lnTo>
                <a:lnTo>
                  <a:pt x="19050" y="276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34" name="SMARTInkShape-Group584">
            <a:extLst>
              <a:ext uri="{FF2B5EF4-FFF2-40B4-BE49-F238E27FC236}">
                <a16:creationId xmlns:a16="http://schemas.microsoft.com/office/drawing/2014/main" id="{E1C09C25-ECDB-F240-4472-151045166316}"/>
              </a:ext>
            </a:extLst>
          </p:cNvPr>
          <p:cNvGrpSpPr/>
          <p:nvPr/>
        </p:nvGrpSpPr>
        <p:grpSpPr>
          <a:xfrm>
            <a:off x="2733675" y="4657725"/>
            <a:ext cx="904876" cy="171451"/>
            <a:chOff x="2733675" y="4657725"/>
            <a:chExt cx="904876" cy="171451"/>
          </a:xfrm>
        </p:grpSpPr>
        <p:sp>
          <p:nvSpPr>
            <p:cNvPr id="1627" name="SMARTInkShape-2744">
              <a:extLst>
                <a:ext uri="{FF2B5EF4-FFF2-40B4-BE49-F238E27FC236}">
                  <a16:creationId xmlns:a16="http://schemas.microsoft.com/office/drawing/2014/main" id="{395C2BDA-D5BF-5E67-D490-3F8F079092A7}"/>
                </a:ext>
              </a:extLst>
            </p:cNvPr>
            <p:cNvSpPr/>
            <p:nvPr>
              <p:custDataLst>
                <p:tags r:id="rId165"/>
              </p:custDataLst>
            </p:nvPr>
          </p:nvSpPr>
          <p:spPr>
            <a:xfrm>
              <a:off x="2733675" y="4743450"/>
              <a:ext cx="85726" cy="9526"/>
            </a:xfrm>
            <a:custGeom>
              <a:avLst/>
              <a:gdLst/>
              <a:ahLst/>
              <a:cxnLst/>
              <a:rect l="0" t="0" r="0" b="0"/>
              <a:pathLst>
                <a:path w="85726" h="9526">
                  <a:moveTo>
                    <a:pt x="0" y="0"/>
                  </a:moveTo>
                  <a:lnTo>
                    <a:pt x="0" y="0"/>
                  </a:lnTo>
                  <a:lnTo>
                    <a:pt x="18363" y="1058"/>
                  </a:lnTo>
                  <a:lnTo>
                    <a:pt x="62987" y="9263"/>
                  </a:lnTo>
                  <a:lnTo>
                    <a:pt x="857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8" name="SMARTInkShape-2745">
              <a:extLst>
                <a:ext uri="{FF2B5EF4-FFF2-40B4-BE49-F238E27FC236}">
                  <a16:creationId xmlns:a16="http://schemas.microsoft.com/office/drawing/2014/main" id="{01C30A82-C558-4348-4D60-4FAD04EAE624}"/>
                </a:ext>
              </a:extLst>
            </p:cNvPr>
            <p:cNvSpPr/>
            <p:nvPr>
              <p:custDataLst>
                <p:tags r:id="rId166"/>
              </p:custDataLst>
            </p:nvPr>
          </p:nvSpPr>
          <p:spPr>
            <a:xfrm>
              <a:off x="2905125" y="4686300"/>
              <a:ext cx="1" cy="123826"/>
            </a:xfrm>
            <a:custGeom>
              <a:avLst/>
              <a:gdLst/>
              <a:ahLst/>
              <a:cxnLst/>
              <a:rect l="0" t="0" r="0" b="0"/>
              <a:pathLst>
                <a:path w="1" h="123826">
                  <a:moveTo>
                    <a:pt x="0" y="0"/>
                  </a:moveTo>
                  <a:lnTo>
                    <a:pt x="0" y="0"/>
                  </a:lnTo>
                  <a:lnTo>
                    <a:pt x="0" y="41757"/>
                  </a:lnTo>
                  <a:lnTo>
                    <a:pt x="0" y="84905"/>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9" name="SMARTInkShape-2746">
              <a:extLst>
                <a:ext uri="{FF2B5EF4-FFF2-40B4-BE49-F238E27FC236}">
                  <a16:creationId xmlns:a16="http://schemas.microsoft.com/office/drawing/2014/main" id="{CC8120D8-0E6B-0296-2DC5-837FCCB9816A}"/>
                </a:ext>
              </a:extLst>
            </p:cNvPr>
            <p:cNvSpPr/>
            <p:nvPr>
              <p:custDataLst>
                <p:tags r:id="rId167"/>
              </p:custDataLst>
            </p:nvPr>
          </p:nvSpPr>
          <p:spPr>
            <a:xfrm>
              <a:off x="2962275" y="4686311"/>
              <a:ext cx="114301" cy="133329"/>
            </a:xfrm>
            <a:custGeom>
              <a:avLst/>
              <a:gdLst/>
              <a:ahLst/>
              <a:cxnLst/>
              <a:rect l="0" t="0" r="0" b="0"/>
              <a:pathLst>
                <a:path w="114301" h="133329">
                  <a:moveTo>
                    <a:pt x="0" y="38089"/>
                  </a:moveTo>
                  <a:lnTo>
                    <a:pt x="0" y="38089"/>
                  </a:lnTo>
                  <a:lnTo>
                    <a:pt x="0" y="29888"/>
                  </a:lnTo>
                  <a:lnTo>
                    <a:pt x="6546" y="21221"/>
                  </a:lnTo>
                  <a:lnTo>
                    <a:pt x="8200" y="15423"/>
                  </a:lnTo>
                  <a:lnTo>
                    <a:pt x="9701" y="13453"/>
                  </a:lnTo>
                  <a:lnTo>
                    <a:pt x="14189" y="11265"/>
                  </a:lnTo>
                  <a:lnTo>
                    <a:pt x="15809" y="9623"/>
                  </a:lnTo>
                  <a:lnTo>
                    <a:pt x="17610" y="4976"/>
                  </a:lnTo>
                  <a:lnTo>
                    <a:pt x="19148" y="3314"/>
                  </a:lnTo>
                  <a:lnTo>
                    <a:pt x="23680" y="1466"/>
                  </a:lnTo>
                  <a:lnTo>
                    <a:pt x="43003" y="0"/>
                  </a:lnTo>
                  <a:lnTo>
                    <a:pt x="44544" y="1054"/>
                  </a:lnTo>
                  <a:lnTo>
                    <a:pt x="45571" y="2816"/>
                  </a:lnTo>
                  <a:lnTo>
                    <a:pt x="46256" y="5049"/>
                  </a:lnTo>
                  <a:lnTo>
                    <a:pt x="53901" y="17295"/>
                  </a:lnTo>
                  <a:lnTo>
                    <a:pt x="56722" y="39988"/>
                  </a:lnTo>
                  <a:lnTo>
                    <a:pt x="49462" y="61317"/>
                  </a:lnTo>
                  <a:lnTo>
                    <a:pt x="28497" y="102000"/>
                  </a:lnTo>
                  <a:lnTo>
                    <a:pt x="10081" y="123208"/>
                  </a:lnTo>
                  <a:lnTo>
                    <a:pt x="14746" y="128691"/>
                  </a:lnTo>
                  <a:lnTo>
                    <a:pt x="22782" y="131273"/>
                  </a:lnTo>
                  <a:lnTo>
                    <a:pt x="66863" y="133218"/>
                  </a:lnTo>
                  <a:lnTo>
                    <a:pt x="93694" y="133328"/>
                  </a:lnTo>
                  <a:lnTo>
                    <a:pt x="114300" y="1238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0" name="SMARTInkShape-2747">
              <a:extLst>
                <a:ext uri="{FF2B5EF4-FFF2-40B4-BE49-F238E27FC236}">
                  <a16:creationId xmlns:a16="http://schemas.microsoft.com/office/drawing/2014/main" id="{E2BEB663-98FD-90A0-9EAB-EFA4D8D16139}"/>
                </a:ext>
              </a:extLst>
            </p:cNvPr>
            <p:cNvSpPr/>
            <p:nvPr>
              <p:custDataLst>
                <p:tags r:id="rId168"/>
              </p:custDataLst>
            </p:nvPr>
          </p:nvSpPr>
          <p:spPr>
            <a:xfrm>
              <a:off x="3095800" y="4661762"/>
              <a:ext cx="114126" cy="167414"/>
            </a:xfrm>
            <a:custGeom>
              <a:avLst/>
              <a:gdLst/>
              <a:ahLst/>
              <a:cxnLst/>
              <a:rect l="0" t="0" r="0" b="0"/>
              <a:pathLst>
                <a:path w="114126" h="167414">
                  <a:moveTo>
                    <a:pt x="56975" y="5488"/>
                  </a:moveTo>
                  <a:lnTo>
                    <a:pt x="56975" y="5488"/>
                  </a:lnTo>
                  <a:lnTo>
                    <a:pt x="66500" y="5488"/>
                  </a:lnTo>
                  <a:lnTo>
                    <a:pt x="66500" y="0"/>
                  </a:lnTo>
                  <a:lnTo>
                    <a:pt x="66500" y="5486"/>
                  </a:lnTo>
                  <a:lnTo>
                    <a:pt x="61444" y="10544"/>
                  </a:lnTo>
                  <a:lnTo>
                    <a:pt x="58962" y="15849"/>
                  </a:lnTo>
                  <a:lnTo>
                    <a:pt x="49632" y="38602"/>
                  </a:lnTo>
                  <a:lnTo>
                    <a:pt x="43834" y="50544"/>
                  </a:lnTo>
                  <a:lnTo>
                    <a:pt x="34907" y="60085"/>
                  </a:lnTo>
                  <a:lnTo>
                    <a:pt x="0" y="91044"/>
                  </a:lnTo>
                  <a:lnTo>
                    <a:pt x="41585" y="91210"/>
                  </a:lnTo>
                  <a:lnTo>
                    <a:pt x="84731" y="90155"/>
                  </a:lnTo>
                  <a:lnTo>
                    <a:pt x="101775" y="83012"/>
                  </a:lnTo>
                  <a:lnTo>
                    <a:pt x="114113" y="72174"/>
                  </a:lnTo>
                  <a:lnTo>
                    <a:pt x="114123" y="63963"/>
                  </a:lnTo>
                  <a:lnTo>
                    <a:pt x="114125" y="68087"/>
                  </a:lnTo>
                  <a:lnTo>
                    <a:pt x="111303" y="73174"/>
                  </a:lnTo>
                  <a:lnTo>
                    <a:pt x="109069" y="76012"/>
                  </a:lnTo>
                  <a:lnTo>
                    <a:pt x="106587" y="84810"/>
                  </a:lnTo>
                  <a:lnTo>
                    <a:pt x="101952" y="120062"/>
                  </a:lnTo>
                  <a:lnTo>
                    <a:pt x="97113" y="138919"/>
                  </a:lnTo>
                  <a:lnTo>
                    <a:pt x="95075" y="1674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1" name="SMARTInkShape-2748">
              <a:extLst>
                <a:ext uri="{FF2B5EF4-FFF2-40B4-BE49-F238E27FC236}">
                  <a16:creationId xmlns:a16="http://schemas.microsoft.com/office/drawing/2014/main" id="{51E9A5D6-B9FE-07A4-3AC0-71C522ECED8A}"/>
                </a:ext>
              </a:extLst>
            </p:cNvPr>
            <p:cNvSpPr/>
            <p:nvPr>
              <p:custDataLst>
                <p:tags r:id="rId169"/>
              </p:custDataLst>
            </p:nvPr>
          </p:nvSpPr>
          <p:spPr>
            <a:xfrm>
              <a:off x="3298866" y="4657725"/>
              <a:ext cx="91473" cy="141104"/>
            </a:xfrm>
            <a:custGeom>
              <a:avLst/>
              <a:gdLst/>
              <a:ahLst/>
              <a:cxnLst/>
              <a:rect l="0" t="0" r="0" b="0"/>
              <a:pathLst>
                <a:path w="91473" h="141104">
                  <a:moveTo>
                    <a:pt x="72984" y="19050"/>
                  </a:moveTo>
                  <a:lnTo>
                    <a:pt x="72984" y="19050"/>
                  </a:lnTo>
                  <a:lnTo>
                    <a:pt x="72984" y="9642"/>
                  </a:lnTo>
                  <a:lnTo>
                    <a:pt x="64783" y="1334"/>
                  </a:lnTo>
                  <a:lnTo>
                    <a:pt x="58795" y="395"/>
                  </a:lnTo>
                  <a:lnTo>
                    <a:pt x="45261" y="117"/>
                  </a:lnTo>
                  <a:lnTo>
                    <a:pt x="36674" y="2874"/>
                  </a:lnTo>
                  <a:lnTo>
                    <a:pt x="18186" y="17312"/>
                  </a:lnTo>
                  <a:lnTo>
                    <a:pt x="7707" y="27450"/>
                  </a:lnTo>
                  <a:lnTo>
                    <a:pt x="1639" y="39011"/>
                  </a:lnTo>
                  <a:lnTo>
                    <a:pt x="21" y="45057"/>
                  </a:lnTo>
                  <a:lnTo>
                    <a:pt x="0" y="50147"/>
                  </a:lnTo>
                  <a:lnTo>
                    <a:pt x="2800" y="58623"/>
                  </a:lnTo>
                  <a:lnTo>
                    <a:pt x="10325" y="69346"/>
                  </a:lnTo>
                  <a:lnTo>
                    <a:pt x="24315" y="79225"/>
                  </a:lnTo>
                  <a:lnTo>
                    <a:pt x="41865" y="83799"/>
                  </a:lnTo>
                  <a:lnTo>
                    <a:pt x="59154" y="86403"/>
                  </a:lnTo>
                  <a:lnTo>
                    <a:pt x="72761" y="93189"/>
                  </a:lnTo>
                  <a:lnTo>
                    <a:pt x="76010" y="93876"/>
                  </a:lnTo>
                  <a:lnTo>
                    <a:pt x="82443" y="100284"/>
                  </a:lnTo>
                  <a:lnTo>
                    <a:pt x="87771" y="109129"/>
                  </a:lnTo>
                  <a:lnTo>
                    <a:pt x="91472" y="121681"/>
                  </a:lnTo>
                  <a:lnTo>
                    <a:pt x="88962" y="125693"/>
                  </a:lnTo>
                  <a:lnTo>
                    <a:pt x="78727" y="136894"/>
                  </a:lnTo>
                  <a:lnTo>
                    <a:pt x="69892" y="140217"/>
                  </a:lnTo>
                  <a:lnTo>
                    <a:pt x="64573" y="141103"/>
                  </a:lnTo>
                  <a:lnTo>
                    <a:pt x="20152" y="134519"/>
                  </a:lnTo>
                  <a:lnTo>
                    <a:pt x="15538" y="133071"/>
                  </a:lnTo>
                  <a:lnTo>
                    <a:pt x="12462" y="131047"/>
                  </a:lnTo>
                  <a:lnTo>
                    <a:pt x="4027" y="118814"/>
                  </a:lnTo>
                  <a:lnTo>
                    <a:pt x="1613" y="114135"/>
                  </a:lnTo>
                  <a:lnTo>
                    <a:pt x="1061" y="109956"/>
                  </a:lnTo>
                  <a:lnTo>
                    <a:pt x="3271" y="102492"/>
                  </a:lnTo>
                  <a:lnTo>
                    <a:pt x="10465" y="92339"/>
                  </a:lnTo>
                  <a:lnTo>
                    <a:pt x="56655" y="69866"/>
                  </a:lnTo>
                  <a:lnTo>
                    <a:pt x="74966" y="59271"/>
                  </a:lnTo>
                  <a:lnTo>
                    <a:pt x="83743" y="48921"/>
                  </a:lnTo>
                  <a:lnTo>
                    <a:pt x="85448" y="44255"/>
                  </a:lnTo>
                  <a:lnTo>
                    <a:pt x="85527" y="40087"/>
                  </a:lnTo>
                  <a:lnTo>
                    <a:pt x="79951" y="11686"/>
                  </a:lnTo>
                  <a:lnTo>
                    <a:pt x="77629" y="7791"/>
                  </a:lnTo>
                  <a:lnTo>
                    <a:pt x="75023" y="5193"/>
                  </a:lnTo>
                  <a:lnTo>
                    <a:pt x="69304" y="2308"/>
                  </a:lnTo>
                  <a:lnTo>
                    <a:pt x="54100" y="135"/>
                  </a:lnTo>
                  <a:lnTo>
                    <a:pt x="444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2" name="SMARTInkShape-2749">
              <a:extLst>
                <a:ext uri="{FF2B5EF4-FFF2-40B4-BE49-F238E27FC236}">
                  <a16:creationId xmlns:a16="http://schemas.microsoft.com/office/drawing/2014/main" id="{7809411B-DE4F-35DB-C4C4-4CB983C3EC18}"/>
                </a:ext>
              </a:extLst>
            </p:cNvPr>
            <p:cNvSpPr/>
            <p:nvPr>
              <p:custDataLst>
                <p:tags r:id="rId170"/>
              </p:custDataLst>
            </p:nvPr>
          </p:nvSpPr>
          <p:spPr>
            <a:xfrm>
              <a:off x="3467100" y="47815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3" name="SMARTInkShape-2750">
              <a:extLst>
                <a:ext uri="{FF2B5EF4-FFF2-40B4-BE49-F238E27FC236}">
                  <a16:creationId xmlns:a16="http://schemas.microsoft.com/office/drawing/2014/main" id="{0DFCC969-C6A3-0E0F-537B-D7155CAD8911}"/>
                </a:ext>
              </a:extLst>
            </p:cNvPr>
            <p:cNvSpPr/>
            <p:nvPr>
              <p:custDataLst>
                <p:tags r:id="rId171"/>
              </p:custDataLst>
            </p:nvPr>
          </p:nvSpPr>
          <p:spPr>
            <a:xfrm>
              <a:off x="3514725" y="4657853"/>
              <a:ext cx="123826" cy="133223"/>
            </a:xfrm>
            <a:custGeom>
              <a:avLst/>
              <a:gdLst/>
              <a:ahLst/>
              <a:cxnLst/>
              <a:rect l="0" t="0" r="0" b="0"/>
              <a:pathLst>
                <a:path w="123826" h="133223">
                  <a:moveTo>
                    <a:pt x="0" y="28447"/>
                  </a:moveTo>
                  <a:lnTo>
                    <a:pt x="0" y="28447"/>
                  </a:lnTo>
                  <a:lnTo>
                    <a:pt x="0" y="33935"/>
                  </a:lnTo>
                  <a:lnTo>
                    <a:pt x="0" y="31591"/>
                  </a:lnTo>
                  <a:lnTo>
                    <a:pt x="1058" y="30543"/>
                  </a:lnTo>
                  <a:lnTo>
                    <a:pt x="5056" y="29379"/>
                  </a:lnTo>
                  <a:lnTo>
                    <a:pt x="6546" y="28010"/>
                  </a:lnTo>
                  <a:lnTo>
                    <a:pt x="9132" y="20328"/>
                  </a:lnTo>
                  <a:lnTo>
                    <a:pt x="23597" y="12654"/>
                  </a:lnTo>
                  <a:lnTo>
                    <a:pt x="34391" y="9304"/>
                  </a:lnTo>
                  <a:lnTo>
                    <a:pt x="44292" y="3137"/>
                  </a:lnTo>
                  <a:lnTo>
                    <a:pt x="53928" y="839"/>
                  </a:lnTo>
                  <a:lnTo>
                    <a:pt x="64787" y="0"/>
                  </a:lnTo>
                  <a:lnTo>
                    <a:pt x="65417" y="1015"/>
                  </a:lnTo>
                  <a:lnTo>
                    <a:pt x="66510" y="18197"/>
                  </a:lnTo>
                  <a:lnTo>
                    <a:pt x="65584" y="47119"/>
                  </a:lnTo>
                  <a:lnTo>
                    <a:pt x="58002" y="63495"/>
                  </a:lnTo>
                  <a:lnTo>
                    <a:pt x="29089" y="110892"/>
                  </a:lnTo>
                  <a:lnTo>
                    <a:pt x="15976" y="126224"/>
                  </a:lnTo>
                  <a:lnTo>
                    <a:pt x="14885" y="128557"/>
                  </a:lnTo>
                  <a:lnTo>
                    <a:pt x="15215" y="130112"/>
                  </a:lnTo>
                  <a:lnTo>
                    <a:pt x="16493" y="131149"/>
                  </a:lnTo>
                  <a:lnTo>
                    <a:pt x="20736" y="132301"/>
                  </a:lnTo>
                  <a:lnTo>
                    <a:pt x="68346" y="133186"/>
                  </a:lnTo>
                  <a:lnTo>
                    <a:pt x="113631" y="133222"/>
                  </a:lnTo>
                  <a:lnTo>
                    <a:pt x="123825" y="133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35" name="SMARTInkShape-2751">
            <a:extLst>
              <a:ext uri="{FF2B5EF4-FFF2-40B4-BE49-F238E27FC236}">
                <a16:creationId xmlns:a16="http://schemas.microsoft.com/office/drawing/2014/main" id="{D4B27046-B957-D02B-D2B4-A4BC388EF0C7}"/>
              </a:ext>
            </a:extLst>
          </p:cNvPr>
          <p:cNvSpPr/>
          <p:nvPr>
            <p:custDataLst>
              <p:tags r:id="rId5"/>
            </p:custDataLst>
          </p:nvPr>
        </p:nvSpPr>
        <p:spPr>
          <a:xfrm>
            <a:off x="2602560" y="4619742"/>
            <a:ext cx="93012" cy="257059"/>
          </a:xfrm>
          <a:custGeom>
            <a:avLst/>
            <a:gdLst/>
            <a:ahLst/>
            <a:cxnLst/>
            <a:rect l="0" t="0" r="0" b="0"/>
            <a:pathLst>
              <a:path w="93012" h="257059">
                <a:moveTo>
                  <a:pt x="54915" y="18933"/>
                </a:moveTo>
                <a:lnTo>
                  <a:pt x="54915" y="18933"/>
                </a:lnTo>
                <a:lnTo>
                  <a:pt x="64439" y="9408"/>
                </a:lnTo>
                <a:lnTo>
                  <a:pt x="64440" y="0"/>
                </a:lnTo>
                <a:lnTo>
                  <a:pt x="64440" y="9019"/>
                </a:lnTo>
                <a:lnTo>
                  <a:pt x="56239" y="9374"/>
                </a:lnTo>
                <a:lnTo>
                  <a:pt x="47572" y="15947"/>
                </a:lnTo>
                <a:lnTo>
                  <a:pt x="41774" y="17606"/>
                </a:lnTo>
                <a:lnTo>
                  <a:pt x="35669" y="23987"/>
                </a:lnTo>
                <a:lnTo>
                  <a:pt x="21022" y="44802"/>
                </a:lnTo>
                <a:lnTo>
                  <a:pt x="6700" y="88643"/>
                </a:lnTo>
                <a:lnTo>
                  <a:pt x="412" y="115082"/>
                </a:lnTo>
                <a:lnTo>
                  <a:pt x="0" y="133633"/>
                </a:lnTo>
                <a:lnTo>
                  <a:pt x="8359" y="168590"/>
                </a:lnTo>
                <a:lnTo>
                  <a:pt x="21377" y="212478"/>
                </a:lnTo>
                <a:lnTo>
                  <a:pt x="25148" y="217813"/>
                </a:lnTo>
                <a:lnTo>
                  <a:pt x="29778" y="221370"/>
                </a:lnTo>
                <a:lnTo>
                  <a:pt x="43586" y="229198"/>
                </a:lnTo>
                <a:lnTo>
                  <a:pt x="82531" y="256504"/>
                </a:lnTo>
                <a:lnTo>
                  <a:pt x="93011" y="257058"/>
                </a:lnTo>
                <a:lnTo>
                  <a:pt x="83490" y="247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6" name="SMARTInkShape-2752">
            <a:extLst>
              <a:ext uri="{FF2B5EF4-FFF2-40B4-BE49-F238E27FC236}">
                <a16:creationId xmlns:a16="http://schemas.microsoft.com/office/drawing/2014/main" id="{93B22A8D-2475-4063-7B2B-4361A04C75EB}"/>
              </a:ext>
            </a:extLst>
          </p:cNvPr>
          <p:cNvSpPr/>
          <p:nvPr>
            <p:custDataLst>
              <p:tags r:id="rId6"/>
            </p:custDataLst>
          </p:nvPr>
        </p:nvSpPr>
        <p:spPr>
          <a:xfrm>
            <a:off x="2314575" y="4752975"/>
            <a:ext cx="142876" cy="9526"/>
          </a:xfrm>
          <a:custGeom>
            <a:avLst/>
            <a:gdLst/>
            <a:ahLst/>
            <a:cxnLst/>
            <a:rect l="0" t="0" r="0" b="0"/>
            <a:pathLst>
              <a:path w="142876" h="9526">
                <a:moveTo>
                  <a:pt x="9525" y="0"/>
                </a:moveTo>
                <a:lnTo>
                  <a:pt x="9525" y="0"/>
                </a:lnTo>
                <a:lnTo>
                  <a:pt x="392" y="0"/>
                </a:lnTo>
                <a:lnTo>
                  <a:pt x="0" y="9515"/>
                </a:lnTo>
                <a:lnTo>
                  <a:pt x="41418" y="9525"/>
                </a:lnTo>
                <a:lnTo>
                  <a:pt x="77499" y="8467"/>
                </a:lnTo>
                <a:lnTo>
                  <a:pt x="101157" y="883"/>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42" name="SMARTInkShape-Group587">
            <a:extLst>
              <a:ext uri="{FF2B5EF4-FFF2-40B4-BE49-F238E27FC236}">
                <a16:creationId xmlns:a16="http://schemas.microsoft.com/office/drawing/2014/main" id="{74FE30EF-563A-6A39-B21D-6CE62B67AF31}"/>
              </a:ext>
            </a:extLst>
          </p:cNvPr>
          <p:cNvGrpSpPr/>
          <p:nvPr/>
        </p:nvGrpSpPr>
        <p:grpSpPr>
          <a:xfrm>
            <a:off x="1333500" y="4648592"/>
            <a:ext cx="798206" cy="199634"/>
            <a:chOff x="1333500" y="4648592"/>
            <a:chExt cx="798206" cy="199634"/>
          </a:xfrm>
        </p:grpSpPr>
        <p:sp>
          <p:nvSpPr>
            <p:cNvPr id="1637" name="SMARTInkShape-2753">
              <a:extLst>
                <a:ext uri="{FF2B5EF4-FFF2-40B4-BE49-F238E27FC236}">
                  <a16:creationId xmlns:a16="http://schemas.microsoft.com/office/drawing/2014/main" id="{EBAEC2D4-0AE7-F1D1-1A9F-7445573AFFFB}"/>
                </a:ext>
              </a:extLst>
            </p:cNvPr>
            <p:cNvSpPr/>
            <p:nvPr>
              <p:custDataLst>
                <p:tags r:id="rId160"/>
              </p:custDataLst>
            </p:nvPr>
          </p:nvSpPr>
          <p:spPr>
            <a:xfrm>
              <a:off x="1333500" y="4772025"/>
              <a:ext cx="85726" cy="9526"/>
            </a:xfrm>
            <a:custGeom>
              <a:avLst/>
              <a:gdLst/>
              <a:ahLst/>
              <a:cxnLst/>
              <a:rect l="0" t="0" r="0" b="0"/>
              <a:pathLst>
                <a:path w="85726" h="9526">
                  <a:moveTo>
                    <a:pt x="9525" y="0"/>
                  </a:moveTo>
                  <a:lnTo>
                    <a:pt x="9525" y="0"/>
                  </a:lnTo>
                  <a:lnTo>
                    <a:pt x="117" y="0"/>
                  </a:lnTo>
                  <a:lnTo>
                    <a:pt x="0" y="9522"/>
                  </a:lnTo>
                  <a:lnTo>
                    <a:pt x="0" y="1324"/>
                  </a:lnTo>
                  <a:lnTo>
                    <a:pt x="10361" y="7713"/>
                  </a:lnTo>
                  <a:lnTo>
                    <a:pt x="56568" y="9511"/>
                  </a:lnTo>
                  <a:lnTo>
                    <a:pt x="857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 name="SMARTInkShape-2754">
              <a:extLst>
                <a:ext uri="{FF2B5EF4-FFF2-40B4-BE49-F238E27FC236}">
                  <a16:creationId xmlns:a16="http://schemas.microsoft.com/office/drawing/2014/main" id="{83021193-7962-E161-8771-3E1F44034A78}"/>
                </a:ext>
              </a:extLst>
            </p:cNvPr>
            <p:cNvSpPr/>
            <p:nvPr>
              <p:custDataLst>
                <p:tags r:id="rId161"/>
              </p:custDataLst>
            </p:nvPr>
          </p:nvSpPr>
          <p:spPr>
            <a:xfrm>
              <a:off x="1524000" y="4705788"/>
              <a:ext cx="104776" cy="142438"/>
            </a:xfrm>
            <a:custGeom>
              <a:avLst/>
              <a:gdLst/>
              <a:ahLst/>
              <a:cxnLst/>
              <a:rect l="0" t="0" r="0" b="0"/>
              <a:pathLst>
                <a:path w="104776" h="142438">
                  <a:moveTo>
                    <a:pt x="0" y="37662"/>
                  </a:moveTo>
                  <a:lnTo>
                    <a:pt x="0" y="37662"/>
                  </a:lnTo>
                  <a:lnTo>
                    <a:pt x="0" y="32605"/>
                  </a:lnTo>
                  <a:lnTo>
                    <a:pt x="1058" y="31116"/>
                  </a:lnTo>
                  <a:lnTo>
                    <a:pt x="2822" y="30123"/>
                  </a:lnTo>
                  <a:lnTo>
                    <a:pt x="5057" y="29461"/>
                  </a:lnTo>
                  <a:lnTo>
                    <a:pt x="6546" y="27961"/>
                  </a:lnTo>
                  <a:lnTo>
                    <a:pt x="11759" y="17950"/>
                  </a:lnTo>
                  <a:lnTo>
                    <a:pt x="14189" y="14996"/>
                  </a:lnTo>
                  <a:lnTo>
                    <a:pt x="19712" y="11713"/>
                  </a:lnTo>
                  <a:lnTo>
                    <a:pt x="25694" y="9196"/>
                  </a:lnTo>
                  <a:lnTo>
                    <a:pt x="35012" y="2887"/>
                  </a:lnTo>
                  <a:lnTo>
                    <a:pt x="45755" y="0"/>
                  </a:lnTo>
                  <a:lnTo>
                    <a:pt x="55662" y="7801"/>
                  </a:lnTo>
                  <a:lnTo>
                    <a:pt x="71300" y="23243"/>
                  </a:lnTo>
                  <a:lnTo>
                    <a:pt x="74022" y="31606"/>
                  </a:lnTo>
                  <a:lnTo>
                    <a:pt x="74748" y="36800"/>
                  </a:lnTo>
                  <a:lnTo>
                    <a:pt x="67871" y="72790"/>
                  </a:lnTo>
                  <a:lnTo>
                    <a:pt x="65356" y="78013"/>
                  </a:lnTo>
                  <a:lnTo>
                    <a:pt x="22221" y="120281"/>
                  </a:lnTo>
                  <a:lnTo>
                    <a:pt x="26" y="142411"/>
                  </a:lnTo>
                  <a:lnTo>
                    <a:pt x="45513" y="142437"/>
                  </a:lnTo>
                  <a:lnTo>
                    <a:pt x="92694" y="142437"/>
                  </a:lnTo>
                  <a:lnTo>
                    <a:pt x="104775" y="142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 name="SMARTInkShape-2755">
              <a:extLst>
                <a:ext uri="{FF2B5EF4-FFF2-40B4-BE49-F238E27FC236}">
                  <a16:creationId xmlns:a16="http://schemas.microsoft.com/office/drawing/2014/main" id="{B2666484-910E-A029-E05C-75EBB35D278B}"/>
                </a:ext>
              </a:extLst>
            </p:cNvPr>
            <p:cNvSpPr/>
            <p:nvPr>
              <p:custDataLst>
                <p:tags r:id="rId162"/>
              </p:custDataLst>
            </p:nvPr>
          </p:nvSpPr>
          <p:spPr>
            <a:xfrm>
              <a:off x="1726018" y="4705353"/>
              <a:ext cx="100974" cy="140792"/>
            </a:xfrm>
            <a:custGeom>
              <a:avLst/>
              <a:gdLst/>
              <a:ahLst/>
              <a:cxnLst/>
              <a:rect l="0" t="0" r="0" b="0"/>
              <a:pathLst>
                <a:path w="100974" h="140792">
                  <a:moveTo>
                    <a:pt x="55157" y="9522"/>
                  </a:moveTo>
                  <a:lnTo>
                    <a:pt x="55157" y="9522"/>
                  </a:lnTo>
                  <a:lnTo>
                    <a:pt x="55157" y="31"/>
                  </a:lnTo>
                  <a:lnTo>
                    <a:pt x="41900" y="0"/>
                  </a:lnTo>
                  <a:lnTo>
                    <a:pt x="27711" y="10111"/>
                  </a:lnTo>
                  <a:lnTo>
                    <a:pt x="8099" y="38593"/>
                  </a:lnTo>
                  <a:lnTo>
                    <a:pt x="2492" y="51018"/>
                  </a:lnTo>
                  <a:lnTo>
                    <a:pt x="0" y="63595"/>
                  </a:lnTo>
                  <a:lnTo>
                    <a:pt x="3654" y="87632"/>
                  </a:lnTo>
                  <a:lnTo>
                    <a:pt x="11439" y="109806"/>
                  </a:lnTo>
                  <a:lnTo>
                    <a:pt x="20205" y="120415"/>
                  </a:lnTo>
                  <a:lnTo>
                    <a:pt x="29039" y="128658"/>
                  </a:lnTo>
                  <a:lnTo>
                    <a:pt x="35071" y="138190"/>
                  </a:lnTo>
                  <a:lnTo>
                    <a:pt x="40233" y="140791"/>
                  </a:lnTo>
                  <a:lnTo>
                    <a:pt x="48877" y="139125"/>
                  </a:lnTo>
                  <a:lnTo>
                    <a:pt x="71673" y="129431"/>
                  </a:lnTo>
                  <a:lnTo>
                    <a:pt x="78372" y="123493"/>
                  </a:lnTo>
                  <a:lnTo>
                    <a:pt x="98711" y="82163"/>
                  </a:lnTo>
                  <a:lnTo>
                    <a:pt x="100973" y="69676"/>
                  </a:lnTo>
                  <a:lnTo>
                    <a:pt x="97189" y="45690"/>
                  </a:lnTo>
                  <a:lnTo>
                    <a:pt x="89365" y="28588"/>
                  </a:lnTo>
                  <a:lnTo>
                    <a:pt x="75288" y="16817"/>
                  </a:lnTo>
                  <a:lnTo>
                    <a:pt x="51568" y="4417"/>
                  </a:lnTo>
                  <a:lnTo>
                    <a:pt x="14423" y="169"/>
                  </a:lnTo>
                  <a:lnTo>
                    <a:pt x="12126" y="1170"/>
                  </a:lnTo>
                  <a:lnTo>
                    <a:pt x="7532"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 name="SMARTInkShape-2756">
              <a:extLst>
                <a:ext uri="{FF2B5EF4-FFF2-40B4-BE49-F238E27FC236}">
                  <a16:creationId xmlns:a16="http://schemas.microsoft.com/office/drawing/2014/main" id="{BA22D46E-1871-793F-B837-B38FA69B13CF}"/>
                </a:ext>
              </a:extLst>
            </p:cNvPr>
            <p:cNvSpPr/>
            <p:nvPr>
              <p:custDataLst>
                <p:tags r:id="rId163"/>
              </p:custDataLst>
            </p:nvPr>
          </p:nvSpPr>
          <p:spPr>
            <a:xfrm>
              <a:off x="1880836" y="4676775"/>
              <a:ext cx="71790" cy="142676"/>
            </a:xfrm>
            <a:custGeom>
              <a:avLst/>
              <a:gdLst/>
              <a:ahLst/>
              <a:cxnLst/>
              <a:rect l="0" t="0" r="0" b="0"/>
              <a:pathLst>
                <a:path w="71790" h="142676">
                  <a:moveTo>
                    <a:pt x="52739" y="0"/>
                  </a:moveTo>
                  <a:lnTo>
                    <a:pt x="52739" y="0"/>
                  </a:lnTo>
                  <a:lnTo>
                    <a:pt x="71789" y="0"/>
                  </a:lnTo>
                  <a:lnTo>
                    <a:pt x="63126" y="7604"/>
                  </a:lnTo>
                  <a:lnTo>
                    <a:pt x="53475" y="13257"/>
                  </a:lnTo>
                  <a:lnTo>
                    <a:pt x="44952" y="24942"/>
                  </a:lnTo>
                  <a:lnTo>
                    <a:pt x="28626" y="59846"/>
                  </a:lnTo>
                  <a:lnTo>
                    <a:pt x="22223" y="82809"/>
                  </a:lnTo>
                  <a:lnTo>
                    <a:pt x="19695" y="86956"/>
                  </a:lnTo>
                  <a:lnTo>
                    <a:pt x="19068" y="90779"/>
                  </a:lnTo>
                  <a:lnTo>
                    <a:pt x="19708" y="94386"/>
                  </a:lnTo>
                  <a:lnTo>
                    <a:pt x="22844" y="104519"/>
                  </a:lnTo>
                  <a:lnTo>
                    <a:pt x="25049" y="127162"/>
                  </a:lnTo>
                  <a:lnTo>
                    <a:pt x="29144" y="135186"/>
                  </a:lnTo>
                  <a:lnTo>
                    <a:pt x="31717" y="137749"/>
                  </a:lnTo>
                  <a:lnTo>
                    <a:pt x="37399" y="140596"/>
                  </a:lnTo>
                  <a:lnTo>
                    <a:pt x="55961" y="142675"/>
                  </a:lnTo>
                  <a:lnTo>
                    <a:pt x="62285" y="139964"/>
                  </a:lnTo>
                  <a:lnTo>
                    <a:pt x="65453" y="137759"/>
                  </a:lnTo>
                  <a:lnTo>
                    <a:pt x="68973" y="132488"/>
                  </a:lnTo>
                  <a:lnTo>
                    <a:pt x="70954" y="123570"/>
                  </a:lnTo>
                  <a:lnTo>
                    <a:pt x="71740" y="93384"/>
                  </a:lnTo>
                  <a:lnTo>
                    <a:pt x="70698" y="90831"/>
                  </a:lnTo>
                  <a:lnTo>
                    <a:pt x="68945" y="89129"/>
                  </a:lnTo>
                  <a:lnTo>
                    <a:pt x="44950" y="78485"/>
                  </a:lnTo>
                  <a:lnTo>
                    <a:pt x="30857" y="76652"/>
                  </a:lnTo>
                  <a:lnTo>
                    <a:pt x="24316" y="79223"/>
                  </a:lnTo>
                  <a:lnTo>
                    <a:pt x="618" y="99800"/>
                  </a:lnTo>
                  <a:lnTo>
                    <a:pt x="0" y="102518"/>
                  </a:lnTo>
                  <a:lnTo>
                    <a:pt x="646" y="105387"/>
                  </a:lnTo>
                  <a:lnTo>
                    <a:pt x="2135" y="108358"/>
                  </a:lnTo>
                  <a:lnTo>
                    <a:pt x="4186" y="109280"/>
                  </a:lnTo>
                  <a:lnTo>
                    <a:pt x="14639"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 name="SMARTInkShape-2757">
              <a:extLst>
                <a:ext uri="{FF2B5EF4-FFF2-40B4-BE49-F238E27FC236}">
                  <a16:creationId xmlns:a16="http://schemas.microsoft.com/office/drawing/2014/main" id="{AD0F905C-8CAB-D385-FA9E-B628D791CE57}"/>
                </a:ext>
              </a:extLst>
            </p:cNvPr>
            <p:cNvSpPr/>
            <p:nvPr>
              <p:custDataLst>
                <p:tags r:id="rId164"/>
              </p:custDataLst>
            </p:nvPr>
          </p:nvSpPr>
          <p:spPr>
            <a:xfrm>
              <a:off x="2038350" y="4648592"/>
              <a:ext cx="93356" cy="189775"/>
            </a:xfrm>
            <a:custGeom>
              <a:avLst/>
              <a:gdLst/>
              <a:ahLst/>
              <a:cxnLst/>
              <a:rect l="0" t="0" r="0" b="0"/>
              <a:pathLst>
                <a:path w="93356" h="189775">
                  <a:moveTo>
                    <a:pt x="66675" y="9133"/>
                  </a:moveTo>
                  <a:lnTo>
                    <a:pt x="66675" y="9133"/>
                  </a:lnTo>
                  <a:lnTo>
                    <a:pt x="75808" y="0"/>
                  </a:lnTo>
                  <a:lnTo>
                    <a:pt x="76084" y="4781"/>
                  </a:lnTo>
                  <a:lnTo>
                    <a:pt x="70504" y="10021"/>
                  </a:lnTo>
                  <a:lnTo>
                    <a:pt x="39618" y="36467"/>
                  </a:lnTo>
                  <a:lnTo>
                    <a:pt x="16846" y="76899"/>
                  </a:lnTo>
                  <a:lnTo>
                    <a:pt x="7487" y="95343"/>
                  </a:lnTo>
                  <a:lnTo>
                    <a:pt x="986" y="137490"/>
                  </a:lnTo>
                  <a:lnTo>
                    <a:pt x="5349" y="157820"/>
                  </a:lnTo>
                  <a:lnTo>
                    <a:pt x="13344" y="177249"/>
                  </a:lnTo>
                  <a:lnTo>
                    <a:pt x="17363" y="181535"/>
                  </a:lnTo>
                  <a:lnTo>
                    <a:pt x="27473" y="186299"/>
                  </a:lnTo>
                  <a:lnTo>
                    <a:pt x="58625" y="189774"/>
                  </a:lnTo>
                  <a:lnTo>
                    <a:pt x="65919" y="187136"/>
                  </a:lnTo>
                  <a:lnTo>
                    <a:pt x="88856" y="167709"/>
                  </a:lnTo>
                  <a:lnTo>
                    <a:pt x="92408" y="161456"/>
                  </a:lnTo>
                  <a:lnTo>
                    <a:pt x="93355" y="158307"/>
                  </a:lnTo>
                  <a:lnTo>
                    <a:pt x="91586" y="149163"/>
                  </a:lnTo>
                  <a:lnTo>
                    <a:pt x="84639" y="134938"/>
                  </a:lnTo>
                  <a:lnTo>
                    <a:pt x="72810" y="120649"/>
                  </a:lnTo>
                  <a:lnTo>
                    <a:pt x="66579" y="116904"/>
                  </a:lnTo>
                  <a:lnTo>
                    <a:pt x="54300" y="114796"/>
                  </a:lnTo>
                  <a:lnTo>
                    <a:pt x="48900" y="114500"/>
                  </a:lnTo>
                  <a:lnTo>
                    <a:pt x="40078" y="116993"/>
                  </a:lnTo>
                  <a:lnTo>
                    <a:pt x="16998" y="130189"/>
                  </a:lnTo>
                  <a:lnTo>
                    <a:pt x="10681" y="138370"/>
                  </a:lnTo>
                  <a:lnTo>
                    <a:pt x="5453" y="140655"/>
                  </a:lnTo>
                  <a:lnTo>
                    <a:pt x="3635" y="142323"/>
                  </a:lnTo>
                  <a:lnTo>
                    <a:pt x="0"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46" name="SMARTInkShape-Group588">
            <a:extLst>
              <a:ext uri="{FF2B5EF4-FFF2-40B4-BE49-F238E27FC236}">
                <a16:creationId xmlns:a16="http://schemas.microsoft.com/office/drawing/2014/main" id="{0555535B-CAC9-5F7F-3E05-3742B023D078}"/>
              </a:ext>
            </a:extLst>
          </p:cNvPr>
          <p:cNvGrpSpPr/>
          <p:nvPr/>
        </p:nvGrpSpPr>
        <p:grpSpPr>
          <a:xfrm>
            <a:off x="209550" y="114300"/>
            <a:ext cx="371476" cy="428587"/>
            <a:chOff x="209550" y="114300"/>
            <a:chExt cx="371476" cy="428587"/>
          </a:xfrm>
        </p:grpSpPr>
        <p:sp>
          <p:nvSpPr>
            <p:cNvPr id="1643" name="SMARTInkShape-2758">
              <a:extLst>
                <a:ext uri="{FF2B5EF4-FFF2-40B4-BE49-F238E27FC236}">
                  <a16:creationId xmlns:a16="http://schemas.microsoft.com/office/drawing/2014/main" id="{809283A1-204F-6FF6-7B31-658EFF77D8F6}"/>
                </a:ext>
              </a:extLst>
            </p:cNvPr>
            <p:cNvSpPr/>
            <p:nvPr>
              <p:custDataLst>
                <p:tags r:id="rId157"/>
              </p:custDataLst>
            </p:nvPr>
          </p:nvSpPr>
          <p:spPr>
            <a:xfrm>
              <a:off x="209550" y="114300"/>
              <a:ext cx="276226" cy="66676"/>
            </a:xfrm>
            <a:custGeom>
              <a:avLst/>
              <a:gdLst/>
              <a:ahLst/>
              <a:cxnLst/>
              <a:rect l="0" t="0" r="0" b="0"/>
              <a:pathLst>
                <a:path w="276226" h="66676">
                  <a:moveTo>
                    <a:pt x="0" y="66675"/>
                  </a:moveTo>
                  <a:lnTo>
                    <a:pt x="0" y="66675"/>
                  </a:lnTo>
                  <a:lnTo>
                    <a:pt x="0" y="61187"/>
                  </a:lnTo>
                  <a:lnTo>
                    <a:pt x="0" y="63530"/>
                  </a:lnTo>
                  <a:lnTo>
                    <a:pt x="1058" y="63520"/>
                  </a:lnTo>
                  <a:lnTo>
                    <a:pt x="7604" y="59508"/>
                  </a:lnTo>
                  <a:lnTo>
                    <a:pt x="55169" y="49041"/>
                  </a:lnTo>
                  <a:lnTo>
                    <a:pt x="101405" y="46846"/>
                  </a:lnTo>
                  <a:lnTo>
                    <a:pt x="142209" y="40141"/>
                  </a:lnTo>
                  <a:lnTo>
                    <a:pt x="188296" y="31823"/>
                  </a:lnTo>
                  <a:lnTo>
                    <a:pt x="233652" y="25943"/>
                  </a:lnTo>
                  <a:lnTo>
                    <a:pt x="244885" y="20412"/>
                  </a:lnTo>
                  <a:lnTo>
                    <a:pt x="251887" y="19453"/>
                  </a:lnTo>
                  <a:lnTo>
                    <a:pt x="253650" y="18261"/>
                  </a:lnTo>
                  <a:lnTo>
                    <a:pt x="254825" y="16407"/>
                  </a:lnTo>
                  <a:lnTo>
                    <a:pt x="256711" y="10884"/>
                  </a:lnTo>
                  <a:lnTo>
                    <a:pt x="262094" y="4871"/>
                  </a:lnTo>
                  <a:lnTo>
                    <a:pt x="276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 name="SMARTInkShape-2759">
              <a:extLst>
                <a:ext uri="{FF2B5EF4-FFF2-40B4-BE49-F238E27FC236}">
                  <a16:creationId xmlns:a16="http://schemas.microsoft.com/office/drawing/2014/main" id="{E2863A39-5AD4-99D7-FC74-6BA77C2DD10E}"/>
                </a:ext>
              </a:extLst>
            </p:cNvPr>
            <p:cNvSpPr/>
            <p:nvPr>
              <p:custDataLst>
                <p:tags r:id="rId158"/>
              </p:custDataLst>
            </p:nvPr>
          </p:nvSpPr>
          <p:spPr>
            <a:xfrm>
              <a:off x="504839" y="343049"/>
              <a:ext cx="76187" cy="199838"/>
            </a:xfrm>
            <a:custGeom>
              <a:avLst/>
              <a:gdLst/>
              <a:ahLst/>
              <a:cxnLst/>
              <a:rect l="0" t="0" r="0" b="0"/>
              <a:pathLst>
                <a:path w="76187" h="199838">
                  <a:moveTo>
                    <a:pt x="38086" y="133201"/>
                  </a:moveTo>
                  <a:lnTo>
                    <a:pt x="38086" y="133201"/>
                  </a:lnTo>
                  <a:lnTo>
                    <a:pt x="38086" y="128145"/>
                  </a:lnTo>
                  <a:lnTo>
                    <a:pt x="39144" y="126655"/>
                  </a:lnTo>
                  <a:lnTo>
                    <a:pt x="40908" y="125662"/>
                  </a:lnTo>
                  <a:lnTo>
                    <a:pt x="47611" y="123676"/>
                  </a:lnTo>
                  <a:lnTo>
                    <a:pt x="28365" y="123676"/>
                  </a:lnTo>
                  <a:lnTo>
                    <a:pt x="25256" y="124734"/>
                  </a:lnTo>
                  <a:lnTo>
                    <a:pt x="23182" y="126498"/>
                  </a:lnTo>
                  <a:lnTo>
                    <a:pt x="2668" y="152324"/>
                  </a:lnTo>
                  <a:lnTo>
                    <a:pt x="143" y="169424"/>
                  </a:lnTo>
                  <a:lnTo>
                    <a:pt x="0" y="184394"/>
                  </a:lnTo>
                  <a:lnTo>
                    <a:pt x="1054" y="186379"/>
                  </a:lnTo>
                  <a:lnTo>
                    <a:pt x="2814" y="187703"/>
                  </a:lnTo>
                  <a:lnTo>
                    <a:pt x="7593" y="190233"/>
                  </a:lnTo>
                  <a:lnTo>
                    <a:pt x="17320" y="198397"/>
                  </a:lnTo>
                  <a:lnTo>
                    <a:pt x="23584" y="199438"/>
                  </a:lnTo>
                  <a:lnTo>
                    <a:pt x="36325" y="199837"/>
                  </a:lnTo>
                  <a:lnTo>
                    <a:pt x="55682" y="182266"/>
                  </a:lnTo>
                  <a:lnTo>
                    <a:pt x="61762" y="181253"/>
                  </a:lnTo>
                  <a:lnTo>
                    <a:pt x="63395" y="180052"/>
                  </a:lnTo>
                  <a:lnTo>
                    <a:pt x="65209" y="175896"/>
                  </a:lnTo>
                  <a:lnTo>
                    <a:pt x="66650" y="131336"/>
                  </a:lnTo>
                  <a:lnTo>
                    <a:pt x="66660" y="90573"/>
                  </a:lnTo>
                  <a:lnTo>
                    <a:pt x="66661" y="46880"/>
                  </a:lnTo>
                  <a:lnTo>
                    <a:pt x="66661" y="5584"/>
                  </a:lnTo>
                  <a:lnTo>
                    <a:pt x="67719" y="3673"/>
                  </a:lnTo>
                  <a:lnTo>
                    <a:pt x="69483" y="2399"/>
                  </a:lnTo>
                  <a:lnTo>
                    <a:pt x="71717" y="1550"/>
                  </a:lnTo>
                  <a:lnTo>
                    <a:pt x="72149" y="983"/>
                  </a:lnTo>
                  <a:lnTo>
                    <a:pt x="71378" y="606"/>
                  </a:lnTo>
                  <a:lnTo>
                    <a:pt x="67593" y="0"/>
                  </a:lnTo>
                  <a:lnTo>
                    <a:pt x="76186" y="9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 name="SMARTInkShape-2760">
              <a:extLst>
                <a:ext uri="{FF2B5EF4-FFF2-40B4-BE49-F238E27FC236}">
                  <a16:creationId xmlns:a16="http://schemas.microsoft.com/office/drawing/2014/main" id="{30AA99C6-505E-BB65-A8BC-1E1B956D6758}"/>
                </a:ext>
              </a:extLst>
            </p:cNvPr>
            <p:cNvSpPr/>
            <p:nvPr>
              <p:custDataLst>
                <p:tags r:id="rId159"/>
              </p:custDataLst>
            </p:nvPr>
          </p:nvSpPr>
          <p:spPr>
            <a:xfrm>
              <a:off x="247650" y="277587"/>
              <a:ext cx="209381" cy="189139"/>
            </a:xfrm>
            <a:custGeom>
              <a:avLst/>
              <a:gdLst/>
              <a:ahLst/>
              <a:cxnLst/>
              <a:rect l="0" t="0" r="0" b="0"/>
              <a:pathLst>
                <a:path w="209381" h="189139">
                  <a:moveTo>
                    <a:pt x="0" y="46263"/>
                  </a:moveTo>
                  <a:lnTo>
                    <a:pt x="0" y="46263"/>
                  </a:lnTo>
                  <a:lnTo>
                    <a:pt x="0" y="55788"/>
                  </a:lnTo>
                  <a:lnTo>
                    <a:pt x="0" y="47587"/>
                  </a:lnTo>
                  <a:lnTo>
                    <a:pt x="1058" y="47146"/>
                  </a:lnTo>
                  <a:lnTo>
                    <a:pt x="5056" y="46655"/>
                  </a:lnTo>
                  <a:lnTo>
                    <a:pt x="6546" y="45466"/>
                  </a:lnTo>
                  <a:lnTo>
                    <a:pt x="8201" y="41323"/>
                  </a:lnTo>
                  <a:lnTo>
                    <a:pt x="9701" y="39794"/>
                  </a:lnTo>
                  <a:lnTo>
                    <a:pt x="19712" y="34520"/>
                  </a:lnTo>
                  <a:lnTo>
                    <a:pt x="35012" y="21629"/>
                  </a:lnTo>
                  <a:lnTo>
                    <a:pt x="68529" y="9641"/>
                  </a:lnTo>
                  <a:lnTo>
                    <a:pt x="78984" y="8601"/>
                  </a:lnTo>
                  <a:lnTo>
                    <a:pt x="81231" y="7397"/>
                  </a:lnTo>
                  <a:lnTo>
                    <a:pt x="82729" y="5535"/>
                  </a:lnTo>
                  <a:lnTo>
                    <a:pt x="83728" y="3236"/>
                  </a:lnTo>
                  <a:lnTo>
                    <a:pt x="85452" y="1704"/>
                  </a:lnTo>
                  <a:lnTo>
                    <a:pt x="90190" y="0"/>
                  </a:lnTo>
                  <a:lnTo>
                    <a:pt x="91876" y="605"/>
                  </a:lnTo>
                  <a:lnTo>
                    <a:pt x="93001" y="2066"/>
                  </a:lnTo>
                  <a:lnTo>
                    <a:pt x="93751" y="4098"/>
                  </a:lnTo>
                  <a:lnTo>
                    <a:pt x="95309" y="5453"/>
                  </a:lnTo>
                  <a:lnTo>
                    <a:pt x="99862" y="6959"/>
                  </a:lnTo>
                  <a:lnTo>
                    <a:pt x="101500" y="8418"/>
                  </a:lnTo>
                  <a:lnTo>
                    <a:pt x="109400" y="21315"/>
                  </a:lnTo>
                  <a:lnTo>
                    <a:pt x="109300" y="33058"/>
                  </a:lnTo>
                  <a:lnTo>
                    <a:pt x="102350" y="74515"/>
                  </a:lnTo>
                  <a:lnTo>
                    <a:pt x="87522" y="114150"/>
                  </a:lnTo>
                  <a:lnTo>
                    <a:pt x="59726" y="155666"/>
                  </a:lnTo>
                  <a:lnTo>
                    <a:pt x="29177" y="188518"/>
                  </a:lnTo>
                  <a:lnTo>
                    <a:pt x="39016" y="171156"/>
                  </a:lnTo>
                  <a:lnTo>
                    <a:pt x="78457" y="126960"/>
                  </a:lnTo>
                  <a:lnTo>
                    <a:pt x="89903" y="112820"/>
                  </a:lnTo>
                  <a:lnTo>
                    <a:pt x="136231" y="74367"/>
                  </a:lnTo>
                  <a:lnTo>
                    <a:pt x="181880" y="40473"/>
                  </a:lnTo>
                  <a:lnTo>
                    <a:pt x="189491" y="32754"/>
                  </a:lnTo>
                  <a:lnTo>
                    <a:pt x="196402" y="24384"/>
                  </a:lnTo>
                  <a:lnTo>
                    <a:pt x="209380" y="17765"/>
                  </a:lnTo>
                  <a:lnTo>
                    <a:pt x="204443" y="17711"/>
                  </a:lnTo>
                  <a:lnTo>
                    <a:pt x="191221" y="22751"/>
                  </a:lnTo>
                  <a:lnTo>
                    <a:pt x="145594" y="54544"/>
                  </a:lnTo>
                  <a:lnTo>
                    <a:pt x="128164" y="71848"/>
                  </a:lnTo>
                  <a:lnTo>
                    <a:pt x="101646" y="119419"/>
                  </a:lnTo>
                  <a:lnTo>
                    <a:pt x="97145" y="138377"/>
                  </a:lnTo>
                  <a:lnTo>
                    <a:pt x="98914" y="148233"/>
                  </a:lnTo>
                  <a:lnTo>
                    <a:pt x="100868" y="152343"/>
                  </a:lnTo>
                  <a:lnTo>
                    <a:pt x="111505" y="159732"/>
                  </a:lnTo>
                  <a:lnTo>
                    <a:pt x="158445" y="184872"/>
                  </a:lnTo>
                  <a:lnTo>
                    <a:pt x="188173" y="188972"/>
                  </a:lnTo>
                  <a:lnTo>
                    <a:pt x="200025" y="1891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49" name="SMARTInkShape-Group589">
            <a:extLst>
              <a:ext uri="{FF2B5EF4-FFF2-40B4-BE49-F238E27FC236}">
                <a16:creationId xmlns:a16="http://schemas.microsoft.com/office/drawing/2014/main" id="{9A1FF68C-4BAA-4AED-62CA-FFB9627F0C83}"/>
              </a:ext>
            </a:extLst>
          </p:cNvPr>
          <p:cNvGrpSpPr/>
          <p:nvPr/>
        </p:nvGrpSpPr>
        <p:grpSpPr>
          <a:xfrm>
            <a:off x="904875" y="323850"/>
            <a:ext cx="209551" cy="81689"/>
            <a:chOff x="904875" y="323850"/>
            <a:chExt cx="209551" cy="81689"/>
          </a:xfrm>
        </p:grpSpPr>
        <p:sp>
          <p:nvSpPr>
            <p:cNvPr id="1647" name="SMARTInkShape-2761">
              <a:extLst>
                <a:ext uri="{FF2B5EF4-FFF2-40B4-BE49-F238E27FC236}">
                  <a16:creationId xmlns:a16="http://schemas.microsoft.com/office/drawing/2014/main" id="{6D1451C9-D5D3-9D99-8E5A-1D30E72B77D0}"/>
                </a:ext>
              </a:extLst>
            </p:cNvPr>
            <p:cNvSpPr/>
            <p:nvPr>
              <p:custDataLst>
                <p:tags r:id="rId155"/>
              </p:custDataLst>
            </p:nvPr>
          </p:nvSpPr>
          <p:spPr>
            <a:xfrm>
              <a:off x="904875" y="371475"/>
              <a:ext cx="209551" cy="34064"/>
            </a:xfrm>
            <a:custGeom>
              <a:avLst/>
              <a:gdLst/>
              <a:ahLst/>
              <a:cxnLst/>
              <a:rect l="0" t="0" r="0" b="0"/>
              <a:pathLst>
                <a:path w="209551" h="34064">
                  <a:moveTo>
                    <a:pt x="0" y="28575"/>
                  </a:moveTo>
                  <a:lnTo>
                    <a:pt x="0" y="28575"/>
                  </a:lnTo>
                  <a:lnTo>
                    <a:pt x="9721" y="29633"/>
                  </a:lnTo>
                  <a:lnTo>
                    <a:pt x="30397" y="34063"/>
                  </a:lnTo>
                  <a:lnTo>
                    <a:pt x="73435" y="29507"/>
                  </a:lnTo>
                  <a:lnTo>
                    <a:pt x="116705" y="28657"/>
                  </a:lnTo>
                  <a:lnTo>
                    <a:pt x="163460" y="15325"/>
                  </a:lnTo>
                  <a:lnTo>
                    <a:pt x="179632" y="10671"/>
                  </a:lnTo>
                  <a:lnTo>
                    <a:pt x="194100" y="8806"/>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8" name="SMARTInkShape-2762">
              <a:extLst>
                <a:ext uri="{FF2B5EF4-FFF2-40B4-BE49-F238E27FC236}">
                  <a16:creationId xmlns:a16="http://schemas.microsoft.com/office/drawing/2014/main" id="{AD0498C9-BB41-3240-5C4E-0FC1DB5A1CB8}"/>
                </a:ext>
              </a:extLst>
            </p:cNvPr>
            <p:cNvSpPr/>
            <p:nvPr>
              <p:custDataLst>
                <p:tags r:id="rId156"/>
              </p:custDataLst>
            </p:nvPr>
          </p:nvSpPr>
          <p:spPr>
            <a:xfrm>
              <a:off x="904875" y="323850"/>
              <a:ext cx="133351" cy="9526"/>
            </a:xfrm>
            <a:custGeom>
              <a:avLst/>
              <a:gdLst/>
              <a:ahLst/>
              <a:cxnLst/>
              <a:rect l="0" t="0" r="0" b="0"/>
              <a:pathLst>
                <a:path w="133351" h="9526">
                  <a:moveTo>
                    <a:pt x="0" y="9525"/>
                  </a:moveTo>
                  <a:lnTo>
                    <a:pt x="0" y="9525"/>
                  </a:lnTo>
                  <a:lnTo>
                    <a:pt x="44780" y="9525"/>
                  </a:lnTo>
                  <a:lnTo>
                    <a:pt x="81949" y="8467"/>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57" name="SMARTInkShape-Group590">
            <a:extLst>
              <a:ext uri="{FF2B5EF4-FFF2-40B4-BE49-F238E27FC236}">
                <a16:creationId xmlns:a16="http://schemas.microsoft.com/office/drawing/2014/main" id="{40B8F844-6BC9-A5B5-A2BF-3DFDB6655AD4}"/>
              </a:ext>
            </a:extLst>
          </p:cNvPr>
          <p:cNvGrpSpPr/>
          <p:nvPr/>
        </p:nvGrpSpPr>
        <p:grpSpPr>
          <a:xfrm>
            <a:off x="1315056" y="183086"/>
            <a:ext cx="685195" cy="645590"/>
            <a:chOff x="1315056" y="183086"/>
            <a:chExt cx="685195" cy="645590"/>
          </a:xfrm>
        </p:grpSpPr>
        <p:sp>
          <p:nvSpPr>
            <p:cNvPr id="1650" name="SMARTInkShape-2763">
              <a:extLst>
                <a:ext uri="{FF2B5EF4-FFF2-40B4-BE49-F238E27FC236}">
                  <a16:creationId xmlns:a16="http://schemas.microsoft.com/office/drawing/2014/main" id="{907BC0AD-C624-FC0B-60CC-4B9C682B1887}"/>
                </a:ext>
              </a:extLst>
            </p:cNvPr>
            <p:cNvSpPr/>
            <p:nvPr>
              <p:custDataLst>
                <p:tags r:id="rId148"/>
              </p:custDataLst>
            </p:nvPr>
          </p:nvSpPr>
          <p:spPr>
            <a:xfrm>
              <a:off x="1672507" y="183086"/>
              <a:ext cx="108669" cy="235838"/>
            </a:xfrm>
            <a:custGeom>
              <a:avLst/>
              <a:gdLst/>
              <a:ahLst/>
              <a:cxnLst/>
              <a:rect l="0" t="0" r="0" b="0"/>
              <a:pathLst>
                <a:path w="108669" h="235838">
                  <a:moveTo>
                    <a:pt x="108668" y="159814"/>
                  </a:moveTo>
                  <a:lnTo>
                    <a:pt x="108668" y="159814"/>
                  </a:lnTo>
                  <a:lnTo>
                    <a:pt x="108668" y="150323"/>
                  </a:lnTo>
                  <a:lnTo>
                    <a:pt x="100467" y="142091"/>
                  </a:lnTo>
                  <a:lnTo>
                    <a:pt x="94479" y="141157"/>
                  </a:lnTo>
                  <a:lnTo>
                    <a:pt x="92859" y="139968"/>
                  </a:lnTo>
                  <a:lnTo>
                    <a:pt x="91058" y="135824"/>
                  </a:lnTo>
                  <a:lnTo>
                    <a:pt x="88461" y="134296"/>
                  </a:lnTo>
                  <a:lnTo>
                    <a:pt x="64814" y="131507"/>
                  </a:lnTo>
                  <a:lnTo>
                    <a:pt x="58133" y="131358"/>
                  </a:lnTo>
                  <a:lnTo>
                    <a:pt x="25584" y="144507"/>
                  </a:lnTo>
                  <a:lnTo>
                    <a:pt x="16003" y="153364"/>
                  </a:lnTo>
                  <a:lnTo>
                    <a:pt x="1229" y="176296"/>
                  </a:lnTo>
                  <a:lnTo>
                    <a:pt x="0" y="181386"/>
                  </a:lnTo>
                  <a:lnTo>
                    <a:pt x="240" y="185837"/>
                  </a:lnTo>
                  <a:lnTo>
                    <a:pt x="8228" y="205641"/>
                  </a:lnTo>
                  <a:lnTo>
                    <a:pt x="26220" y="229227"/>
                  </a:lnTo>
                  <a:lnTo>
                    <a:pt x="35335" y="232998"/>
                  </a:lnTo>
                  <a:lnTo>
                    <a:pt x="80230" y="235837"/>
                  </a:lnTo>
                  <a:lnTo>
                    <a:pt x="88268" y="233113"/>
                  </a:lnTo>
                  <a:lnTo>
                    <a:pt x="91893" y="230905"/>
                  </a:lnTo>
                  <a:lnTo>
                    <a:pt x="102051" y="217685"/>
                  </a:lnTo>
                  <a:lnTo>
                    <a:pt x="107361" y="181162"/>
                  </a:lnTo>
                  <a:lnTo>
                    <a:pt x="108410" y="142903"/>
                  </a:lnTo>
                  <a:lnTo>
                    <a:pt x="105769" y="103298"/>
                  </a:lnTo>
                  <a:lnTo>
                    <a:pt x="100452" y="57046"/>
                  </a:lnTo>
                  <a:lnTo>
                    <a:pt x="98343" y="25998"/>
                  </a:lnTo>
                  <a:lnTo>
                    <a:pt x="90976" y="5014"/>
                  </a:lnTo>
                  <a:lnTo>
                    <a:pt x="91582" y="2639"/>
                  </a:lnTo>
                  <a:lnTo>
                    <a:pt x="93044" y="1056"/>
                  </a:lnTo>
                  <a:lnTo>
                    <a:pt x="95077" y="0"/>
                  </a:lnTo>
                  <a:lnTo>
                    <a:pt x="97491" y="1413"/>
                  </a:lnTo>
                  <a:lnTo>
                    <a:pt x="108668" y="16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1" name="SMARTInkShape-2764">
              <a:extLst>
                <a:ext uri="{FF2B5EF4-FFF2-40B4-BE49-F238E27FC236}">
                  <a16:creationId xmlns:a16="http://schemas.microsoft.com/office/drawing/2014/main" id="{1CF573C8-7F47-2058-A9A1-53981CC8B943}"/>
                </a:ext>
              </a:extLst>
            </p:cNvPr>
            <p:cNvSpPr/>
            <p:nvPr>
              <p:custDataLst>
                <p:tags r:id="rId149"/>
              </p:custDataLst>
            </p:nvPr>
          </p:nvSpPr>
          <p:spPr>
            <a:xfrm>
              <a:off x="1315056" y="200025"/>
              <a:ext cx="199420" cy="200026"/>
            </a:xfrm>
            <a:custGeom>
              <a:avLst/>
              <a:gdLst/>
              <a:ahLst/>
              <a:cxnLst/>
              <a:rect l="0" t="0" r="0" b="0"/>
              <a:pathLst>
                <a:path w="199420" h="200026">
                  <a:moveTo>
                    <a:pt x="18444" y="0"/>
                  </a:moveTo>
                  <a:lnTo>
                    <a:pt x="18444" y="0"/>
                  </a:lnTo>
                  <a:lnTo>
                    <a:pt x="8919" y="0"/>
                  </a:lnTo>
                  <a:lnTo>
                    <a:pt x="22177" y="13257"/>
                  </a:lnTo>
                  <a:lnTo>
                    <a:pt x="68766" y="41504"/>
                  </a:lnTo>
                  <a:lnTo>
                    <a:pt x="114836" y="77546"/>
                  </a:lnTo>
                  <a:lnTo>
                    <a:pt x="127784" y="90303"/>
                  </a:lnTo>
                  <a:lnTo>
                    <a:pt x="130540" y="95873"/>
                  </a:lnTo>
                  <a:lnTo>
                    <a:pt x="131274" y="98841"/>
                  </a:lnTo>
                  <a:lnTo>
                    <a:pt x="130706" y="101877"/>
                  </a:lnTo>
                  <a:lnTo>
                    <a:pt x="125011" y="114355"/>
                  </a:lnTo>
                  <a:lnTo>
                    <a:pt x="124414" y="117512"/>
                  </a:lnTo>
                  <a:lnTo>
                    <a:pt x="113460" y="132067"/>
                  </a:lnTo>
                  <a:lnTo>
                    <a:pt x="105476" y="138072"/>
                  </a:lnTo>
                  <a:lnTo>
                    <a:pt x="97342" y="142857"/>
                  </a:lnTo>
                  <a:lnTo>
                    <a:pt x="50052" y="174315"/>
                  </a:lnTo>
                  <a:lnTo>
                    <a:pt x="2462" y="199185"/>
                  </a:lnTo>
                  <a:lnTo>
                    <a:pt x="0" y="199859"/>
                  </a:lnTo>
                  <a:lnTo>
                    <a:pt x="39438" y="200019"/>
                  </a:lnTo>
                  <a:lnTo>
                    <a:pt x="81034" y="200024"/>
                  </a:lnTo>
                  <a:lnTo>
                    <a:pt x="122597" y="200025"/>
                  </a:lnTo>
                  <a:lnTo>
                    <a:pt x="168672" y="200025"/>
                  </a:lnTo>
                  <a:lnTo>
                    <a:pt x="199419"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2" name="SMARTInkShape-2765">
              <a:extLst>
                <a:ext uri="{FF2B5EF4-FFF2-40B4-BE49-F238E27FC236}">
                  <a16:creationId xmlns:a16="http://schemas.microsoft.com/office/drawing/2014/main" id="{42A79770-B1B8-311C-5AE2-A649F848BD6B}"/>
                </a:ext>
              </a:extLst>
            </p:cNvPr>
            <p:cNvSpPr/>
            <p:nvPr>
              <p:custDataLst>
                <p:tags r:id="rId150"/>
              </p:custDataLst>
            </p:nvPr>
          </p:nvSpPr>
          <p:spPr>
            <a:xfrm>
              <a:off x="1333500" y="190500"/>
              <a:ext cx="190501" cy="9526"/>
            </a:xfrm>
            <a:custGeom>
              <a:avLst/>
              <a:gdLst/>
              <a:ahLst/>
              <a:cxnLst/>
              <a:rect l="0" t="0" r="0" b="0"/>
              <a:pathLst>
                <a:path w="190501" h="9526">
                  <a:moveTo>
                    <a:pt x="0" y="9525"/>
                  </a:moveTo>
                  <a:lnTo>
                    <a:pt x="0" y="9525"/>
                  </a:lnTo>
                  <a:lnTo>
                    <a:pt x="47559" y="9525"/>
                  </a:lnTo>
                  <a:lnTo>
                    <a:pt x="90769" y="9525"/>
                  </a:lnTo>
                  <a:lnTo>
                    <a:pt x="136640" y="1986"/>
                  </a:lnTo>
                  <a:lnTo>
                    <a:pt x="182162" y="77"/>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3" name="SMARTInkShape-2766">
              <a:extLst>
                <a:ext uri="{FF2B5EF4-FFF2-40B4-BE49-F238E27FC236}">
                  <a16:creationId xmlns:a16="http://schemas.microsoft.com/office/drawing/2014/main" id="{8ADDD31F-4E5D-F41C-DEAE-173345895F52}"/>
                </a:ext>
              </a:extLst>
            </p:cNvPr>
            <p:cNvSpPr/>
            <p:nvPr>
              <p:custDataLst>
                <p:tags r:id="rId151"/>
              </p:custDataLst>
            </p:nvPr>
          </p:nvSpPr>
          <p:spPr>
            <a:xfrm>
              <a:off x="1857375" y="381034"/>
              <a:ext cx="47626" cy="75597"/>
            </a:xfrm>
            <a:custGeom>
              <a:avLst/>
              <a:gdLst/>
              <a:ahLst/>
              <a:cxnLst/>
              <a:rect l="0" t="0" r="0" b="0"/>
              <a:pathLst>
                <a:path w="47626" h="75597">
                  <a:moveTo>
                    <a:pt x="0" y="9491"/>
                  </a:moveTo>
                  <a:lnTo>
                    <a:pt x="0" y="9491"/>
                  </a:lnTo>
                  <a:lnTo>
                    <a:pt x="0" y="0"/>
                  </a:lnTo>
                  <a:lnTo>
                    <a:pt x="0" y="45090"/>
                  </a:lnTo>
                  <a:lnTo>
                    <a:pt x="0" y="75596"/>
                  </a:lnTo>
                  <a:lnTo>
                    <a:pt x="0" y="67915"/>
                  </a:lnTo>
                  <a:lnTo>
                    <a:pt x="2822" y="67207"/>
                  </a:lnTo>
                  <a:lnTo>
                    <a:pt x="26752" y="65589"/>
                  </a:lnTo>
                  <a:lnTo>
                    <a:pt x="47625" y="571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4" name="SMARTInkShape-2767">
              <a:extLst>
                <a:ext uri="{FF2B5EF4-FFF2-40B4-BE49-F238E27FC236}">
                  <a16:creationId xmlns:a16="http://schemas.microsoft.com/office/drawing/2014/main" id="{9F88891E-C5B5-0E1E-D128-D99F83CD6F19}"/>
                </a:ext>
              </a:extLst>
            </p:cNvPr>
            <p:cNvSpPr/>
            <p:nvPr>
              <p:custDataLst>
                <p:tags r:id="rId152"/>
              </p:custDataLst>
            </p:nvPr>
          </p:nvSpPr>
          <p:spPr>
            <a:xfrm>
              <a:off x="1533525" y="685837"/>
              <a:ext cx="190501" cy="142839"/>
            </a:xfrm>
            <a:custGeom>
              <a:avLst/>
              <a:gdLst/>
              <a:ahLst/>
              <a:cxnLst/>
              <a:rect l="0" t="0" r="0" b="0"/>
              <a:pathLst>
                <a:path w="190501" h="142839">
                  <a:moveTo>
                    <a:pt x="0" y="19013"/>
                  </a:moveTo>
                  <a:lnTo>
                    <a:pt x="0" y="19013"/>
                  </a:lnTo>
                  <a:lnTo>
                    <a:pt x="0" y="10812"/>
                  </a:lnTo>
                  <a:lnTo>
                    <a:pt x="5057" y="4824"/>
                  </a:lnTo>
                  <a:lnTo>
                    <a:pt x="10361" y="2123"/>
                  </a:lnTo>
                  <a:lnTo>
                    <a:pt x="31799" y="89"/>
                  </a:lnTo>
                  <a:lnTo>
                    <a:pt x="41289" y="0"/>
                  </a:lnTo>
                  <a:lnTo>
                    <a:pt x="43402" y="2105"/>
                  </a:lnTo>
                  <a:lnTo>
                    <a:pt x="53800" y="39005"/>
                  </a:lnTo>
                  <a:lnTo>
                    <a:pt x="56856" y="80200"/>
                  </a:lnTo>
                  <a:lnTo>
                    <a:pt x="57139" y="120949"/>
                  </a:lnTo>
                  <a:lnTo>
                    <a:pt x="57149" y="110281"/>
                  </a:lnTo>
                  <a:lnTo>
                    <a:pt x="62206" y="96268"/>
                  </a:lnTo>
                  <a:lnTo>
                    <a:pt x="86809" y="55998"/>
                  </a:lnTo>
                  <a:lnTo>
                    <a:pt x="98907" y="39684"/>
                  </a:lnTo>
                  <a:lnTo>
                    <a:pt x="135509" y="7875"/>
                  </a:lnTo>
                  <a:lnTo>
                    <a:pt x="147983" y="2307"/>
                  </a:lnTo>
                  <a:lnTo>
                    <a:pt x="159880" y="272"/>
                  </a:lnTo>
                  <a:lnTo>
                    <a:pt x="166375" y="10167"/>
                  </a:lnTo>
                  <a:lnTo>
                    <a:pt x="173604" y="51754"/>
                  </a:lnTo>
                  <a:lnTo>
                    <a:pt x="180004" y="96428"/>
                  </a:lnTo>
                  <a:lnTo>
                    <a:pt x="180974" y="142656"/>
                  </a:lnTo>
                  <a:lnTo>
                    <a:pt x="190500" y="1428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5" name="SMARTInkShape-2768">
              <a:extLst>
                <a:ext uri="{FF2B5EF4-FFF2-40B4-BE49-F238E27FC236}">
                  <a16:creationId xmlns:a16="http://schemas.microsoft.com/office/drawing/2014/main" id="{64AF648A-23A2-09A9-AA5F-962D56C5B30D}"/>
                </a:ext>
              </a:extLst>
            </p:cNvPr>
            <p:cNvSpPr/>
            <p:nvPr>
              <p:custDataLst>
                <p:tags r:id="rId153"/>
              </p:custDataLst>
            </p:nvPr>
          </p:nvSpPr>
          <p:spPr>
            <a:xfrm>
              <a:off x="1333629" y="533400"/>
              <a:ext cx="666622" cy="9526"/>
            </a:xfrm>
            <a:custGeom>
              <a:avLst/>
              <a:gdLst/>
              <a:ahLst/>
              <a:cxnLst/>
              <a:rect l="0" t="0" r="0" b="0"/>
              <a:pathLst>
                <a:path w="666622" h="9526">
                  <a:moveTo>
                    <a:pt x="28446" y="0"/>
                  </a:moveTo>
                  <a:lnTo>
                    <a:pt x="28446" y="0"/>
                  </a:lnTo>
                  <a:lnTo>
                    <a:pt x="4848" y="0"/>
                  </a:lnTo>
                  <a:lnTo>
                    <a:pt x="3189" y="1058"/>
                  </a:lnTo>
                  <a:lnTo>
                    <a:pt x="2083" y="2822"/>
                  </a:lnTo>
                  <a:lnTo>
                    <a:pt x="0" y="9133"/>
                  </a:lnTo>
                  <a:lnTo>
                    <a:pt x="41567" y="9491"/>
                  </a:lnTo>
                  <a:lnTo>
                    <a:pt x="85483" y="9518"/>
                  </a:lnTo>
                  <a:lnTo>
                    <a:pt x="121428" y="9523"/>
                  </a:lnTo>
                  <a:lnTo>
                    <a:pt x="159948" y="9524"/>
                  </a:lnTo>
                  <a:lnTo>
                    <a:pt x="205463" y="9525"/>
                  </a:lnTo>
                  <a:lnTo>
                    <a:pt x="240470" y="9525"/>
                  </a:lnTo>
                  <a:lnTo>
                    <a:pt x="277196" y="9525"/>
                  </a:lnTo>
                  <a:lnTo>
                    <a:pt x="313626" y="8467"/>
                  </a:lnTo>
                  <a:lnTo>
                    <a:pt x="347457" y="4469"/>
                  </a:lnTo>
                  <a:lnTo>
                    <a:pt x="380131" y="4808"/>
                  </a:lnTo>
                  <a:lnTo>
                    <a:pt x="412292" y="6370"/>
                  </a:lnTo>
                  <a:lnTo>
                    <a:pt x="444225" y="3537"/>
                  </a:lnTo>
                  <a:lnTo>
                    <a:pt x="476056" y="1572"/>
                  </a:lnTo>
                  <a:lnTo>
                    <a:pt x="520905" y="466"/>
                  </a:lnTo>
                  <a:lnTo>
                    <a:pt x="558182" y="138"/>
                  </a:lnTo>
                  <a:lnTo>
                    <a:pt x="589336" y="2863"/>
                  </a:lnTo>
                  <a:lnTo>
                    <a:pt x="636845" y="8648"/>
                  </a:lnTo>
                  <a:lnTo>
                    <a:pt x="666621"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6" name="SMARTInkShape-2769">
              <a:extLst>
                <a:ext uri="{FF2B5EF4-FFF2-40B4-BE49-F238E27FC236}">
                  <a16:creationId xmlns:a16="http://schemas.microsoft.com/office/drawing/2014/main" id="{0C4D2D41-C812-0D80-7838-A717DE59390C}"/>
                </a:ext>
              </a:extLst>
            </p:cNvPr>
            <p:cNvSpPr/>
            <p:nvPr>
              <p:custDataLst>
                <p:tags r:id="rId154"/>
              </p:custDataLst>
            </p:nvPr>
          </p:nvSpPr>
          <p:spPr>
            <a:xfrm>
              <a:off x="1857375" y="266700"/>
              <a:ext cx="19051" cy="28576"/>
            </a:xfrm>
            <a:custGeom>
              <a:avLst/>
              <a:gdLst/>
              <a:ahLst/>
              <a:cxnLst/>
              <a:rect l="0" t="0" r="0" b="0"/>
              <a:pathLst>
                <a:path w="19051" h="28576">
                  <a:moveTo>
                    <a:pt x="19050" y="28575"/>
                  </a:moveTo>
                  <a:lnTo>
                    <a:pt x="19050" y="28575"/>
                  </a:lnTo>
                  <a:lnTo>
                    <a:pt x="19050" y="23519"/>
                  </a:lnTo>
                  <a:lnTo>
                    <a:pt x="13406" y="18214"/>
                  </a:lnTo>
                  <a:lnTo>
                    <a:pt x="2648" y="11241"/>
                  </a:lnTo>
                  <a:lnTo>
                    <a:pt x="1765" y="9611"/>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60" name="SMARTInkShape-Group591">
            <a:extLst>
              <a:ext uri="{FF2B5EF4-FFF2-40B4-BE49-F238E27FC236}">
                <a16:creationId xmlns:a16="http://schemas.microsoft.com/office/drawing/2014/main" id="{258B4FD4-15A5-4979-CEDC-E83C998F1AD7}"/>
              </a:ext>
            </a:extLst>
          </p:cNvPr>
          <p:cNvGrpSpPr/>
          <p:nvPr/>
        </p:nvGrpSpPr>
        <p:grpSpPr>
          <a:xfrm>
            <a:off x="2362200" y="191824"/>
            <a:ext cx="161926" cy="65352"/>
            <a:chOff x="2362200" y="191824"/>
            <a:chExt cx="161926" cy="65352"/>
          </a:xfrm>
        </p:grpSpPr>
        <p:sp>
          <p:nvSpPr>
            <p:cNvPr id="1658" name="SMARTInkShape-2770">
              <a:extLst>
                <a:ext uri="{FF2B5EF4-FFF2-40B4-BE49-F238E27FC236}">
                  <a16:creationId xmlns:a16="http://schemas.microsoft.com/office/drawing/2014/main" id="{873ABF74-9273-5B0C-E6F0-AB0A2A60C228}"/>
                </a:ext>
              </a:extLst>
            </p:cNvPr>
            <p:cNvSpPr/>
            <p:nvPr>
              <p:custDataLst>
                <p:tags r:id="rId146"/>
              </p:custDataLst>
            </p:nvPr>
          </p:nvSpPr>
          <p:spPr>
            <a:xfrm>
              <a:off x="2362200" y="257175"/>
              <a:ext cx="161926" cy="1"/>
            </a:xfrm>
            <a:custGeom>
              <a:avLst/>
              <a:gdLst/>
              <a:ahLst/>
              <a:cxnLst/>
              <a:rect l="0" t="0" r="0" b="0"/>
              <a:pathLst>
                <a:path w="161926" h="1">
                  <a:moveTo>
                    <a:pt x="0" y="0"/>
                  </a:moveTo>
                  <a:lnTo>
                    <a:pt x="0" y="0"/>
                  </a:lnTo>
                  <a:lnTo>
                    <a:pt x="41418" y="0"/>
                  </a:lnTo>
                  <a:lnTo>
                    <a:pt x="84045" y="0"/>
                  </a:lnTo>
                  <a:lnTo>
                    <a:pt x="131171" y="0"/>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9" name="SMARTInkShape-2771">
              <a:extLst>
                <a:ext uri="{FF2B5EF4-FFF2-40B4-BE49-F238E27FC236}">
                  <a16:creationId xmlns:a16="http://schemas.microsoft.com/office/drawing/2014/main" id="{FA98C86C-D73A-4C15-40BF-8AE3AD1DCC91}"/>
                </a:ext>
              </a:extLst>
            </p:cNvPr>
            <p:cNvSpPr/>
            <p:nvPr>
              <p:custDataLst>
                <p:tags r:id="rId147"/>
              </p:custDataLst>
            </p:nvPr>
          </p:nvSpPr>
          <p:spPr>
            <a:xfrm>
              <a:off x="2372117" y="191824"/>
              <a:ext cx="85334" cy="8202"/>
            </a:xfrm>
            <a:custGeom>
              <a:avLst/>
              <a:gdLst/>
              <a:ahLst/>
              <a:cxnLst/>
              <a:rect l="0" t="0" r="0" b="0"/>
              <a:pathLst>
                <a:path w="85334" h="8202">
                  <a:moveTo>
                    <a:pt x="9133" y="8201"/>
                  </a:moveTo>
                  <a:lnTo>
                    <a:pt x="9133" y="8201"/>
                  </a:lnTo>
                  <a:lnTo>
                    <a:pt x="0" y="8201"/>
                  </a:lnTo>
                  <a:lnTo>
                    <a:pt x="17994" y="7143"/>
                  </a:lnTo>
                  <a:lnTo>
                    <a:pt x="47812" y="0"/>
                  </a:lnTo>
                  <a:lnTo>
                    <a:pt x="85333"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67" name="SMARTInkShape-Group592">
            <a:extLst>
              <a:ext uri="{FF2B5EF4-FFF2-40B4-BE49-F238E27FC236}">
                <a16:creationId xmlns:a16="http://schemas.microsoft.com/office/drawing/2014/main" id="{88BA8544-E61C-D667-EAA7-86602040DBEF}"/>
              </a:ext>
            </a:extLst>
          </p:cNvPr>
          <p:cNvGrpSpPr/>
          <p:nvPr/>
        </p:nvGrpSpPr>
        <p:grpSpPr>
          <a:xfrm>
            <a:off x="2895600" y="133350"/>
            <a:ext cx="1057276" cy="194344"/>
            <a:chOff x="2895600" y="133350"/>
            <a:chExt cx="1057276" cy="194344"/>
          </a:xfrm>
        </p:grpSpPr>
        <p:sp>
          <p:nvSpPr>
            <p:cNvPr id="1661" name="SMARTInkShape-2772">
              <a:extLst>
                <a:ext uri="{FF2B5EF4-FFF2-40B4-BE49-F238E27FC236}">
                  <a16:creationId xmlns:a16="http://schemas.microsoft.com/office/drawing/2014/main" id="{CC182463-4EF6-E901-FB2C-FB4F60F5337F}"/>
                </a:ext>
              </a:extLst>
            </p:cNvPr>
            <p:cNvSpPr/>
            <p:nvPr>
              <p:custDataLst>
                <p:tags r:id="rId140"/>
              </p:custDataLst>
            </p:nvPr>
          </p:nvSpPr>
          <p:spPr>
            <a:xfrm>
              <a:off x="3753243" y="209550"/>
              <a:ext cx="199633" cy="9526"/>
            </a:xfrm>
            <a:custGeom>
              <a:avLst/>
              <a:gdLst/>
              <a:ahLst/>
              <a:cxnLst/>
              <a:rect l="0" t="0" r="0" b="0"/>
              <a:pathLst>
                <a:path w="199633" h="9526">
                  <a:moveTo>
                    <a:pt x="9132" y="9525"/>
                  </a:moveTo>
                  <a:lnTo>
                    <a:pt x="9132" y="9525"/>
                  </a:lnTo>
                  <a:lnTo>
                    <a:pt x="0" y="9525"/>
                  </a:lnTo>
                  <a:lnTo>
                    <a:pt x="37748" y="9525"/>
                  </a:lnTo>
                  <a:lnTo>
                    <a:pt x="83458" y="9525"/>
                  </a:lnTo>
                  <a:lnTo>
                    <a:pt x="123062" y="2979"/>
                  </a:lnTo>
                  <a:lnTo>
                    <a:pt x="169363" y="174"/>
                  </a:lnTo>
                  <a:lnTo>
                    <a:pt x="19963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2" name="SMARTInkShape-2773">
              <a:extLst>
                <a:ext uri="{FF2B5EF4-FFF2-40B4-BE49-F238E27FC236}">
                  <a16:creationId xmlns:a16="http://schemas.microsoft.com/office/drawing/2014/main" id="{C681DB1B-E84C-7B84-A564-42AAC99BBBE9}"/>
                </a:ext>
              </a:extLst>
            </p:cNvPr>
            <p:cNvSpPr/>
            <p:nvPr>
              <p:custDataLst>
                <p:tags r:id="rId141"/>
              </p:custDataLst>
            </p:nvPr>
          </p:nvSpPr>
          <p:spPr>
            <a:xfrm>
              <a:off x="3486150" y="142885"/>
              <a:ext cx="104102" cy="178601"/>
            </a:xfrm>
            <a:custGeom>
              <a:avLst/>
              <a:gdLst/>
              <a:ahLst/>
              <a:cxnLst/>
              <a:rect l="0" t="0" r="0" b="0"/>
              <a:pathLst>
                <a:path w="104102" h="178601">
                  <a:moveTo>
                    <a:pt x="76200" y="9515"/>
                  </a:moveTo>
                  <a:lnTo>
                    <a:pt x="76200" y="9515"/>
                  </a:lnTo>
                  <a:lnTo>
                    <a:pt x="85715" y="0"/>
                  </a:lnTo>
                  <a:lnTo>
                    <a:pt x="77060" y="7596"/>
                  </a:lnTo>
                  <a:lnTo>
                    <a:pt x="61873" y="18354"/>
                  </a:lnTo>
                  <a:lnTo>
                    <a:pt x="26315" y="65324"/>
                  </a:lnTo>
                  <a:lnTo>
                    <a:pt x="10332" y="89840"/>
                  </a:lnTo>
                  <a:lnTo>
                    <a:pt x="4593" y="106598"/>
                  </a:lnTo>
                  <a:lnTo>
                    <a:pt x="605" y="142518"/>
                  </a:lnTo>
                  <a:lnTo>
                    <a:pt x="5236" y="159578"/>
                  </a:lnTo>
                  <a:lnTo>
                    <a:pt x="13263" y="168990"/>
                  </a:lnTo>
                  <a:lnTo>
                    <a:pt x="23887" y="175643"/>
                  </a:lnTo>
                  <a:lnTo>
                    <a:pt x="35663" y="178600"/>
                  </a:lnTo>
                  <a:lnTo>
                    <a:pt x="64307" y="175208"/>
                  </a:lnTo>
                  <a:lnTo>
                    <a:pt x="79028" y="167470"/>
                  </a:lnTo>
                  <a:lnTo>
                    <a:pt x="99659" y="146772"/>
                  </a:lnTo>
                  <a:lnTo>
                    <a:pt x="102501" y="140015"/>
                  </a:lnTo>
                  <a:lnTo>
                    <a:pt x="104101" y="125205"/>
                  </a:lnTo>
                  <a:lnTo>
                    <a:pt x="99519" y="107411"/>
                  </a:lnTo>
                  <a:lnTo>
                    <a:pt x="95980" y="103354"/>
                  </a:lnTo>
                  <a:lnTo>
                    <a:pt x="86402" y="98846"/>
                  </a:lnTo>
                  <a:lnTo>
                    <a:pt x="58997" y="96309"/>
                  </a:lnTo>
                  <a:lnTo>
                    <a:pt x="44565" y="98537"/>
                  </a:lnTo>
                  <a:lnTo>
                    <a:pt x="30491" y="105742"/>
                  </a:lnTo>
                  <a:lnTo>
                    <a:pt x="0" y="1238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3" name="SMARTInkShape-2774">
              <a:extLst>
                <a:ext uri="{FF2B5EF4-FFF2-40B4-BE49-F238E27FC236}">
                  <a16:creationId xmlns:a16="http://schemas.microsoft.com/office/drawing/2014/main" id="{7E5187EF-BBF2-772B-26E3-75E29AB0A93B}"/>
                </a:ext>
              </a:extLst>
            </p:cNvPr>
            <p:cNvSpPr/>
            <p:nvPr>
              <p:custDataLst>
                <p:tags r:id="rId142"/>
              </p:custDataLst>
            </p:nvPr>
          </p:nvSpPr>
          <p:spPr>
            <a:xfrm>
              <a:off x="3352800" y="133350"/>
              <a:ext cx="133351" cy="194344"/>
            </a:xfrm>
            <a:custGeom>
              <a:avLst/>
              <a:gdLst/>
              <a:ahLst/>
              <a:cxnLst/>
              <a:rect l="0" t="0" r="0" b="0"/>
              <a:pathLst>
                <a:path w="133351" h="194344">
                  <a:moveTo>
                    <a:pt x="133350" y="0"/>
                  </a:moveTo>
                  <a:lnTo>
                    <a:pt x="133350" y="0"/>
                  </a:lnTo>
                  <a:lnTo>
                    <a:pt x="120093" y="0"/>
                  </a:lnTo>
                  <a:lnTo>
                    <a:pt x="114052" y="2822"/>
                  </a:lnTo>
                  <a:lnTo>
                    <a:pt x="96494" y="18314"/>
                  </a:lnTo>
                  <a:lnTo>
                    <a:pt x="68356" y="59246"/>
                  </a:lnTo>
                  <a:lnTo>
                    <a:pt x="44876" y="104371"/>
                  </a:lnTo>
                  <a:lnTo>
                    <a:pt x="40108" y="126528"/>
                  </a:lnTo>
                  <a:lnTo>
                    <a:pt x="38276" y="167955"/>
                  </a:lnTo>
                  <a:lnTo>
                    <a:pt x="40334" y="173353"/>
                  </a:lnTo>
                  <a:lnTo>
                    <a:pt x="59573" y="193089"/>
                  </a:lnTo>
                  <a:lnTo>
                    <a:pt x="62999" y="194343"/>
                  </a:lnTo>
                  <a:lnTo>
                    <a:pt x="66341" y="194120"/>
                  </a:lnTo>
                  <a:lnTo>
                    <a:pt x="72877" y="191051"/>
                  </a:lnTo>
                  <a:lnTo>
                    <a:pt x="88881" y="177454"/>
                  </a:lnTo>
                  <a:lnTo>
                    <a:pt x="92420" y="168474"/>
                  </a:lnTo>
                  <a:lnTo>
                    <a:pt x="93363" y="163116"/>
                  </a:lnTo>
                  <a:lnTo>
                    <a:pt x="91589" y="151518"/>
                  </a:lnTo>
                  <a:lnTo>
                    <a:pt x="84640" y="135911"/>
                  </a:lnTo>
                  <a:lnTo>
                    <a:pt x="72811" y="116099"/>
                  </a:lnTo>
                  <a:lnTo>
                    <a:pt x="68649" y="112325"/>
                  </a:lnTo>
                  <a:lnTo>
                    <a:pt x="58380" y="108130"/>
                  </a:lnTo>
                  <a:lnTo>
                    <a:pt x="40699" y="105769"/>
                  </a:lnTo>
                  <a:lnTo>
                    <a:pt x="16998" y="110126"/>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4" name="SMARTInkShape-2775">
              <a:extLst>
                <a:ext uri="{FF2B5EF4-FFF2-40B4-BE49-F238E27FC236}">
                  <a16:creationId xmlns:a16="http://schemas.microsoft.com/office/drawing/2014/main" id="{789EF399-AE34-BBAD-587F-E6901E930D21}"/>
                </a:ext>
              </a:extLst>
            </p:cNvPr>
            <p:cNvSpPr/>
            <p:nvPr>
              <p:custDataLst>
                <p:tags r:id="rId143"/>
              </p:custDataLst>
            </p:nvPr>
          </p:nvSpPr>
          <p:spPr>
            <a:xfrm>
              <a:off x="3229924" y="172251"/>
              <a:ext cx="93190" cy="130071"/>
            </a:xfrm>
            <a:custGeom>
              <a:avLst/>
              <a:gdLst/>
              <a:ahLst/>
              <a:cxnLst/>
              <a:rect l="0" t="0" r="0" b="0"/>
              <a:pathLst>
                <a:path w="93190" h="130071">
                  <a:moveTo>
                    <a:pt x="56201" y="18249"/>
                  </a:moveTo>
                  <a:lnTo>
                    <a:pt x="56201" y="18249"/>
                  </a:lnTo>
                  <a:lnTo>
                    <a:pt x="56201" y="10048"/>
                  </a:lnTo>
                  <a:lnTo>
                    <a:pt x="55143" y="9607"/>
                  </a:lnTo>
                  <a:lnTo>
                    <a:pt x="42944" y="8840"/>
                  </a:lnTo>
                  <a:lnTo>
                    <a:pt x="36903" y="11598"/>
                  </a:lnTo>
                  <a:lnTo>
                    <a:pt x="24402" y="21992"/>
                  </a:lnTo>
                  <a:lnTo>
                    <a:pt x="9855" y="41230"/>
                  </a:lnTo>
                  <a:lnTo>
                    <a:pt x="3853" y="58096"/>
                  </a:lnTo>
                  <a:lnTo>
                    <a:pt x="0" y="89738"/>
                  </a:lnTo>
                  <a:lnTo>
                    <a:pt x="5117" y="103291"/>
                  </a:lnTo>
                  <a:lnTo>
                    <a:pt x="14447" y="115312"/>
                  </a:lnTo>
                  <a:lnTo>
                    <a:pt x="25649" y="124183"/>
                  </a:lnTo>
                  <a:lnTo>
                    <a:pt x="37684" y="128831"/>
                  </a:lnTo>
                  <a:lnTo>
                    <a:pt x="43856" y="130070"/>
                  </a:lnTo>
                  <a:lnTo>
                    <a:pt x="50088" y="128780"/>
                  </a:lnTo>
                  <a:lnTo>
                    <a:pt x="68971" y="116851"/>
                  </a:lnTo>
                  <a:lnTo>
                    <a:pt x="81632" y="105816"/>
                  </a:lnTo>
                  <a:lnTo>
                    <a:pt x="88671" y="91035"/>
                  </a:lnTo>
                  <a:lnTo>
                    <a:pt x="93189" y="50618"/>
                  </a:lnTo>
                  <a:lnTo>
                    <a:pt x="88162" y="32282"/>
                  </a:lnTo>
                  <a:lnTo>
                    <a:pt x="72745" y="8321"/>
                  </a:lnTo>
                  <a:lnTo>
                    <a:pt x="60379" y="3253"/>
                  </a:lnTo>
                  <a:lnTo>
                    <a:pt x="31626" y="0"/>
                  </a:lnTo>
                  <a:lnTo>
                    <a:pt x="21290" y="2377"/>
                  </a:lnTo>
                  <a:lnTo>
                    <a:pt x="17052" y="4493"/>
                  </a:lnTo>
                  <a:lnTo>
                    <a:pt x="14227" y="6962"/>
                  </a:lnTo>
                  <a:lnTo>
                    <a:pt x="8576" y="18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5" name="SMARTInkShape-2776">
              <a:extLst>
                <a:ext uri="{FF2B5EF4-FFF2-40B4-BE49-F238E27FC236}">
                  <a16:creationId xmlns:a16="http://schemas.microsoft.com/office/drawing/2014/main" id="{7B860B17-20C6-93A1-D59C-B36814F04438}"/>
                </a:ext>
              </a:extLst>
            </p:cNvPr>
            <p:cNvSpPr/>
            <p:nvPr>
              <p:custDataLst>
                <p:tags r:id="rId144"/>
              </p:custDataLst>
            </p:nvPr>
          </p:nvSpPr>
          <p:spPr>
            <a:xfrm>
              <a:off x="3029206" y="162052"/>
              <a:ext cx="133095" cy="152211"/>
            </a:xfrm>
            <a:custGeom>
              <a:avLst/>
              <a:gdLst/>
              <a:ahLst/>
              <a:cxnLst/>
              <a:rect l="0" t="0" r="0" b="0"/>
              <a:pathLst>
                <a:path w="133095" h="152211">
                  <a:moveTo>
                    <a:pt x="18794" y="28448"/>
                  </a:moveTo>
                  <a:lnTo>
                    <a:pt x="18794" y="28448"/>
                  </a:lnTo>
                  <a:lnTo>
                    <a:pt x="18794" y="19315"/>
                  </a:lnTo>
                  <a:lnTo>
                    <a:pt x="23850" y="13983"/>
                  </a:lnTo>
                  <a:lnTo>
                    <a:pt x="29155" y="11436"/>
                  </a:lnTo>
                  <a:lnTo>
                    <a:pt x="32051" y="10756"/>
                  </a:lnTo>
                  <a:lnTo>
                    <a:pt x="45362" y="3120"/>
                  </a:lnTo>
                  <a:lnTo>
                    <a:pt x="78731" y="0"/>
                  </a:lnTo>
                  <a:lnTo>
                    <a:pt x="85296" y="2752"/>
                  </a:lnTo>
                  <a:lnTo>
                    <a:pt x="93078" y="8085"/>
                  </a:lnTo>
                  <a:lnTo>
                    <a:pt x="99483" y="9009"/>
                  </a:lnTo>
                  <a:lnTo>
                    <a:pt x="101162" y="10197"/>
                  </a:lnTo>
                  <a:lnTo>
                    <a:pt x="102281" y="12047"/>
                  </a:lnTo>
                  <a:lnTo>
                    <a:pt x="103855" y="19708"/>
                  </a:lnTo>
                  <a:lnTo>
                    <a:pt x="104388" y="31778"/>
                  </a:lnTo>
                  <a:lnTo>
                    <a:pt x="101639" y="38042"/>
                  </a:lnTo>
                  <a:lnTo>
                    <a:pt x="97947" y="44354"/>
                  </a:lnTo>
                  <a:lnTo>
                    <a:pt x="94810" y="53857"/>
                  </a:lnTo>
                  <a:lnTo>
                    <a:pt x="88708" y="63376"/>
                  </a:lnTo>
                  <a:lnTo>
                    <a:pt x="86429" y="72899"/>
                  </a:lnTo>
                  <a:lnTo>
                    <a:pt x="85895" y="79248"/>
                  </a:lnTo>
                  <a:lnTo>
                    <a:pt x="75483" y="93830"/>
                  </a:lnTo>
                  <a:lnTo>
                    <a:pt x="36529" y="123946"/>
                  </a:lnTo>
                  <a:lnTo>
                    <a:pt x="0" y="152060"/>
                  </a:lnTo>
                  <a:lnTo>
                    <a:pt x="4876" y="152210"/>
                  </a:lnTo>
                  <a:lnTo>
                    <a:pt x="51801" y="144066"/>
                  </a:lnTo>
                  <a:lnTo>
                    <a:pt x="90861" y="142922"/>
                  </a:lnTo>
                  <a:lnTo>
                    <a:pt x="110091" y="141767"/>
                  </a:lnTo>
                  <a:lnTo>
                    <a:pt x="133094" y="1332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6" name="SMARTInkShape-2777">
              <a:extLst>
                <a:ext uri="{FF2B5EF4-FFF2-40B4-BE49-F238E27FC236}">
                  <a16:creationId xmlns:a16="http://schemas.microsoft.com/office/drawing/2014/main" id="{A3B3C1F7-9080-DE87-641E-C0C0B4D17BB1}"/>
                </a:ext>
              </a:extLst>
            </p:cNvPr>
            <p:cNvSpPr/>
            <p:nvPr>
              <p:custDataLst>
                <p:tags r:id="rId145"/>
              </p:custDataLst>
            </p:nvPr>
          </p:nvSpPr>
          <p:spPr>
            <a:xfrm>
              <a:off x="2895600" y="219075"/>
              <a:ext cx="104776" cy="1"/>
            </a:xfrm>
            <a:custGeom>
              <a:avLst/>
              <a:gdLst/>
              <a:ahLst/>
              <a:cxnLst/>
              <a:rect l="0" t="0" r="0" b="0"/>
              <a:pathLst>
                <a:path w="104776" h="1">
                  <a:moveTo>
                    <a:pt x="0" y="0"/>
                  </a:moveTo>
                  <a:lnTo>
                    <a:pt x="0" y="0"/>
                  </a:lnTo>
                  <a:lnTo>
                    <a:pt x="40020" y="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68" name="SMARTInkShape-2778">
            <a:extLst>
              <a:ext uri="{FF2B5EF4-FFF2-40B4-BE49-F238E27FC236}">
                <a16:creationId xmlns:a16="http://schemas.microsoft.com/office/drawing/2014/main" id="{9F9CEB37-B0A6-8665-2705-7CA189E719B1}"/>
              </a:ext>
            </a:extLst>
          </p:cNvPr>
          <p:cNvSpPr/>
          <p:nvPr>
            <p:custDataLst>
              <p:tags r:id="rId7"/>
            </p:custDataLst>
          </p:nvPr>
        </p:nvSpPr>
        <p:spPr>
          <a:xfrm>
            <a:off x="3838691" y="133466"/>
            <a:ext cx="9410" cy="190385"/>
          </a:xfrm>
          <a:custGeom>
            <a:avLst/>
            <a:gdLst/>
            <a:ahLst/>
            <a:cxnLst/>
            <a:rect l="0" t="0" r="0" b="0"/>
            <a:pathLst>
              <a:path w="9410" h="190385">
                <a:moveTo>
                  <a:pt x="9409" y="9409"/>
                </a:moveTo>
                <a:lnTo>
                  <a:pt x="9409" y="9409"/>
                </a:lnTo>
                <a:lnTo>
                  <a:pt x="9409" y="0"/>
                </a:lnTo>
                <a:lnTo>
                  <a:pt x="8351" y="9628"/>
                </a:lnTo>
                <a:lnTo>
                  <a:pt x="1870" y="45553"/>
                </a:lnTo>
                <a:lnTo>
                  <a:pt x="472" y="85030"/>
                </a:lnTo>
                <a:lnTo>
                  <a:pt x="0" y="131238"/>
                </a:lnTo>
                <a:lnTo>
                  <a:pt x="7438" y="174952"/>
                </a:lnTo>
                <a:lnTo>
                  <a:pt x="9409" y="190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78" name="SMARTInkShape-Group594">
            <a:extLst>
              <a:ext uri="{FF2B5EF4-FFF2-40B4-BE49-F238E27FC236}">
                <a16:creationId xmlns:a16="http://schemas.microsoft.com/office/drawing/2014/main" id="{E957F72F-5236-4236-0B3C-4AFA23C7DA3F}"/>
              </a:ext>
            </a:extLst>
          </p:cNvPr>
          <p:cNvGrpSpPr/>
          <p:nvPr/>
        </p:nvGrpSpPr>
        <p:grpSpPr>
          <a:xfrm>
            <a:off x="4271979" y="66675"/>
            <a:ext cx="1062022" cy="295276"/>
            <a:chOff x="4271979" y="66675"/>
            <a:chExt cx="1062022" cy="295276"/>
          </a:xfrm>
        </p:grpSpPr>
        <p:sp>
          <p:nvSpPr>
            <p:cNvPr id="1669" name="SMARTInkShape-2779">
              <a:extLst>
                <a:ext uri="{FF2B5EF4-FFF2-40B4-BE49-F238E27FC236}">
                  <a16:creationId xmlns:a16="http://schemas.microsoft.com/office/drawing/2014/main" id="{D183E80A-B06D-B3A7-6AA1-A05D075D0E8C}"/>
                </a:ext>
              </a:extLst>
            </p:cNvPr>
            <p:cNvSpPr/>
            <p:nvPr>
              <p:custDataLst>
                <p:tags r:id="rId131"/>
              </p:custDataLst>
            </p:nvPr>
          </p:nvSpPr>
          <p:spPr>
            <a:xfrm>
              <a:off x="5153025" y="180975"/>
              <a:ext cx="180976" cy="19051"/>
            </a:xfrm>
            <a:custGeom>
              <a:avLst/>
              <a:gdLst/>
              <a:ahLst/>
              <a:cxnLst/>
              <a:rect l="0" t="0" r="0" b="0"/>
              <a:pathLst>
                <a:path w="180976" h="19051">
                  <a:moveTo>
                    <a:pt x="0" y="19050"/>
                  </a:moveTo>
                  <a:lnTo>
                    <a:pt x="0" y="19050"/>
                  </a:lnTo>
                  <a:lnTo>
                    <a:pt x="43230" y="19050"/>
                  </a:lnTo>
                  <a:lnTo>
                    <a:pt x="68195" y="16228"/>
                  </a:lnTo>
                  <a:lnTo>
                    <a:pt x="105076" y="10849"/>
                  </a:lnTo>
                  <a:lnTo>
                    <a:pt x="143552" y="9917"/>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0" name="SMARTInkShape-2780">
              <a:extLst>
                <a:ext uri="{FF2B5EF4-FFF2-40B4-BE49-F238E27FC236}">
                  <a16:creationId xmlns:a16="http://schemas.microsoft.com/office/drawing/2014/main" id="{F9ACF9D5-2FBC-D040-5D96-2B5D2F651876}"/>
                </a:ext>
              </a:extLst>
            </p:cNvPr>
            <p:cNvSpPr/>
            <p:nvPr>
              <p:custDataLst>
                <p:tags r:id="rId132"/>
              </p:custDataLst>
            </p:nvPr>
          </p:nvSpPr>
          <p:spPr>
            <a:xfrm>
              <a:off x="5229225" y="114300"/>
              <a:ext cx="19051" cy="180976"/>
            </a:xfrm>
            <a:custGeom>
              <a:avLst/>
              <a:gdLst/>
              <a:ahLst/>
              <a:cxnLst/>
              <a:rect l="0" t="0" r="0" b="0"/>
              <a:pathLst>
                <a:path w="19051" h="180976">
                  <a:moveTo>
                    <a:pt x="0" y="0"/>
                  </a:moveTo>
                  <a:lnTo>
                    <a:pt x="0" y="0"/>
                  </a:lnTo>
                  <a:lnTo>
                    <a:pt x="5056" y="10113"/>
                  </a:lnTo>
                  <a:lnTo>
                    <a:pt x="8937" y="48957"/>
                  </a:lnTo>
                  <a:lnTo>
                    <a:pt x="10506" y="96484"/>
                  </a:lnTo>
                  <a:lnTo>
                    <a:pt x="17716" y="140986"/>
                  </a:lnTo>
                  <a:lnTo>
                    <a:pt x="1905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1" name="SMARTInkShape-2781">
              <a:extLst>
                <a:ext uri="{FF2B5EF4-FFF2-40B4-BE49-F238E27FC236}">
                  <a16:creationId xmlns:a16="http://schemas.microsoft.com/office/drawing/2014/main" id="{03C9F53F-A067-EADE-3250-1CDF86D13210}"/>
                </a:ext>
              </a:extLst>
            </p:cNvPr>
            <p:cNvSpPr/>
            <p:nvPr>
              <p:custDataLst>
                <p:tags r:id="rId133"/>
              </p:custDataLst>
            </p:nvPr>
          </p:nvSpPr>
          <p:spPr>
            <a:xfrm>
              <a:off x="5010150" y="76200"/>
              <a:ext cx="75637" cy="219076"/>
            </a:xfrm>
            <a:custGeom>
              <a:avLst/>
              <a:gdLst/>
              <a:ahLst/>
              <a:cxnLst/>
              <a:rect l="0" t="0" r="0" b="0"/>
              <a:pathLst>
                <a:path w="75637" h="219076">
                  <a:moveTo>
                    <a:pt x="19050" y="0"/>
                  </a:moveTo>
                  <a:lnTo>
                    <a:pt x="19050" y="0"/>
                  </a:lnTo>
                  <a:lnTo>
                    <a:pt x="27251" y="0"/>
                  </a:lnTo>
                  <a:lnTo>
                    <a:pt x="42464" y="15209"/>
                  </a:lnTo>
                  <a:lnTo>
                    <a:pt x="56758" y="41418"/>
                  </a:lnTo>
                  <a:lnTo>
                    <a:pt x="69773" y="81912"/>
                  </a:lnTo>
                  <a:lnTo>
                    <a:pt x="75636" y="126138"/>
                  </a:lnTo>
                  <a:lnTo>
                    <a:pt x="68484" y="161324"/>
                  </a:lnTo>
                  <a:lnTo>
                    <a:pt x="53796" y="196353"/>
                  </a:lnTo>
                  <a:lnTo>
                    <a:pt x="47546" y="203685"/>
                  </a:lnTo>
                  <a:lnTo>
                    <a:pt x="29854" y="213448"/>
                  </a:lnTo>
                  <a:lnTo>
                    <a:pt x="0"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2" name="SMARTInkShape-2782">
              <a:extLst>
                <a:ext uri="{FF2B5EF4-FFF2-40B4-BE49-F238E27FC236}">
                  <a16:creationId xmlns:a16="http://schemas.microsoft.com/office/drawing/2014/main" id="{9FC6BB47-15D2-B2E0-CD77-89755A8F25E5}"/>
                </a:ext>
              </a:extLst>
            </p:cNvPr>
            <p:cNvSpPr/>
            <p:nvPr>
              <p:custDataLst>
                <p:tags r:id="rId134"/>
              </p:custDataLst>
            </p:nvPr>
          </p:nvSpPr>
          <p:spPr>
            <a:xfrm>
              <a:off x="4895850" y="133350"/>
              <a:ext cx="119786" cy="142876"/>
            </a:xfrm>
            <a:custGeom>
              <a:avLst/>
              <a:gdLst/>
              <a:ahLst/>
              <a:cxnLst/>
              <a:rect l="0" t="0" r="0" b="0"/>
              <a:pathLst>
                <a:path w="119786" h="142876">
                  <a:moveTo>
                    <a:pt x="0" y="9525"/>
                  </a:moveTo>
                  <a:lnTo>
                    <a:pt x="0" y="9525"/>
                  </a:lnTo>
                  <a:lnTo>
                    <a:pt x="27446" y="9525"/>
                  </a:lnTo>
                  <a:lnTo>
                    <a:pt x="36187" y="6703"/>
                  </a:lnTo>
                  <a:lnTo>
                    <a:pt x="40001" y="4469"/>
                  </a:lnTo>
                  <a:lnTo>
                    <a:pt x="74881" y="588"/>
                  </a:lnTo>
                  <a:lnTo>
                    <a:pt x="114283" y="0"/>
                  </a:lnTo>
                  <a:lnTo>
                    <a:pt x="119352" y="5057"/>
                  </a:lnTo>
                  <a:lnTo>
                    <a:pt x="119785" y="8663"/>
                  </a:lnTo>
                  <a:lnTo>
                    <a:pt x="115337" y="23851"/>
                  </a:lnTo>
                  <a:lnTo>
                    <a:pt x="96262" y="64302"/>
                  </a:lnTo>
                  <a:lnTo>
                    <a:pt x="71154" y="110418"/>
                  </a:lnTo>
                  <a:lnTo>
                    <a:pt x="64737" y="131015"/>
                  </a:lnTo>
                  <a:lnTo>
                    <a:pt x="62208" y="134969"/>
                  </a:lnTo>
                  <a:lnTo>
                    <a:pt x="61581" y="137604"/>
                  </a:lnTo>
                  <a:lnTo>
                    <a:pt x="62220" y="139361"/>
                  </a:lnTo>
                  <a:lnTo>
                    <a:pt x="66675"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3" name="SMARTInkShape-2783">
              <a:extLst>
                <a:ext uri="{FF2B5EF4-FFF2-40B4-BE49-F238E27FC236}">
                  <a16:creationId xmlns:a16="http://schemas.microsoft.com/office/drawing/2014/main" id="{F9D45D1A-A908-7CAA-4DDE-E0851FF68D0D}"/>
                </a:ext>
              </a:extLst>
            </p:cNvPr>
            <p:cNvSpPr/>
            <p:nvPr>
              <p:custDataLst>
                <p:tags r:id="rId135"/>
              </p:custDataLst>
            </p:nvPr>
          </p:nvSpPr>
          <p:spPr>
            <a:xfrm>
              <a:off x="4791075" y="133384"/>
              <a:ext cx="102494" cy="141389"/>
            </a:xfrm>
            <a:custGeom>
              <a:avLst/>
              <a:gdLst/>
              <a:ahLst/>
              <a:cxnLst/>
              <a:rect l="0" t="0" r="0" b="0"/>
              <a:pathLst>
                <a:path w="102494" h="141389">
                  <a:moveTo>
                    <a:pt x="19050" y="9491"/>
                  </a:moveTo>
                  <a:lnTo>
                    <a:pt x="19050" y="9491"/>
                  </a:lnTo>
                  <a:lnTo>
                    <a:pt x="27251" y="1290"/>
                  </a:lnTo>
                  <a:lnTo>
                    <a:pt x="68264" y="0"/>
                  </a:lnTo>
                  <a:lnTo>
                    <a:pt x="75495" y="2804"/>
                  </a:lnTo>
                  <a:lnTo>
                    <a:pt x="78905" y="5033"/>
                  </a:lnTo>
                  <a:lnTo>
                    <a:pt x="81178" y="8635"/>
                  </a:lnTo>
                  <a:lnTo>
                    <a:pt x="83705" y="18283"/>
                  </a:lnTo>
                  <a:lnTo>
                    <a:pt x="83320" y="22761"/>
                  </a:lnTo>
                  <a:lnTo>
                    <a:pt x="80070" y="30558"/>
                  </a:lnTo>
                  <a:lnTo>
                    <a:pt x="63282" y="50664"/>
                  </a:lnTo>
                  <a:lnTo>
                    <a:pt x="48854" y="60261"/>
                  </a:lnTo>
                  <a:lnTo>
                    <a:pt x="29248" y="66475"/>
                  </a:lnTo>
                  <a:lnTo>
                    <a:pt x="62739" y="67696"/>
                  </a:lnTo>
                  <a:lnTo>
                    <a:pt x="97072" y="89031"/>
                  </a:lnTo>
                  <a:lnTo>
                    <a:pt x="101352" y="95289"/>
                  </a:lnTo>
                  <a:lnTo>
                    <a:pt x="102493" y="98440"/>
                  </a:lnTo>
                  <a:lnTo>
                    <a:pt x="100938" y="107585"/>
                  </a:lnTo>
                  <a:lnTo>
                    <a:pt x="94113" y="121811"/>
                  </a:lnTo>
                  <a:lnTo>
                    <a:pt x="87336" y="129261"/>
                  </a:lnTo>
                  <a:lnTo>
                    <a:pt x="77269" y="136100"/>
                  </a:lnTo>
                  <a:lnTo>
                    <a:pt x="54645" y="140844"/>
                  </a:lnTo>
                  <a:lnTo>
                    <a:pt x="26160" y="141388"/>
                  </a:lnTo>
                  <a:lnTo>
                    <a:pt x="0" y="133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4" name="SMARTInkShape-2784">
              <a:extLst>
                <a:ext uri="{FF2B5EF4-FFF2-40B4-BE49-F238E27FC236}">
                  <a16:creationId xmlns:a16="http://schemas.microsoft.com/office/drawing/2014/main" id="{0C0FC419-D944-8973-9003-AFC5BC96AE4D}"/>
                </a:ext>
              </a:extLst>
            </p:cNvPr>
            <p:cNvSpPr/>
            <p:nvPr>
              <p:custDataLst>
                <p:tags r:id="rId136"/>
              </p:custDataLst>
            </p:nvPr>
          </p:nvSpPr>
          <p:spPr>
            <a:xfrm>
              <a:off x="4610100" y="133351"/>
              <a:ext cx="133332" cy="161925"/>
            </a:xfrm>
            <a:custGeom>
              <a:avLst/>
              <a:gdLst/>
              <a:ahLst/>
              <a:cxnLst/>
              <a:rect l="0" t="0" r="0" b="0"/>
              <a:pathLst>
                <a:path w="133332" h="161925">
                  <a:moveTo>
                    <a:pt x="0" y="9524"/>
                  </a:moveTo>
                  <a:lnTo>
                    <a:pt x="0" y="9524"/>
                  </a:lnTo>
                  <a:lnTo>
                    <a:pt x="13257" y="9524"/>
                  </a:lnTo>
                  <a:lnTo>
                    <a:pt x="57750" y="882"/>
                  </a:lnTo>
                  <a:lnTo>
                    <a:pt x="104624" y="51"/>
                  </a:lnTo>
                  <a:lnTo>
                    <a:pt x="132625" y="0"/>
                  </a:lnTo>
                  <a:lnTo>
                    <a:pt x="133331" y="27446"/>
                  </a:lnTo>
                  <a:lnTo>
                    <a:pt x="123648" y="73123"/>
                  </a:lnTo>
                  <a:lnTo>
                    <a:pt x="107657" y="117844"/>
                  </a:lnTo>
                  <a:lnTo>
                    <a:pt x="95250" y="1619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5" name="SMARTInkShape-2785">
              <a:extLst>
                <a:ext uri="{FF2B5EF4-FFF2-40B4-BE49-F238E27FC236}">
                  <a16:creationId xmlns:a16="http://schemas.microsoft.com/office/drawing/2014/main" id="{E08B20A2-337F-0375-1AE3-9C82B36B0715}"/>
                </a:ext>
              </a:extLst>
            </p:cNvPr>
            <p:cNvSpPr/>
            <p:nvPr>
              <p:custDataLst>
                <p:tags r:id="rId137"/>
              </p:custDataLst>
            </p:nvPr>
          </p:nvSpPr>
          <p:spPr>
            <a:xfrm>
              <a:off x="4581525" y="143267"/>
              <a:ext cx="28576" cy="152009"/>
            </a:xfrm>
            <a:custGeom>
              <a:avLst/>
              <a:gdLst/>
              <a:ahLst/>
              <a:cxnLst/>
              <a:rect l="0" t="0" r="0" b="0"/>
              <a:pathLst>
                <a:path w="28576" h="152009">
                  <a:moveTo>
                    <a:pt x="0" y="9133"/>
                  </a:moveTo>
                  <a:lnTo>
                    <a:pt x="0" y="9133"/>
                  </a:lnTo>
                  <a:lnTo>
                    <a:pt x="0" y="0"/>
                  </a:lnTo>
                  <a:lnTo>
                    <a:pt x="8201" y="7843"/>
                  </a:lnTo>
                  <a:lnTo>
                    <a:pt x="9447" y="51272"/>
                  </a:lnTo>
                  <a:lnTo>
                    <a:pt x="9509" y="97968"/>
                  </a:lnTo>
                  <a:lnTo>
                    <a:pt x="10576" y="114232"/>
                  </a:lnTo>
                  <a:lnTo>
                    <a:pt x="17128" y="134230"/>
                  </a:lnTo>
                  <a:lnTo>
                    <a:pt x="28575"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6" name="SMARTInkShape-2786">
              <a:extLst>
                <a:ext uri="{FF2B5EF4-FFF2-40B4-BE49-F238E27FC236}">
                  <a16:creationId xmlns:a16="http://schemas.microsoft.com/office/drawing/2014/main" id="{B1F322A0-AF7E-45C4-D2A2-4659E280D9BA}"/>
                </a:ext>
              </a:extLst>
            </p:cNvPr>
            <p:cNvSpPr/>
            <p:nvPr>
              <p:custDataLst>
                <p:tags r:id="rId138"/>
              </p:custDataLst>
            </p:nvPr>
          </p:nvSpPr>
          <p:spPr>
            <a:xfrm>
              <a:off x="4381500" y="228600"/>
              <a:ext cx="95251" cy="9526"/>
            </a:xfrm>
            <a:custGeom>
              <a:avLst/>
              <a:gdLst/>
              <a:ahLst/>
              <a:cxnLst/>
              <a:rect l="0" t="0" r="0" b="0"/>
              <a:pathLst>
                <a:path w="95251" h="9526">
                  <a:moveTo>
                    <a:pt x="0" y="0"/>
                  </a:moveTo>
                  <a:lnTo>
                    <a:pt x="0" y="0"/>
                  </a:lnTo>
                  <a:lnTo>
                    <a:pt x="5056" y="0"/>
                  </a:lnTo>
                  <a:lnTo>
                    <a:pt x="41757" y="8642"/>
                  </a:lnTo>
                  <a:lnTo>
                    <a:pt x="952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7" name="SMARTInkShape-2787">
              <a:extLst>
                <a:ext uri="{FF2B5EF4-FFF2-40B4-BE49-F238E27FC236}">
                  <a16:creationId xmlns:a16="http://schemas.microsoft.com/office/drawing/2014/main" id="{1B5F577A-800E-A8E6-5D54-47F84F29247F}"/>
                </a:ext>
              </a:extLst>
            </p:cNvPr>
            <p:cNvSpPr/>
            <p:nvPr>
              <p:custDataLst>
                <p:tags r:id="rId139"/>
              </p:custDataLst>
            </p:nvPr>
          </p:nvSpPr>
          <p:spPr>
            <a:xfrm>
              <a:off x="4271979" y="66675"/>
              <a:ext cx="99986" cy="295276"/>
            </a:xfrm>
            <a:custGeom>
              <a:avLst/>
              <a:gdLst/>
              <a:ahLst/>
              <a:cxnLst/>
              <a:rect l="0" t="0" r="0" b="0"/>
              <a:pathLst>
                <a:path w="99986" h="295276">
                  <a:moveTo>
                    <a:pt x="80946" y="9525"/>
                  </a:moveTo>
                  <a:lnTo>
                    <a:pt x="80946" y="9525"/>
                  </a:lnTo>
                  <a:lnTo>
                    <a:pt x="90078" y="392"/>
                  </a:lnTo>
                  <a:lnTo>
                    <a:pt x="99985" y="0"/>
                  </a:lnTo>
                  <a:lnTo>
                    <a:pt x="89880" y="0"/>
                  </a:lnTo>
                  <a:lnTo>
                    <a:pt x="79272" y="5644"/>
                  </a:lnTo>
                  <a:lnTo>
                    <a:pt x="61400" y="23545"/>
                  </a:lnTo>
                  <a:lnTo>
                    <a:pt x="30081" y="61779"/>
                  </a:lnTo>
                  <a:lnTo>
                    <a:pt x="17417" y="82844"/>
                  </a:lnTo>
                  <a:lnTo>
                    <a:pt x="8500" y="123559"/>
                  </a:lnTo>
                  <a:lnTo>
                    <a:pt x="0" y="170574"/>
                  </a:lnTo>
                  <a:lnTo>
                    <a:pt x="6317" y="216707"/>
                  </a:lnTo>
                  <a:lnTo>
                    <a:pt x="20828" y="258784"/>
                  </a:lnTo>
                  <a:lnTo>
                    <a:pt x="27063" y="272354"/>
                  </a:lnTo>
                  <a:lnTo>
                    <a:pt x="36184" y="282618"/>
                  </a:lnTo>
                  <a:lnTo>
                    <a:pt x="61896" y="295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4" name="SMARTInkShape-Group595">
            <a:extLst>
              <a:ext uri="{FF2B5EF4-FFF2-40B4-BE49-F238E27FC236}">
                <a16:creationId xmlns:a16="http://schemas.microsoft.com/office/drawing/2014/main" id="{A8D5CA30-1DF9-1B47-5559-968B00AF6997}"/>
              </a:ext>
            </a:extLst>
          </p:cNvPr>
          <p:cNvGrpSpPr/>
          <p:nvPr/>
        </p:nvGrpSpPr>
        <p:grpSpPr>
          <a:xfrm>
            <a:off x="5562600" y="114300"/>
            <a:ext cx="609601" cy="171451"/>
            <a:chOff x="5562600" y="114300"/>
            <a:chExt cx="609601" cy="171451"/>
          </a:xfrm>
        </p:grpSpPr>
        <p:sp>
          <p:nvSpPr>
            <p:cNvPr id="1679" name="SMARTInkShape-2788">
              <a:extLst>
                <a:ext uri="{FF2B5EF4-FFF2-40B4-BE49-F238E27FC236}">
                  <a16:creationId xmlns:a16="http://schemas.microsoft.com/office/drawing/2014/main" id="{65FA237A-6045-B487-8ABA-1EA925248ED4}"/>
                </a:ext>
              </a:extLst>
            </p:cNvPr>
            <p:cNvSpPr/>
            <p:nvPr>
              <p:custDataLst>
                <p:tags r:id="rId126"/>
              </p:custDataLst>
            </p:nvPr>
          </p:nvSpPr>
          <p:spPr>
            <a:xfrm>
              <a:off x="5953125" y="171450"/>
              <a:ext cx="219076" cy="19051"/>
            </a:xfrm>
            <a:custGeom>
              <a:avLst/>
              <a:gdLst/>
              <a:ahLst/>
              <a:cxnLst/>
              <a:rect l="0" t="0" r="0" b="0"/>
              <a:pathLst>
                <a:path w="219076" h="19051">
                  <a:moveTo>
                    <a:pt x="0" y="19050"/>
                  </a:moveTo>
                  <a:lnTo>
                    <a:pt x="0" y="19050"/>
                  </a:lnTo>
                  <a:lnTo>
                    <a:pt x="46591" y="19050"/>
                  </a:lnTo>
                  <a:lnTo>
                    <a:pt x="89848" y="19050"/>
                  </a:lnTo>
                  <a:lnTo>
                    <a:pt x="131186" y="19050"/>
                  </a:lnTo>
                  <a:lnTo>
                    <a:pt x="171023" y="16228"/>
                  </a:lnTo>
                  <a:lnTo>
                    <a:pt x="203810" y="9349"/>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0" name="SMARTInkShape-2789">
              <a:extLst>
                <a:ext uri="{FF2B5EF4-FFF2-40B4-BE49-F238E27FC236}">
                  <a16:creationId xmlns:a16="http://schemas.microsoft.com/office/drawing/2014/main" id="{4F0F7868-6C73-A81B-5DA7-F2F2F8D576DF}"/>
                </a:ext>
              </a:extLst>
            </p:cNvPr>
            <p:cNvSpPr/>
            <p:nvPr>
              <p:custDataLst>
                <p:tags r:id="rId127"/>
              </p:custDataLst>
            </p:nvPr>
          </p:nvSpPr>
          <p:spPr>
            <a:xfrm>
              <a:off x="6081042" y="114300"/>
              <a:ext cx="10490" cy="171451"/>
            </a:xfrm>
            <a:custGeom>
              <a:avLst/>
              <a:gdLst/>
              <a:ahLst/>
              <a:cxnLst/>
              <a:rect l="0" t="0" r="0" b="0"/>
              <a:pathLst>
                <a:path w="10490" h="171451">
                  <a:moveTo>
                    <a:pt x="5433" y="0"/>
                  </a:moveTo>
                  <a:lnTo>
                    <a:pt x="5433" y="0"/>
                  </a:lnTo>
                  <a:lnTo>
                    <a:pt x="5433" y="5056"/>
                  </a:lnTo>
                  <a:lnTo>
                    <a:pt x="8255" y="10361"/>
                  </a:lnTo>
                  <a:lnTo>
                    <a:pt x="10489" y="13257"/>
                  </a:lnTo>
                  <a:lnTo>
                    <a:pt x="10149" y="24942"/>
                  </a:lnTo>
                  <a:lnTo>
                    <a:pt x="6364" y="68427"/>
                  </a:lnTo>
                  <a:lnTo>
                    <a:pt x="4559" y="111706"/>
                  </a:lnTo>
                  <a:lnTo>
                    <a:pt x="0" y="135874"/>
                  </a:lnTo>
                  <a:lnTo>
                    <a:pt x="5433"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1" name="SMARTInkShape-2790">
              <a:extLst>
                <a:ext uri="{FF2B5EF4-FFF2-40B4-BE49-F238E27FC236}">
                  <a16:creationId xmlns:a16="http://schemas.microsoft.com/office/drawing/2014/main" id="{06B87D0C-BFE6-0E41-0A5C-8E3AB580E612}"/>
                </a:ext>
              </a:extLst>
            </p:cNvPr>
            <p:cNvSpPr/>
            <p:nvPr>
              <p:custDataLst>
                <p:tags r:id="rId128"/>
              </p:custDataLst>
            </p:nvPr>
          </p:nvSpPr>
          <p:spPr>
            <a:xfrm>
              <a:off x="5861912" y="257175"/>
              <a:ext cx="15014" cy="1"/>
            </a:xfrm>
            <a:custGeom>
              <a:avLst/>
              <a:gdLst/>
              <a:ahLst/>
              <a:cxnLst/>
              <a:rect l="0" t="0" r="0" b="0"/>
              <a:pathLst>
                <a:path w="15014" h="1">
                  <a:moveTo>
                    <a:pt x="5488" y="0"/>
                  </a:moveTo>
                  <a:lnTo>
                    <a:pt x="5488" y="0"/>
                  </a:lnTo>
                  <a:lnTo>
                    <a:pt x="0" y="0"/>
                  </a:lnTo>
                  <a:lnTo>
                    <a:pt x="150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2" name="SMARTInkShape-2791">
              <a:extLst>
                <a:ext uri="{FF2B5EF4-FFF2-40B4-BE49-F238E27FC236}">
                  <a16:creationId xmlns:a16="http://schemas.microsoft.com/office/drawing/2014/main" id="{236E3683-C1B2-4B13-9E8E-53F598515597}"/>
                </a:ext>
              </a:extLst>
            </p:cNvPr>
            <p:cNvSpPr/>
            <p:nvPr>
              <p:custDataLst>
                <p:tags r:id="rId129"/>
              </p:custDataLst>
            </p:nvPr>
          </p:nvSpPr>
          <p:spPr>
            <a:xfrm>
              <a:off x="5743575" y="257175"/>
              <a:ext cx="9526" cy="19051"/>
            </a:xfrm>
            <a:custGeom>
              <a:avLst/>
              <a:gdLst/>
              <a:ahLst/>
              <a:cxnLst/>
              <a:rect l="0" t="0" r="0" b="0"/>
              <a:pathLst>
                <a:path w="9526" h="19051">
                  <a:moveTo>
                    <a:pt x="0" y="19050"/>
                  </a:moveTo>
                  <a:lnTo>
                    <a:pt x="0" y="19050"/>
                  </a:lnTo>
                  <a:lnTo>
                    <a:pt x="0" y="13994"/>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3" name="SMARTInkShape-2792">
              <a:extLst>
                <a:ext uri="{FF2B5EF4-FFF2-40B4-BE49-F238E27FC236}">
                  <a16:creationId xmlns:a16="http://schemas.microsoft.com/office/drawing/2014/main" id="{66F9623C-1B6E-53C6-E04A-1699F3A4F462}"/>
                </a:ext>
              </a:extLst>
            </p:cNvPr>
            <p:cNvSpPr/>
            <p:nvPr>
              <p:custDataLst>
                <p:tags r:id="rId130"/>
              </p:custDataLst>
            </p:nvPr>
          </p:nvSpPr>
          <p:spPr>
            <a:xfrm>
              <a:off x="5562600" y="276225"/>
              <a:ext cx="9526" cy="9526"/>
            </a:xfrm>
            <a:custGeom>
              <a:avLst/>
              <a:gdLst/>
              <a:ahLst/>
              <a:cxnLst/>
              <a:rect l="0" t="0" r="0" b="0"/>
              <a:pathLst>
                <a:path w="9526" h="9526">
                  <a:moveTo>
                    <a:pt x="0" y="9525"/>
                  </a:moveTo>
                  <a:lnTo>
                    <a:pt x="0" y="9525"/>
                  </a:lnTo>
                  <a:lnTo>
                    <a:pt x="0" y="392"/>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5" name="SMARTInkShape-Group596">
            <a:extLst>
              <a:ext uri="{FF2B5EF4-FFF2-40B4-BE49-F238E27FC236}">
                <a16:creationId xmlns:a16="http://schemas.microsoft.com/office/drawing/2014/main" id="{30B37078-F42D-AA8D-A629-217139AB96E0}"/>
              </a:ext>
            </a:extLst>
          </p:cNvPr>
          <p:cNvGrpSpPr/>
          <p:nvPr/>
        </p:nvGrpSpPr>
        <p:grpSpPr>
          <a:xfrm>
            <a:off x="3000375" y="76200"/>
            <a:ext cx="4305301" cy="695137"/>
            <a:chOff x="3000375" y="76200"/>
            <a:chExt cx="4305301" cy="695137"/>
          </a:xfrm>
        </p:grpSpPr>
        <p:sp>
          <p:nvSpPr>
            <p:cNvPr id="1685" name="SMARTInkShape-2793">
              <a:extLst>
                <a:ext uri="{FF2B5EF4-FFF2-40B4-BE49-F238E27FC236}">
                  <a16:creationId xmlns:a16="http://schemas.microsoft.com/office/drawing/2014/main" id="{ABF7369B-B8AC-AB87-AAF6-48D7A37B3C54}"/>
                </a:ext>
              </a:extLst>
            </p:cNvPr>
            <p:cNvSpPr/>
            <p:nvPr>
              <p:custDataLst>
                <p:tags r:id="rId116"/>
              </p:custDataLst>
            </p:nvPr>
          </p:nvSpPr>
          <p:spPr>
            <a:xfrm>
              <a:off x="6696075" y="619671"/>
              <a:ext cx="112866" cy="125341"/>
            </a:xfrm>
            <a:custGeom>
              <a:avLst/>
              <a:gdLst/>
              <a:ahLst/>
              <a:cxnLst/>
              <a:rect l="0" t="0" r="0" b="0"/>
              <a:pathLst>
                <a:path w="112866" h="125341">
                  <a:moveTo>
                    <a:pt x="47625" y="37554"/>
                  </a:moveTo>
                  <a:lnTo>
                    <a:pt x="47625" y="37554"/>
                  </a:lnTo>
                  <a:lnTo>
                    <a:pt x="57738" y="32497"/>
                  </a:lnTo>
                  <a:lnTo>
                    <a:pt x="58600" y="31008"/>
                  </a:lnTo>
                  <a:lnTo>
                    <a:pt x="57059" y="30015"/>
                  </a:lnTo>
                  <a:lnTo>
                    <a:pt x="53914" y="29353"/>
                  </a:lnTo>
                  <a:lnTo>
                    <a:pt x="51818" y="27853"/>
                  </a:lnTo>
                  <a:lnTo>
                    <a:pt x="50420" y="25795"/>
                  </a:lnTo>
                  <a:lnTo>
                    <a:pt x="49488" y="23365"/>
                  </a:lnTo>
                  <a:lnTo>
                    <a:pt x="49926" y="20686"/>
                  </a:lnTo>
                  <a:lnTo>
                    <a:pt x="55410" y="8783"/>
                  </a:lnTo>
                  <a:lnTo>
                    <a:pt x="56807" y="1297"/>
                  </a:lnTo>
                  <a:lnTo>
                    <a:pt x="41879" y="0"/>
                  </a:lnTo>
                  <a:lnTo>
                    <a:pt x="31666" y="2519"/>
                  </a:lnTo>
                  <a:lnTo>
                    <a:pt x="16486" y="12759"/>
                  </a:lnTo>
                  <a:lnTo>
                    <a:pt x="6531" y="37028"/>
                  </a:lnTo>
                  <a:lnTo>
                    <a:pt x="5724" y="53548"/>
                  </a:lnTo>
                  <a:lnTo>
                    <a:pt x="13831" y="81400"/>
                  </a:lnTo>
                  <a:lnTo>
                    <a:pt x="40049" y="123195"/>
                  </a:lnTo>
                  <a:lnTo>
                    <a:pt x="47867" y="125340"/>
                  </a:lnTo>
                  <a:lnTo>
                    <a:pt x="70663" y="124901"/>
                  </a:lnTo>
                  <a:lnTo>
                    <a:pt x="84323" y="121178"/>
                  </a:lnTo>
                  <a:lnTo>
                    <a:pt x="98148" y="110164"/>
                  </a:lnTo>
                  <a:lnTo>
                    <a:pt x="107868" y="95874"/>
                  </a:lnTo>
                  <a:lnTo>
                    <a:pt x="112394" y="73179"/>
                  </a:lnTo>
                  <a:lnTo>
                    <a:pt x="112865" y="44669"/>
                  </a:lnTo>
                  <a:lnTo>
                    <a:pt x="109076" y="31544"/>
                  </a:lnTo>
                  <a:lnTo>
                    <a:pt x="98220" y="21477"/>
                  </a:lnTo>
                  <a:lnTo>
                    <a:pt x="60233" y="2537"/>
                  </a:lnTo>
                  <a:lnTo>
                    <a:pt x="29890" y="63"/>
                  </a:lnTo>
                  <a:lnTo>
                    <a:pt x="18576" y="2547"/>
                  </a:lnTo>
                  <a:lnTo>
                    <a:pt x="0" y="89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6" name="SMARTInkShape-2794">
              <a:extLst>
                <a:ext uri="{FF2B5EF4-FFF2-40B4-BE49-F238E27FC236}">
                  <a16:creationId xmlns:a16="http://schemas.microsoft.com/office/drawing/2014/main" id="{049280E1-B936-8690-1647-6E7D062FBD64}"/>
                </a:ext>
              </a:extLst>
            </p:cNvPr>
            <p:cNvSpPr/>
            <p:nvPr>
              <p:custDataLst>
                <p:tags r:id="rId117"/>
              </p:custDataLst>
            </p:nvPr>
          </p:nvSpPr>
          <p:spPr>
            <a:xfrm>
              <a:off x="6591300" y="620459"/>
              <a:ext cx="9410" cy="150878"/>
            </a:xfrm>
            <a:custGeom>
              <a:avLst/>
              <a:gdLst/>
              <a:ahLst/>
              <a:cxnLst/>
              <a:rect l="0" t="0" r="0" b="0"/>
              <a:pathLst>
                <a:path w="9410" h="150878">
                  <a:moveTo>
                    <a:pt x="0" y="17716"/>
                  </a:moveTo>
                  <a:lnTo>
                    <a:pt x="0" y="17716"/>
                  </a:lnTo>
                  <a:lnTo>
                    <a:pt x="0" y="8307"/>
                  </a:lnTo>
                  <a:lnTo>
                    <a:pt x="8200" y="0"/>
                  </a:lnTo>
                  <a:lnTo>
                    <a:pt x="8642" y="614"/>
                  </a:lnTo>
                  <a:lnTo>
                    <a:pt x="9409" y="17097"/>
                  </a:lnTo>
                  <a:lnTo>
                    <a:pt x="1971" y="59811"/>
                  </a:lnTo>
                  <a:lnTo>
                    <a:pt x="173" y="106928"/>
                  </a:lnTo>
                  <a:lnTo>
                    <a:pt x="0" y="150877"/>
                  </a:lnTo>
                  <a:lnTo>
                    <a:pt x="0" y="141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7" name="SMARTInkShape-2795">
              <a:extLst>
                <a:ext uri="{FF2B5EF4-FFF2-40B4-BE49-F238E27FC236}">
                  <a16:creationId xmlns:a16="http://schemas.microsoft.com/office/drawing/2014/main" id="{8BE61E8E-B25C-3591-1C18-61928841B786}"/>
                </a:ext>
              </a:extLst>
            </p:cNvPr>
            <p:cNvSpPr/>
            <p:nvPr>
              <p:custDataLst>
                <p:tags r:id="rId118"/>
              </p:custDataLst>
            </p:nvPr>
          </p:nvSpPr>
          <p:spPr>
            <a:xfrm>
              <a:off x="6410920" y="76200"/>
              <a:ext cx="85131" cy="323851"/>
            </a:xfrm>
            <a:custGeom>
              <a:avLst/>
              <a:gdLst/>
              <a:ahLst/>
              <a:cxnLst/>
              <a:rect l="0" t="0" r="0" b="0"/>
              <a:pathLst>
                <a:path w="85131" h="323851">
                  <a:moveTo>
                    <a:pt x="85130" y="0"/>
                  </a:moveTo>
                  <a:lnTo>
                    <a:pt x="85130" y="0"/>
                  </a:lnTo>
                  <a:lnTo>
                    <a:pt x="85130" y="5488"/>
                  </a:lnTo>
                  <a:lnTo>
                    <a:pt x="85130" y="932"/>
                  </a:lnTo>
                  <a:lnTo>
                    <a:pt x="45129" y="40007"/>
                  </a:lnTo>
                  <a:lnTo>
                    <a:pt x="24861" y="76538"/>
                  </a:lnTo>
                  <a:lnTo>
                    <a:pt x="13062" y="112166"/>
                  </a:lnTo>
                  <a:lnTo>
                    <a:pt x="2417" y="159308"/>
                  </a:lnTo>
                  <a:lnTo>
                    <a:pt x="0" y="199508"/>
                  </a:lnTo>
                  <a:lnTo>
                    <a:pt x="7127" y="244569"/>
                  </a:lnTo>
                  <a:lnTo>
                    <a:pt x="18726" y="279497"/>
                  </a:lnTo>
                  <a:lnTo>
                    <a:pt x="25984" y="289321"/>
                  </a:lnTo>
                  <a:lnTo>
                    <a:pt x="52508" y="309848"/>
                  </a:lnTo>
                  <a:lnTo>
                    <a:pt x="59342" y="312335"/>
                  </a:lnTo>
                  <a:lnTo>
                    <a:pt x="61588" y="314057"/>
                  </a:lnTo>
                  <a:lnTo>
                    <a:pt x="66080" y="323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8" name="SMARTInkShape-2796">
              <a:extLst>
                <a:ext uri="{FF2B5EF4-FFF2-40B4-BE49-F238E27FC236}">
                  <a16:creationId xmlns:a16="http://schemas.microsoft.com/office/drawing/2014/main" id="{B570D4E7-4E8E-45EF-B5EF-891797AE961F}"/>
                </a:ext>
              </a:extLst>
            </p:cNvPr>
            <p:cNvSpPr/>
            <p:nvPr>
              <p:custDataLst>
                <p:tags r:id="rId119"/>
              </p:custDataLst>
            </p:nvPr>
          </p:nvSpPr>
          <p:spPr>
            <a:xfrm>
              <a:off x="6515100" y="200025"/>
              <a:ext cx="104776" cy="19051"/>
            </a:xfrm>
            <a:custGeom>
              <a:avLst/>
              <a:gdLst/>
              <a:ahLst/>
              <a:cxnLst/>
              <a:rect l="0" t="0" r="0" b="0"/>
              <a:pathLst>
                <a:path w="104776" h="19051">
                  <a:moveTo>
                    <a:pt x="0" y="19050"/>
                  </a:moveTo>
                  <a:lnTo>
                    <a:pt x="0" y="19050"/>
                  </a:lnTo>
                  <a:lnTo>
                    <a:pt x="0" y="13562"/>
                  </a:lnTo>
                  <a:lnTo>
                    <a:pt x="0" y="15905"/>
                  </a:lnTo>
                  <a:lnTo>
                    <a:pt x="1058" y="16954"/>
                  </a:lnTo>
                  <a:lnTo>
                    <a:pt x="5056" y="18118"/>
                  </a:lnTo>
                  <a:lnTo>
                    <a:pt x="35648" y="18968"/>
                  </a:lnTo>
                  <a:lnTo>
                    <a:pt x="78145" y="10842"/>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9" name="SMARTInkShape-2797">
              <a:extLst>
                <a:ext uri="{FF2B5EF4-FFF2-40B4-BE49-F238E27FC236}">
                  <a16:creationId xmlns:a16="http://schemas.microsoft.com/office/drawing/2014/main" id="{110A6CD4-902B-DFBA-987E-82D51854B479}"/>
                </a:ext>
              </a:extLst>
            </p:cNvPr>
            <p:cNvSpPr/>
            <p:nvPr>
              <p:custDataLst>
                <p:tags r:id="rId120"/>
              </p:custDataLst>
            </p:nvPr>
          </p:nvSpPr>
          <p:spPr>
            <a:xfrm>
              <a:off x="6934921" y="133753"/>
              <a:ext cx="94527" cy="161523"/>
            </a:xfrm>
            <a:custGeom>
              <a:avLst/>
              <a:gdLst/>
              <a:ahLst/>
              <a:cxnLst/>
              <a:rect l="0" t="0" r="0" b="0"/>
              <a:pathLst>
                <a:path w="94527" h="161523">
                  <a:moveTo>
                    <a:pt x="85004" y="28172"/>
                  </a:moveTo>
                  <a:lnTo>
                    <a:pt x="85004" y="28172"/>
                  </a:lnTo>
                  <a:lnTo>
                    <a:pt x="94413" y="18763"/>
                  </a:lnTo>
                  <a:lnTo>
                    <a:pt x="94526" y="9517"/>
                  </a:lnTo>
                  <a:lnTo>
                    <a:pt x="89472" y="4183"/>
                  </a:lnTo>
                  <a:lnTo>
                    <a:pt x="81345" y="1635"/>
                  </a:lnTo>
                  <a:lnTo>
                    <a:pt x="58881" y="0"/>
                  </a:lnTo>
                  <a:lnTo>
                    <a:pt x="40341" y="4773"/>
                  </a:lnTo>
                  <a:lnTo>
                    <a:pt x="21440" y="17946"/>
                  </a:lnTo>
                  <a:lnTo>
                    <a:pt x="7492" y="35255"/>
                  </a:lnTo>
                  <a:lnTo>
                    <a:pt x="2929" y="47548"/>
                  </a:lnTo>
                  <a:lnTo>
                    <a:pt x="0" y="67630"/>
                  </a:lnTo>
                  <a:lnTo>
                    <a:pt x="1876" y="71411"/>
                  </a:lnTo>
                  <a:lnTo>
                    <a:pt x="9606" y="78434"/>
                  </a:lnTo>
                  <a:lnTo>
                    <a:pt x="17274" y="82260"/>
                  </a:lnTo>
                  <a:lnTo>
                    <a:pt x="34065" y="84919"/>
                  </a:lnTo>
                  <a:lnTo>
                    <a:pt x="45003" y="85269"/>
                  </a:lnTo>
                  <a:lnTo>
                    <a:pt x="45637" y="84228"/>
                  </a:lnTo>
                  <a:lnTo>
                    <a:pt x="47588" y="77707"/>
                  </a:lnTo>
                  <a:lnTo>
                    <a:pt x="53338" y="69072"/>
                  </a:lnTo>
                  <a:lnTo>
                    <a:pt x="56418" y="56795"/>
                  </a:lnTo>
                  <a:lnTo>
                    <a:pt x="56429" y="101804"/>
                  </a:lnTo>
                  <a:lnTo>
                    <a:pt x="53607" y="111344"/>
                  </a:lnTo>
                  <a:lnTo>
                    <a:pt x="49884" y="120171"/>
                  </a:lnTo>
                  <a:lnTo>
                    <a:pt x="47297" y="139117"/>
                  </a:lnTo>
                  <a:lnTo>
                    <a:pt x="49901" y="143803"/>
                  </a:lnTo>
                  <a:lnTo>
                    <a:pt x="53528" y="149414"/>
                  </a:lnTo>
                  <a:lnTo>
                    <a:pt x="56429" y="161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0" name="SMARTInkShape-2798">
              <a:extLst>
                <a:ext uri="{FF2B5EF4-FFF2-40B4-BE49-F238E27FC236}">
                  <a16:creationId xmlns:a16="http://schemas.microsoft.com/office/drawing/2014/main" id="{CE10A666-87CD-1F3E-D02A-CCEE94756C5E}"/>
                </a:ext>
              </a:extLst>
            </p:cNvPr>
            <p:cNvSpPr/>
            <p:nvPr>
              <p:custDataLst>
                <p:tags r:id="rId121"/>
              </p:custDataLst>
            </p:nvPr>
          </p:nvSpPr>
          <p:spPr>
            <a:xfrm>
              <a:off x="3000375" y="400050"/>
              <a:ext cx="4305301" cy="47574"/>
            </a:xfrm>
            <a:custGeom>
              <a:avLst/>
              <a:gdLst/>
              <a:ahLst/>
              <a:cxnLst/>
              <a:rect l="0" t="0" r="0" b="0"/>
              <a:pathLst>
                <a:path w="4305301" h="47574">
                  <a:moveTo>
                    <a:pt x="0" y="38100"/>
                  </a:moveTo>
                  <a:lnTo>
                    <a:pt x="0" y="38100"/>
                  </a:lnTo>
                  <a:lnTo>
                    <a:pt x="42562" y="38100"/>
                  </a:lnTo>
                  <a:lnTo>
                    <a:pt x="69751" y="35278"/>
                  </a:lnTo>
                  <a:lnTo>
                    <a:pt x="113647" y="29458"/>
                  </a:lnTo>
                  <a:lnTo>
                    <a:pt x="150585" y="28749"/>
                  </a:lnTo>
                  <a:lnTo>
                    <a:pt x="197785" y="28609"/>
                  </a:lnTo>
                  <a:lnTo>
                    <a:pt x="238741" y="27523"/>
                  </a:lnTo>
                  <a:lnTo>
                    <a:pt x="274173" y="22031"/>
                  </a:lnTo>
                  <a:lnTo>
                    <a:pt x="318427" y="19639"/>
                  </a:lnTo>
                  <a:lnTo>
                    <a:pt x="358292" y="19166"/>
                  </a:lnTo>
                  <a:lnTo>
                    <a:pt x="405873" y="18015"/>
                  </a:lnTo>
                  <a:lnTo>
                    <a:pt x="438112" y="13569"/>
                  </a:lnTo>
                  <a:lnTo>
                    <a:pt x="474004" y="16956"/>
                  </a:lnTo>
                  <a:lnTo>
                    <a:pt x="521236" y="15814"/>
                  </a:lnTo>
                  <a:lnTo>
                    <a:pt x="565665" y="10353"/>
                  </a:lnTo>
                  <a:lnTo>
                    <a:pt x="608134" y="9689"/>
                  </a:lnTo>
                  <a:lnTo>
                    <a:pt x="643385" y="9573"/>
                  </a:lnTo>
                  <a:lnTo>
                    <a:pt x="687344" y="9539"/>
                  </a:lnTo>
                  <a:lnTo>
                    <a:pt x="731060" y="9529"/>
                  </a:lnTo>
                  <a:lnTo>
                    <a:pt x="768002" y="9526"/>
                  </a:lnTo>
                  <a:lnTo>
                    <a:pt x="804701" y="9525"/>
                  </a:lnTo>
                  <a:lnTo>
                    <a:pt x="849088" y="6703"/>
                  </a:lnTo>
                  <a:lnTo>
                    <a:pt x="895754" y="1986"/>
                  </a:lnTo>
                  <a:lnTo>
                    <a:pt x="940273" y="588"/>
                  </a:lnTo>
                  <a:lnTo>
                    <a:pt x="983128" y="116"/>
                  </a:lnTo>
                  <a:lnTo>
                    <a:pt x="1020371" y="34"/>
                  </a:lnTo>
                  <a:lnTo>
                    <a:pt x="1059864" y="10"/>
                  </a:lnTo>
                  <a:lnTo>
                    <a:pt x="1098376" y="3"/>
                  </a:lnTo>
                  <a:lnTo>
                    <a:pt x="1137282" y="1"/>
                  </a:lnTo>
                  <a:lnTo>
                    <a:pt x="1177760" y="0"/>
                  </a:lnTo>
                  <a:lnTo>
                    <a:pt x="1222209" y="0"/>
                  </a:lnTo>
                  <a:lnTo>
                    <a:pt x="1261602" y="0"/>
                  </a:lnTo>
                  <a:lnTo>
                    <a:pt x="1295969" y="0"/>
                  </a:lnTo>
                  <a:lnTo>
                    <a:pt x="1338726" y="0"/>
                  </a:lnTo>
                  <a:lnTo>
                    <a:pt x="1384907" y="0"/>
                  </a:lnTo>
                  <a:lnTo>
                    <a:pt x="1429988" y="0"/>
                  </a:lnTo>
                  <a:lnTo>
                    <a:pt x="1466512" y="0"/>
                  </a:lnTo>
                  <a:lnTo>
                    <a:pt x="1507790" y="0"/>
                  </a:lnTo>
                  <a:lnTo>
                    <a:pt x="1543186" y="1058"/>
                  </a:lnTo>
                  <a:lnTo>
                    <a:pt x="1587306" y="6546"/>
                  </a:lnTo>
                  <a:lnTo>
                    <a:pt x="1621985" y="8201"/>
                  </a:lnTo>
                  <a:lnTo>
                    <a:pt x="1658567" y="8937"/>
                  </a:lnTo>
                  <a:lnTo>
                    <a:pt x="1692816" y="9263"/>
                  </a:lnTo>
                  <a:lnTo>
                    <a:pt x="1732063" y="9447"/>
                  </a:lnTo>
                  <a:lnTo>
                    <a:pt x="1777324" y="9502"/>
                  </a:lnTo>
                  <a:lnTo>
                    <a:pt x="1812272" y="9515"/>
                  </a:lnTo>
                  <a:lnTo>
                    <a:pt x="1848971" y="9520"/>
                  </a:lnTo>
                  <a:lnTo>
                    <a:pt x="1886448" y="9523"/>
                  </a:lnTo>
                  <a:lnTo>
                    <a:pt x="1924271" y="9524"/>
                  </a:lnTo>
                  <a:lnTo>
                    <a:pt x="1966096" y="9525"/>
                  </a:lnTo>
                  <a:lnTo>
                    <a:pt x="1996712" y="9525"/>
                  </a:lnTo>
                  <a:lnTo>
                    <a:pt x="2041182" y="12347"/>
                  </a:lnTo>
                  <a:lnTo>
                    <a:pt x="2084653" y="17726"/>
                  </a:lnTo>
                  <a:lnTo>
                    <a:pt x="2129327" y="18658"/>
                  </a:lnTo>
                  <a:lnTo>
                    <a:pt x="2167612" y="18934"/>
                  </a:lnTo>
                  <a:lnTo>
                    <a:pt x="2214233" y="19016"/>
                  </a:lnTo>
                  <a:lnTo>
                    <a:pt x="2258151" y="19040"/>
                  </a:lnTo>
                  <a:lnTo>
                    <a:pt x="2300999" y="20106"/>
                  </a:lnTo>
                  <a:lnTo>
                    <a:pt x="2335352" y="24106"/>
                  </a:lnTo>
                  <a:lnTo>
                    <a:pt x="2376117" y="27251"/>
                  </a:lnTo>
                  <a:lnTo>
                    <a:pt x="2423473" y="28183"/>
                  </a:lnTo>
                  <a:lnTo>
                    <a:pt x="2459282" y="28401"/>
                  </a:lnTo>
                  <a:lnTo>
                    <a:pt x="2496364" y="28497"/>
                  </a:lnTo>
                  <a:lnTo>
                    <a:pt x="2534012" y="28541"/>
                  </a:lnTo>
                  <a:lnTo>
                    <a:pt x="2580793" y="28565"/>
                  </a:lnTo>
                  <a:lnTo>
                    <a:pt x="2613870" y="28570"/>
                  </a:lnTo>
                  <a:lnTo>
                    <a:pt x="2649736" y="28573"/>
                  </a:lnTo>
                  <a:lnTo>
                    <a:pt x="2686844" y="28574"/>
                  </a:lnTo>
                  <a:lnTo>
                    <a:pt x="2724503" y="28575"/>
                  </a:lnTo>
                  <a:lnTo>
                    <a:pt x="2760289" y="28575"/>
                  </a:lnTo>
                  <a:lnTo>
                    <a:pt x="2804238" y="28575"/>
                  </a:lnTo>
                  <a:lnTo>
                    <a:pt x="2844070" y="28575"/>
                  </a:lnTo>
                  <a:lnTo>
                    <a:pt x="2882684" y="28575"/>
                  </a:lnTo>
                  <a:lnTo>
                    <a:pt x="2919878" y="28575"/>
                  </a:lnTo>
                  <a:lnTo>
                    <a:pt x="2964249" y="28575"/>
                  </a:lnTo>
                  <a:lnTo>
                    <a:pt x="3000960" y="28575"/>
                  </a:lnTo>
                  <a:lnTo>
                    <a:pt x="3038647" y="28575"/>
                  </a:lnTo>
                  <a:lnTo>
                    <a:pt x="3085093" y="28575"/>
                  </a:lnTo>
                  <a:lnTo>
                    <a:pt x="3121636" y="28575"/>
                  </a:lnTo>
                  <a:lnTo>
                    <a:pt x="3166008" y="28575"/>
                  </a:lnTo>
                  <a:lnTo>
                    <a:pt x="3209142" y="29633"/>
                  </a:lnTo>
                  <a:lnTo>
                    <a:pt x="3246972" y="33631"/>
                  </a:lnTo>
                  <a:lnTo>
                    <a:pt x="3280013" y="33292"/>
                  </a:lnTo>
                  <a:lnTo>
                    <a:pt x="3319592" y="32795"/>
                  </a:lnTo>
                  <a:lnTo>
                    <a:pt x="3366466" y="37052"/>
                  </a:lnTo>
                  <a:lnTo>
                    <a:pt x="3403886" y="37790"/>
                  </a:lnTo>
                  <a:lnTo>
                    <a:pt x="3447910" y="38039"/>
                  </a:lnTo>
                  <a:lnTo>
                    <a:pt x="3487049" y="38082"/>
                  </a:lnTo>
                  <a:lnTo>
                    <a:pt x="3523944" y="38092"/>
                  </a:lnTo>
                  <a:lnTo>
                    <a:pt x="3571197" y="38098"/>
                  </a:lnTo>
                  <a:lnTo>
                    <a:pt x="3618543" y="38100"/>
                  </a:lnTo>
                  <a:lnTo>
                    <a:pt x="3656140" y="38100"/>
                  </a:lnTo>
                  <a:lnTo>
                    <a:pt x="3702440" y="38100"/>
                  </a:lnTo>
                  <a:lnTo>
                    <a:pt x="3741382" y="38100"/>
                  </a:lnTo>
                  <a:lnTo>
                    <a:pt x="3774917" y="38100"/>
                  </a:lnTo>
                  <a:lnTo>
                    <a:pt x="3820419" y="38100"/>
                  </a:lnTo>
                  <a:lnTo>
                    <a:pt x="3864593" y="38100"/>
                  </a:lnTo>
                  <a:lnTo>
                    <a:pt x="3904493" y="38100"/>
                  </a:lnTo>
                  <a:lnTo>
                    <a:pt x="3943126" y="38100"/>
                  </a:lnTo>
                  <a:lnTo>
                    <a:pt x="3981384" y="38100"/>
                  </a:lnTo>
                  <a:lnTo>
                    <a:pt x="4019531" y="38100"/>
                  </a:lnTo>
                  <a:lnTo>
                    <a:pt x="4057644" y="40922"/>
                  </a:lnTo>
                  <a:lnTo>
                    <a:pt x="4104215" y="45639"/>
                  </a:lnTo>
                  <a:lnTo>
                    <a:pt x="4141846" y="46742"/>
                  </a:lnTo>
                  <a:lnTo>
                    <a:pt x="4176209" y="47233"/>
                  </a:lnTo>
                  <a:lnTo>
                    <a:pt x="4209120" y="47451"/>
                  </a:lnTo>
                  <a:lnTo>
                    <a:pt x="4248932" y="47573"/>
                  </a:lnTo>
                  <a:lnTo>
                    <a:pt x="4287214" y="46560"/>
                  </a:lnTo>
                  <a:lnTo>
                    <a:pt x="4302709" y="39423"/>
                  </a:lnTo>
                  <a:lnTo>
                    <a:pt x="4303573" y="37924"/>
                  </a:lnTo>
                  <a:lnTo>
                    <a:pt x="430530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1" name="SMARTInkShape-2799">
              <a:extLst>
                <a:ext uri="{FF2B5EF4-FFF2-40B4-BE49-F238E27FC236}">
                  <a16:creationId xmlns:a16="http://schemas.microsoft.com/office/drawing/2014/main" id="{E80CBD3F-2EBA-1BCE-F060-ABF701FA7452}"/>
                </a:ext>
              </a:extLst>
            </p:cNvPr>
            <p:cNvSpPr/>
            <p:nvPr>
              <p:custDataLst>
                <p:tags r:id="rId122"/>
              </p:custDataLst>
            </p:nvPr>
          </p:nvSpPr>
          <p:spPr>
            <a:xfrm>
              <a:off x="7086600" y="76200"/>
              <a:ext cx="128658" cy="314326"/>
            </a:xfrm>
            <a:custGeom>
              <a:avLst/>
              <a:gdLst/>
              <a:ahLst/>
              <a:cxnLst/>
              <a:rect l="0" t="0" r="0" b="0"/>
              <a:pathLst>
                <a:path w="128658" h="314326">
                  <a:moveTo>
                    <a:pt x="57150" y="0"/>
                  </a:moveTo>
                  <a:lnTo>
                    <a:pt x="57150" y="0"/>
                  </a:lnTo>
                  <a:lnTo>
                    <a:pt x="62206" y="0"/>
                  </a:lnTo>
                  <a:lnTo>
                    <a:pt x="67511" y="2822"/>
                  </a:lnTo>
                  <a:lnTo>
                    <a:pt x="84596" y="18314"/>
                  </a:lnTo>
                  <a:lnTo>
                    <a:pt x="107030" y="61130"/>
                  </a:lnTo>
                  <a:lnTo>
                    <a:pt x="118849" y="93607"/>
                  </a:lnTo>
                  <a:lnTo>
                    <a:pt x="128657" y="135054"/>
                  </a:lnTo>
                  <a:lnTo>
                    <a:pt x="124671" y="178194"/>
                  </a:lnTo>
                  <a:lnTo>
                    <a:pt x="113574" y="225412"/>
                  </a:lnTo>
                  <a:lnTo>
                    <a:pt x="96400" y="258427"/>
                  </a:lnTo>
                  <a:lnTo>
                    <a:pt x="68662" y="281064"/>
                  </a:lnTo>
                  <a:lnTo>
                    <a:pt x="22134" y="303765"/>
                  </a:lnTo>
                  <a:lnTo>
                    <a:pt x="0" y="3143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2" name="SMARTInkShape-2800">
              <a:extLst>
                <a:ext uri="{FF2B5EF4-FFF2-40B4-BE49-F238E27FC236}">
                  <a16:creationId xmlns:a16="http://schemas.microsoft.com/office/drawing/2014/main" id="{DFF35207-D6A5-6B6C-5DF7-9F83E0414620}"/>
                </a:ext>
              </a:extLst>
            </p:cNvPr>
            <p:cNvSpPr/>
            <p:nvPr>
              <p:custDataLst>
                <p:tags r:id="rId123"/>
              </p:custDataLst>
            </p:nvPr>
          </p:nvSpPr>
          <p:spPr>
            <a:xfrm>
              <a:off x="7081113" y="171450"/>
              <a:ext cx="15013" cy="123826"/>
            </a:xfrm>
            <a:custGeom>
              <a:avLst/>
              <a:gdLst/>
              <a:ahLst/>
              <a:cxnLst/>
              <a:rect l="0" t="0" r="0" b="0"/>
              <a:pathLst>
                <a:path w="15013" h="123826">
                  <a:moveTo>
                    <a:pt x="5487" y="0"/>
                  </a:moveTo>
                  <a:lnTo>
                    <a:pt x="5487" y="0"/>
                  </a:lnTo>
                  <a:lnTo>
                    <a:pt x="5487" y="43849"/>
                  </a:lnTo>
                  <a:lnTo>
                    <a:pt x="2665" y="78943"/>
                  </a:lnTo>
                  <a:lnTo>
                    <a:pt x="0" y="94352"/>
                  </a:lnTo>
                  <a:lnTo>
                    <a:pt x="2342" y="104729"/>
                  </a:lnTo>
                  <a:lnTo>
                    <a:pt x="15012"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3" name="SMARTInkShape-2801">
              <a:extLst>
                <a:ext uri="{FF2B5EF4-FFF2-40B4-BE49-F238E27FC236}">
                  <a16:creationId xmlns:a16="http://schemas.microsoft.com/office/drawing/2014/main" id="{A611D15B-8952-0ED2-FA68-489F8B431CB2}"/>
                </a:ext>
              </a:extLst>
            </p:cNvPr>
            <p:cNvSpPr/>
            <p:nvPr>
              <p:custDataLst>
                <p:tags r:id="rId124"/>
              </p:custDataLst>
            </p:nvPr>
          </p:nvSpPr>
          <p:spPr>
            <a:xfrm>
              <a:off x="6762750" y="123825"/>
              <a:ext cx="9526" cy="152401"/>
            </a:xfrm>
            <a:custGeom>
              <a:avLst/>
              <a:gdLst/>
              <a:ahLst/>
              <a:cxnLst/>
              <a:rect l="0" t="0" r="0" b="0"/>
              <a:pathLst>
                <a:path w="9526" h="152401">
                  <a:moveTo>
                    <a:pt x="0" y="0"/>
                  </a:moveTo>
                  <a:lnTo>
                    <a:pt x="0" y="0"/>
                  </a:lnTo>
                  <a:lnTo>
                    <a:pt x="0" y="46644"/>
                  </a:lnTo>
                  <a:lnTo>
                    <a:pt x="0" y="85531"/>
                  </a:lnTo>
                  <a:lnTo>
                    <a:pt x="0" y="113674"/>
                  </a:lnTo>
                  <a:lnTo>
                    <a:pt x="2822" y="122136"/>
                  </a:lnTo>
                  <a:lnTo>
                    <a:pt x="6545" y="129424"/>
                  </a:lnTo>
                  <a:lnTo>
                    <a:pt x="9525"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4" name="SMARTInkShape-2802">
              <a:extLst>
                <a:ext uri="{FF2B5EF4-FFF2-40B4-BE49-F238E27FC236}">
                  <a16:creationId xmlns:a16="http://schemas.microsoft.com/office/drawing/2014/main" id="{E61BF672-C2FC-4E15-0192-FC3D0CF42EB2}"/>
                </a:ext>
              </a:extLst>
            </p:cNvPr>
            <p:cNvSpPr/>
            <p:nvPr>
              <p:custDataLst>
                <p:tags r:id="rId125"/>
              </p:custDataLst>
            </p:nvPr>
          </p:nvSpPr>
          <p:spPr>
            <a:xfrm>
              <a:off x="6810375" y="119161"/>
              <a:ext cx="108721" cy="137448"/>
            </a:xfrm>
            <a:custGeom>
              <a:avLst/>
              <a:gdLst/>
              <a:ahLst/>
              <a:cxnLst/>
              <a:rect l="0" t="0" r="0" b="0"/>
              <a:pathLst>
                <a:path w="108721" h="137448">
                  <a:moveTo>
                    <a:pt x="9525" y="14189"/>
                  </a:moveTo>
                  <a:lnTo>
                    <a:pt x="9525" y="14189"/>
                  </a:lnTo>
                  <a:lnTo>
                    <a:pt x="14581" y="14189"/>
                  </a:lnTo>
                  <a:lnTo>
                    <a:pt x="19886" y="11367"/>
                  </a:lnTo>
                  <a:lnTo>
                    <a:pt x="22782" y="9133"/>
                  </a:lnTo>
                  <a:lnTo>
                    <a:pt x="31645" y="6650"/>
                  </a:lnTo>
                  <a:lnTo>
                    <a:pt x="41581" y="4488"/>
                  </a:lnTo>
                  <a:lnTo>
                    <a:pt x="49526" y="0"/>
                  </a:lnTo>
                  <a:lnTo>
                    <a:pt x="62228" y="122"/>
                  </a:lnTo>
                  <a:lnTo>
                    <a:pt x="76340" y="3703"/>
                  </a:lnTo>
                  <a:lnTo>
                    <a:pt x="86140" y="8823"/>
                  </a:lnTo>
                  <a:lnTo>
                    <a:pt x="91201" y="14626"/>
                  </a:lnTo>
                  <a:lnTo>
                    <a:pt x="92550" y="17656"/>
                  </a:lnTo>
                  <a:lnTo>
                    <a:pt x="89394" y="37088"/>
                  </a:lnTo>
                  <a:lnTo>
                    <a:pt x="81711" y="48355"/>
                  </a:lnTo>
                  <a:lnTo>
                    <a:pt x="59532" y="64212"/>
                  </a:lnTo>
                  <a:lnTo>
                    <a:pt x="46096" y="69227"/>
                  </a:lnTo>
                  <a:lnTo>
                    <a:pt x="30600" y="71154"/>
                  </a:lnTo>
                  <a:lnTo>
                    <a:pt x="44183" y="72361"/>
                  </a:lnTo>
                  <a:lnTo>
                    <a:pt x="83987" y="85527"/>
                  </a:lnTo>
                  <a:lnTo>
                    <a:pt x="93066" y="93872"/>
                  </a:lnTo>
                  <a:lnTo>
                    <a:pt x="107518" y="111421"/>
                  </a:lnTo>
                  <a:lnTo>
                    <a:pt x="108720" y="114993"/>
                  </a:lnTo>
                  <a:lnTo>
                    <a:pt x="108464" y="118434"/>
                  </a:lnTo>
                  <a:lnTo>
                    <a:pt x="107235" y="121785"/>
                  </a:lnTo>
                  <a:lnTo>
                    <a:pt x="100223" y="128332"/>
                  </a:lnTo>
                  <a:lnTo>
                    <a:pt x="90052" y="133711"/>
                  </a:lnTo>
                  <a:lnTo>
                    <a:pt x="49946" y="137447"/>
                  </a:lnTo>
                  <a:lnTo>
                    <a:pt x="0" y="1284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05" name="SMARTInkShape-Group597">
            <a:extLst>
              <a:ext uri="{FF2B5EF4-FFF2-40B4-BE49-F238E27FC236}">
                <a16:creationId xmlns:a16="http://schemas.microsoft.com/office/drawing/2014/main" id="{C7540C35-DE2F-594F-96AB-E508D25652E9}"/>
              </a:ext>
            </a:extLst>
          </p:cNvPr>
          <p:cNvGrpSpPr/>
          <p:nvPr/>
        </p:nvGrpSpPr>
        <p:grpSpPr>
          <a:xfrm>
            <a:off x="7496175" y="314325"/>
            <a:ext cx="1266826" cy="217257"/>
            <a:chOff x="7496175" y="314325"/>
            <a:chExt cx="1266826" cy="217257"/>
          </a:xfrm>
        </p:grpSpPr>
        <p:sp>
          <p:nvSpPr>
            <p:cNvPr id="1696" name="SMARTInkShape-2803">
              <a:extLst>
                <a:ext uri="{FF2B5EF4-FFF2-40B4-BE49-F238E27FC236}">
                  <a16:creationId xmlns:a16="http://schemas.microsoft.com/office/drawing/2014/main" id="{39FB0B80-48E6-05B8-A98F-CFE510F4CA10}"/>
                </a:ext>
              </a:extLst>
            </p:cNvPr>
            <p:cNvSpPr/>
            <p:nvPr>
              <p:custDataLst>
                <p:tags r:id="rId107"/>
              </p:custDataLst>
            </p:nvPr>
          </p:nvSpPr>
          <p:spPr>
            <a:xfrm>
              <a:off x="7528787" y="352425"/>
              <a:ext cx="100739" cy="5057"/>
            </a:xfrm>
            <a:custGeom>
              <a:avLst/>
              <a:gdLst/>
              <a:ahLst/>
              <a:cxnLst/>
              <a:rect l="0" t="0" r="0" b="0"/>
              <a:pathLst>
                <a:path w="100739" h="5057">
                  <a:moveTo>
                    <a:pt x="5488" y="0"/>
                  </a:moveTo>
                  <a:lnTo>
                    <a:pt x="5488" y="0"/>
                  </a:lnTo>
                  <a:lnTo>
                    <a:pt x="0" y="0"/>
                  </a:lnTo>
                  <a:lnTo>
                    <a:pt x="23526" y="0"/>
                  </a:lnTo>
                  <a:lnTo>
                    <a:pt x="32203" y="2822"/>
                  </a:lnTo>
                  <a:lnTo>
                    <a:pt x="35998" y="5056"/>
                  </a:lnTo>
                  <a:lnTo>
                    <a:pt x="80783" y="932"/>
                  </a:lnTo>
                  <a:lnTo>
                    <a:pt x="1007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7" name="SMARTInkShape-2804">
              <a:extLst>
                <a:ext uri="{FF2B5EF4-FFF2-40B4-BE49-F238E27FC236}">
                  <a16:creationId xmlns:a16="http://schemas.microsoft.com/office/drawing/2014/main" id="{6F7C75DB-558C-89CA-880F-0E752CB3FEA0}"/>
                </a:ext>
              </a:extLst>
            </p:cNvPr>
            <p:cNvSpPr/>
            <p:nvPr>
              <p:custDataLst>
                <p:tags r:id="rId108"/>
              </p:custDataLst>
            </p:nvPr>
          </p:nvSpPr>
          <p:spPr>
            <a:xfrm>
              <a:off x="7496175" y="428625"/>
              <a:ext cx="123826" cy="9448"/>
            </a:xfrm>
            <a:custGeom>
              <a:avLst/>
              <a:gdLst/>
              <a:ahLst/>
              <a:cxnLst/>
              <a:rect l="0" t="0" r="0" b="0"/>
              <a:pathLst>
                <a:path w="123826" h="9448">
                  <a:moveTo>
                    <a:pt x="0" y="0"/>
                  </a:moveTo>
                  <a:lnTo>
                    <a:pt x="0" y="0"/>
                  </a:lnTo>
                  <a:lnTo>
                    <a:pt x="5056" y="0"/>
                  </a:lnTo>
                  <a:lnTo>
                    <a:pt x="10361" y="2822"/>
                  </a:lnTo>
                  <a:lnTo>
                    <a:pt x="16246" y="6546"/>
                  </a:lnTo>
                  <a:lnTo>
                    <a:pt x="26569" y="8642"/>
                  </a:lnTo>
                  <a:lnTo>
                    <a:pt x="68311" y="9447"/>
                  </a:lnTo>
                  <a:lnTo>
                    <a:pt x="94677" y="844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8" name="SMARTInkShape-2805">
              <a:extLst>
                <a:ext uri="{FF2B5EF4-FFF2-40B4-BE49-F238E27FC236}">
                  <a16:creationId xmlns:a16="http://schemas.microsoft.com/office/drawing/2014/main" id="{4FEB1BE0-6F5D-3558-DA4E-FC3D09C146BE}"/>
                </a:ext>
              </a:extLst>
            </p:cNvPr>
            <p:cNvSpPr/>
            <p:nvPr>
              <p:custDataLst>
                <p:tags r:id="rId109"/>
              </p:custDataLst>
            </p:nvPr>
          </p:nvSpPr>
          <p:spPr>
            <a:xfrm>
              <a:off x="7677150" y="419100"/>
              <a:ext cx="161926" cy="9352"/>
            </a:xfrm>
            <a:custGeom>
              <a:avLst/>
              <a:gdLst/>
              <a:ahLst/>
              <a:cxnLst/>
              <a:rect l="0" t="0" r="0" b="0"/>
              <a:pathLst>
                <a:path w="161926" h="9352">
                  <a:moveTo>
                    <a:pt x="0" y="0"/>
                  </a:moveTo>
                  <a:lnTo>
                    <a:pt x="0" y="0"/>
                  </a:lnTo>
                  <a:lnTo>
                    <a:pt x="5056" y="5056"/>
                  </a:lnTo>
                  <a:lnTo>
                    <a:pt x="10361" y="7539"/>
                  </a:lnTo>
                  <a:lnTo>
                    <a:pt x="56910" y="9351"/>
                  </a:lnTo>
                  <a:lnTo>
                    <a:pt x="100259" y="4434"/>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9" name="SMARTInkShape-2806">
              <a:extLst>
                <a:ext uri="{FF2B5EF4-FFF2-40B4-BE49-F238E27FC236}">
                  <a16:creationId xmlns:a16="http://schemas.microsoft.com/office/drawing/2014/main" id="{AF74D90D-D445-D6B5-D119-1F8DB840B9DA}"/>
                </a:ext>
              </a:extLst>
            </p:cNvPr>
            <p:cNvSpPr/>
            <p:nvPr>
              <p:custDataLst>
                <p:tags r:id="rId110"/>
              </p:custDataLst>
            </p:nvPr>
          </p:nvSpPr>
          <p:spPr>
            <a:xfrm>
              <a:off x="7858125" y="343016"/>
              <a:ext cx="38101" cy="180860"/>
            </a:xfrm>
            <a:custGeom>
              <a:avLst/>
              <a:gdLst/>
              <a:ahLst/>
              <a:cxnLst/>
              <a:rect l="0" t="0" r="0" b="0"/>
              <a:pathLst>
                <a:path w="38101" h="180860">
                  <a:moveTo>
                    <a:pt x="0" y="9409"/>
                  </a:moveTo>
                  <a:lnTo>
                    <a:pt x="0" y="9409"/>
                  </a:lnTo>
                  <a:lnTo>
                    <a:pt x="5056" y="9409"/>
                  </a:lnTo>
                  <a:lnTo>
                    <a:pt x="6547" y="8351"/>
                  </a:lnTo>
                  <a:lnTo>
                    <a:pt x="7540" y="6587"/>
                  </a:lnTo>
                  <a:lnTo>
                    <a:pt x="9410" y="276"/>
                  </a:lnTo>
                  <a:lnTo>
                    <a:pt x="14547" y="0"/>
                  </a:lnTo>
                  <a:lnTo>
                    <a:pt x="19871" y="2758"/>
                  </a:lnTo>
                  <a:lnTo>
                    <a:pt x="22771" y="4975"/>
                  </a:lnTo>
                  <a:lnTo>
                    <a:pt x="23174" y="21549"/>
                  </a:lnTo>
                  <a:lnTo>
                    <a:pt x="21941" y="44438"/>
                  </a:lnTo>
                  <a:lnTo>
                    <a:pt x="24129" y="85002"/>
                  </a:lnTo>
                  <a:lnTo>
                    <a:pt x="22365" y="104389"/>
                  </a:lnTo>
                  <a:lnTo>
                    <a:pt x="28949" y="147635"/>
                  </a:lnTo>
                  <a:lnTo>
                    <a:pt x="38100" y="180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0" name="SMARTInkShape-2807">
              <a:extLst>
                <a:ext uri="{FF2B5EF4-FFF2-40B4-BE49-F238E27FC236}">
                  <a16:creationId xmlns:a16="http://schemas.microsoft.com/office/drawing/2014/main" id="{10DA02F6-C5B3-C75B-5199-0331373BA223}"/>
                </a:ext>
              </a:extLst>
            </p:cNvPr>
            <p:cNvSpPr/>
            <p:nvPr>
              <p:custDataLst>
                <p:tags r:id="rId111"/>
              </p:custDataLst>
            </p:nvPr>
          </p:nvSpPr>
          <p:spPr>
            <a:xfrm>
              <a:off x="7950128" y="344771"/>
              <a:ext cx="165173" cy="186811"/>
            </a:xfrm>
            <a:custGeom>
              <a:avLst/>
              <a:gdLst/>
              <a:ahLst/>
              <a:cxnLst/>
              <a:rect l="0" t="0" r="0" b="0"/>
              <a:pathLst>
                <a:path w="165173" h="186811">
                  <a:moveTo>
                    <a:pt x="12772" y="55279"/>
                  </a:moveTo>
                  <a:lnTo>
                    <a:pt x="12772" y="55279"/>
                  </a:lnTo>
                  <a:lnTo>
                    <a:pt x="12772" y="37945"/>
                  </a:lnTo>
                  <a:lnTo>
                    <a:pt x="26029" y="23122"/>
                  </a:lnTo>
                  <a:lnTo>
                    <a:pt x="43769" y="10749"/>
                  </a:lnTo>
                  <a:lnTo>
                    <a:pt x="47716" y="4443"/>
                  </a:lnTo>
                  <a:lnTo>
                    <a:pt x="50885" y="2339"/>
                  </a:lnTo>
                  <a:lnTo>
                    <a:pt x="60050" y="0"/>
                  </a:lnTo>
                  <a:lnTo>
                    <a:pt x="63340" y="435"/>
                  </a:lnTo>
                  <a:lnTo>
                    <a:pt x="65535" y="1783"/>
                  </a:lnTo>
                  <a:lnTo>
                    <a:pt x="82922" y="25624"/>
                  </a:lnTo>
                  <a:lnTo>
                    <a:pt x="87180" y="48256"/>
                  </a:lnTo>
                  <a:lnTo>
                    <a:pt x="88441" y="80127"/>
                  </a:lnTo>
                  <a:lnTo>
                    <a:pt x="83093" y="101248"/>
                  </a:lnTo>
                  <a:lnTo>
                    <a:pt x="68180" y="128166"/>
                  </a:lnTo>
                  <a:lnTo>
                    <a:pt x="39001" y="160676"/>
                  </a:lnTo>
                  <a:lnTo>
                    <a:pt x="1553" y="182489"/>
                  </a:lnTo>
                  <a:lnTo>
                    <a:pt x="0" y="184536"/>
                  </a:lnTo>
                  <a:lnTo>
                    <a:pt x="25" y="185900"/>
                  </a:lnTo>
                  <a:lnTo>
                    <a:pt x="1099" y="186810"/>
                  </a:lnTo>
                  <a:lnTo>
                    <a:pt x="1815" y="186358"/>
                  </a:lnTo>
                  <a:lnTo>
                    <a:pt x="2611" y="183033"/>
                  </a:lnTo>
                  <a:lnTo>
                    <a:pt x="8609" y="178028"/>
                  </a:lnTo>
                  <a:lnTo>
                    <a:pt x="13171" y="175212"/>
                  </a:lnTo>
                  <a:lnTo>
                    <a:pt x="56896" y="170321"/>
                  </a:lnTo>
                  <a:lnTo>
                    <a:pt x="98190" y="169644"/>
                  </a:lnTo>
                  <a:lnTo>
                    <a:pt x="120279" y="166776"/>
                  </a:lnTo>
                  <a:lnTo>
                    <a:pt x="165172" y="1600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1" name="SMARTInkShape-2808">
              <a:extLst>
                <a:ext uri="{FF2B5EF4-FFF2-40B4-BE49-F238E27FC236}">
                  <a16:creationId xmlns:a16="http://schemas.microsoft.com/office/drawing/2014/main" id="{A3FF601F-7F1E-4F59-6CC5-E725112A3BBD}"/>
                </a:ext>
              </a:extLst>
            </p:cNvPr>
            <p:cNvSpPr/>
            <p:nvPr>
              <p:custDataLst>
                <p:tags r:id="rId112"/>
              </p:custDataLst>
            </p:nvPr>
          </p:nvSpPr>
          <p:spPr>
            <a:xfrm>
              <a:off x="8087825" y="315373"/>
              <a:ext cx="132251" cy="208503"/>
            </a:xfrm>
            <a:custGeom>
              <a:avLst/>
              <a:gdLst/>
              <a:ahLst/>
              <a:cxnLst/>
              <a:rect l="0" t="0" r="0" b="0"/>
              <a:pathLst>
                <a:path w="132251" h="208503">
                  <a:moveTo>
                    <a:pt x="94150" y="8477"/>
                  </a:moveTo>
                  <a:lnTo>
                    <a:pt x="94150" y="8477"/>
                  </a:lnTo>
                  <a:lnTo>
                    <a:pt x="88662" y="8477"/>
                  </a:lnTo>
                  <a:lnTo>
                    <a:pt x="93219" y="8477"/>
                  </a:lnTo>
                  <a:lnTo>
                    <a:pt x="84635" y="8477"/>
                  </a:lnTo>
                  <a:lnTo>
                    <a:pt x="90115" y="2989"/>
                  </a:lnTo>
                  <a:lnTo>
                    <a:pt x="87770" y="5332"/>
                  </a:lnTo>
                  <a:lnTo>
                    <a:pt x="90613" y="2489"/>
                  </a:lnTo>
                  <a:lnTo>
                    <a:pt x="90735" y="1310"/>
                  </a:lnTo>
                  <a:lnTo>
                    <a:pt x="89756" y="524"/>
                  </a:lnTo>
                  <a:lnTo>
                    <a:pt x="88046" y="0"/>
                  </a:lnTo>
                  <a:lnTo>
                    <a:pt x="86905" y="709"/>
                  </a:lnTo>
                  <a:lnTo>
                    <a:pt x="85638" y="4319"/>
                  </a:lnTo>
                  <a:lnTo>
                    <a:pt x="85301" y="4647"/>
                  </a:lnTo>
                  <a:lnTo>
                    <a:pt x="84926" y="2189"/>
                  </a:lnTo>
                  <a:lnTo>
                    <a:pt x="84825" y="2168"/>
                  </a:lnTo>
                  <a:lnTo>
                    <a:pt x="84628" y="26700"/>
                  </a:lnTo>
                  <a:lnTo>
                    <a:pt x="78982" y="38095"/>
                  </a:lnTo>
                  <a:lnTo>
                    <a:pt x="43803" y="85293"/>
                  </a:lnTo>
                  <a:lnTo>
                    <a:pt x="15173" y="115906"/>
                  </a:lnTo>
                  <a:lnTo>
                    <a:pt x="8602" y="119723"/>
                  </a:lnTo>
                  <a:lnTo>
                    <a:pt x="5368" y="120741"/>
                  </a:lnTo>
                  <a:lnTo>
                    <a:pt x="4271" y="121420"/>
                  </a:lnTo>
                  <a:lnTo>
                    <a:pt x="4597" y="121872"/>
                  </a:lnTo>
                  <a:lnTo>
                    <a:pt x="5872" y="122174"/>
                  </a:lnTo>
                  <a:lnTo>
                    <a:pt x="5665" y="122375"/>
                  </a:lnTo>
                  <a:lnTo>
                    <a:pt x="0" y="122724"/>
                  </a:lnTo>
                  <a:lnTo>
                    <a:pt x="13267" y="129313"/>
                  </a:lnTo>
                  <a:lnTo>
                    <a:pt x="32821" y="131711"/>
                  </a:lnTo>
                  <a:lnTo>
                    <a:pt x="80234" y="132224"/>
                  </a:lnTo>
                  <a:lnTo>
                    <a:pt x="115956" y="132299"/>
                  </a:lnTo>
                  <a:lnTo>
                    <a:pt x="118213" y="131242"/>
                  </a:lnTo>
                  <a:lnTo>
                    <a:pt x="119717" y="129478"/>
                  </a:lnTo>
                  <a:lnTo>
                    <a:pt x="122130" y="124101"/>
                  </a:lnTo>
                  <a:lnTo>
                    <a:pt x="129154" y="115434"/>
                  </a:lnTo>
                  <a:lnTo>
                    <a:pt x="131843" y="105478"/>
                  </a:lnTo>
                  <a:lnTo>
                    <a:pt x="132249" y="94240"/>
                  </a:lnTo>
                  <a:lnTo>
                    <a:pt x="132250" y="107463"/>
                  </a:lnTo>
                  <a:lnTo>
                    <a:pt x="129428" y="113501"/>
                  </a:lnTo>
                  <a:lnTo>
                    <a:pt x="127194" y="116593"/>
                  </a:lnTo>
                  <a:lnTo>
                    <a:pt x="124049" y="131058"/>
                  </a:lnTo>
                  <a:lnTo>
                    <a:pt x="120077" y="161131"/>
                  </a:lnTo>
                  <a:lnTo>
                    <a:pt x="117785" y="167397"/>
                  </a:lnTo>
                  <a:lnTo>
                    <a:pt x="117315" y="172632"/>
                  </a:lnTo>
                  <a:lnTo>
                    <a:pt x="121803" y="187028"/>
                  </a:lnTo>
                  <a:lnTo>
                    <a:pt x="119493" y="191197"/>
                  </a:lnTo>
                  <a:lnTo>
                    <a:pt x="115996" y="196577"/>
                  </a:lnTo>
                  <a:lnTo>
                    <a:pt x="114443" y="202497"/>
                  </a:lnTo>
                  <a:lnTo>
                    <a:pt x="115087" y="204498"/>
                  </a:lnTo>
                  <a:lnTo>
                    <a:pt x="116574" y="205833"/>
                  </a:lnTo>
                  <a:lnTo>
                    <a:pt x="121050" y="207316"/>
                  </a:lnTo>
                  <a:lnTo>
                    <a:pt x="132250" y="2085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2" name="SMARTInkShape-2809">
              <a:extLst>
                <a:ext uri="{FF2B5EF4-FFF2-40B4-BE49-F238E27FC236}">
                  <a16:creationId xmlns:a16="http://schemas.microsoft.com/office/drawing/2014/main" id="{6ED72269-AF7C-6863-656F-ABF80913C6E9}"/>
                </a:ext>
              </a:extLst>
            </p:cNvPr>
            <p:cNvSpPr/>
            <p:nvPr>
              <p:custDataLst>
                <p:tags r:id="rId113"/>
              </p:custDataLst>
            </p:nvPr>
          </p:nvSpPr>
          <p:spPr>
            <a:xfrm>
              <a:off x="8306386" y="314325"/>
              <a:ext cx="120919" cy="185132"/>
            </a:xfrm>
            <a:custGeom>
              <a:avLst/>
              <a:gdLst/>
              <a:ahLst/>
              <a:cxnLst/>
              <a:rect l="0" t="0" r="0" b="0"/>
              <a:pathLst>
                <a:path w="120919" h="185132">
                  <a:moveTo>
                    <a:pt x="66089" y="28575"/>
                  </a:moveTo>
                  <a:lnTo>
                    <a:pt x="66089" y="28575"/>
                  </a:lnTo>
                  <a:lnTo>
                    <a:pt x="71145" y="23519"/>
                  </a:lnTo>
                  <a:lnTo>
                    <a:pt x="73628" y="18214"/>
                  </a:lnTo>
                  <a:lnTo>
                    <a:pt x="75498" y="10034"/>
                  </a:lnTo>
                  <a:lnTo>
                    <a:pt x="43815" y="41328"/>
                  </a:lnTo>
                  <a:lnTo>
                    <a:pt x="40314" y="50471"/>
                  </a:lnTo>
                  <a:lnTo>
                    <a:pt x="39380" y="55872"/>
                  </a:lnTo>
                  <a:lnTo>
                    <a:pt x="41165" y="64696"/>
                  </a:lnTo>
                  <a:lnTo>
                    <a:pt x="59954" y="96985"/>
                  </a:lnTo>
                  <a:lnTo>
                    <a:pt x="66184" y="101313"/>
                  </a:lnTo>
                  <a:lnTo>
                    <a:pt x="72482" y="104295"/>
                  </a:lnTo>
                  <a:lnTo>
                    <a:pt x="107365" y="136556"/>
                  </a:lnTo>
                  <a:lnTo>
                    <a:pt x="110891" y="145711"/>
                  </a:lnTo>
                  <a:lnTo>
                    <a:pt x="111833" y="151116"/>
                  </a:lnTo>
                  <a:lnTo>
                    <a:pt x="110055" y="159943"/>
                  </a:lnTo>
                  <a:lnTo>
                    <a:pt x="103105" y="170863"/>
                  </a:lnTo>
                  <a:lnTo>
                    <a:pt x="96299" y="177539"/>
                  </a:lnTo>
                  <a:lnTo>
                    <a:pt x="86219" y="184034"/>
                  </a:lnTo>
                  <a:lnTo>
                    <a:pt x="81627" y="185131"/>
                  </a:lnTo>
                  <a:lnTo>
                    <a:pt x="77506" y="184804"/>
                  </a:lnTo>
                  <a:lnTo>
                    <a:pt x="67987" y="182677"/>
                  </a:lnTo>
                  <a:lnTo>
                    <a:pt x="21929" y="181199"/>
                  </a:lnTo>
                  <a:lnTo>
                    <a:pt x="9420" y="178252"/>
                  </a:lnTo>
                  <a:lnTo>
                    <a:pt x="6084" y="175985"/>
                  </a:lnTo>
                  <a:lnTo>
                    <a:pt x="2379" y="170643"/>
                  </a:lnTo>
                  <a:lnTo>
                    <a:pt x="293" y="161686"/>
                  </a:lnTo>
                  <a:lnTo>
                    <a:pt x="0" y="158591"/>
                  </a:lnTo>
                  <a:lnTo>
                    <a:pt x="2979" y="155469"/>
                  </a:lnTo>
                  <a:lnTo>
                    <a:pt x="19167" y="146019"/>
                  </a:lnTo>
                  <a:lnTo>
                    <a:pt x="31891" y="133344"/>
                  </a:lnTo>
                  <a:lnTo>
                    <a:pt x="77884" y="102462"/>
                  </a:lnTo>
                  <a:lnTo>
                    <a:pt x="96680" y="91030"/>
                  </a:lnTo>
                  <a:lnTo>
                    <a:pt x="111490" y="74950"/>
                  </a:lnTo>
                  <a:lnTo>
                    <a:pt x="115406" y="69016"/>
                  </a:lnTo>
                  <a:lnTo>
                    <a:pt x="120918" y="45497"/>
                  </a:lnTo>
                  <a:lnTo>
                    <a:pt x="119384" y="30451"/>
                  </a:lnTo>
                  <a:lnTo>
                    <a:pt x="117495" y="23476"/>
                  </a:lnTo>
                  <a:lnTo>
                    <a:pt x="109751" y="12903"/>
                  </a:lnTo>
                  <a:lnTo>
                    <a:pt x="104722" y="8602"/>
                  </a:lnTo>
                  <a:lnTo>
                    <a:pt x="93488" y="3823"/>
                  </a:lnTo>
                  <a:lnTo>
                    <a:pt x="7561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3" name="SMARTInkShape-2810">
              <a:extLst>
                <a:ext uri="{FF2B5EF4-FFF2-40B4-BE49-F238E27FC236}">
                  <a16:creationId xmlns:a16="http://schemas.microsoft.com/office/drawing/2014/main" id="{E7AA0E51-AE16-702B-0BD0-C44B01173597}"/>
                </a:ext>
              </a:extLst>
            </p:cNvPr>
            <p:cNvSpPr/>
            <p:nvPr>
              <p:custDataLst>
                <p:tags r:id="rId114"/>
              </p:custDataLst>
            </p:nvPr>
          </p:nvSpPr>
          <p:spPr>
            <a:xfrm>
              <a:off x="8486775" y="476250"/>
              <a:ext cx="9526" cy="1"/>
            </a:xfrm>
            <a:custGeom>
              <a:avLst/>
              <a:gdLst/>
              <a:ahLst/>
              <a:cxnLst/>
              <a:rect l="0" t="0" r="0" b="0"/>
              <a:pathLst>
                <a:path w="9526" h="1">
                  <a:moveTo>
                    <a:pt x="9525" y="0"/>
                  </a:moveTo>
                  <a:lnTo>
                    <a:pt x="9525"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4" name="SMARTInkShape-2811">
              <a:extLst>
                <a:ext uri="{FF2B5EF4-FFF2-40B4-BE49-F238E27FC236}">
                  <a16:creationId xmlns:a16="http://schemas.microsoft.com/office/drawing/2014/main" id="{16E268E2-9F16-3C49-7BEB-8D916D30EDCB}"/>
                </a:ext>
              </a:extLst>
            </p:cNvPr>
            <p:cNvSpPr/>
            <p:nvPr>
              <p:custDataLst>
                <p:tags r:id="rId115"/>
              </p:custDataLst>
            </p:nvPr>
          </p:nvSpPr>
          <p:spPr>
            <a:xfrm>
              <a:off x="8583053" y="314848"/>
              <a:ext cx="179948" cy="151877"/>
            </a:xfrm>
            <a:custGeom>
              <a:avLst/>
              <a:gdLst/>
              <a:ahLst/>
              <a:cxnLst/>
              <a:rect l="0" t="0" r="0" b="0"/>
              <a:pathLst>
                <a:path w="179948" h="151877">
                  <a:moveTo>
                    <a:pt x="8497" y="47102"/>
                  </a:moveTo>
                  <a:lnTo>
                    <a:pt x="8497" y="47102"/>
                  </a:lnTo>
                  <a:lnTo>
                    <a:pt x="8497" y="33845"/>
                  </a:lnTo>
                  <a:lnTo>
                    <a:pt x="11320" y="27804"/>
                  </a:lnTo>
                  <a:lnTo>
                    <a:pt x="13553" y="24712"/>
                  </a:lnTo>
                  <a:lnTo>
                    <a:pt x="18858" y="21276"/>
                  </a:lnTo>
                  <a:lnTo>
                    <a:pt x="24743" y="18690"/>
                  </a:lnTo>
                  <a:lnTo>
                    <a:pt x="44731" y="1241"/>
                  </a:lnTo>
                  <a:lnTo>
                    <a:pt x="56157" y="0"/>
                  </a:lnTo>
                  <a:lnTo>
                    <a:pt x="64252" y="2532"/>
                  </a:lnTo>
                  <a:lnTo>
                    <a:pt x="78072" y="12780"/>
                  </a:lnTo>
                  <a:lnTo>
                    <a:pt x="81753" y="18795"/>
                  </a:lnTo>
                  <a:lnTo>
                    <a:pt x="83389" y="27113"/>
                  </a:lnTo>
                  <a:lnTo>
                    <a:pt x="83524" y="68826"/>
                  </a:lnTo>
                  <a:lnTo>
                    <a:pt x="79590" y="81805"/>
                  </a:lnTo>
                  <a:lnTo>
                    <a:pt x="66368" y="101011"/>
                  </a:lnTo>
                  <a:lnTo>
                    <a:pt x="22133" y="137919"/>
                  </a:lnTo>
                  <a:lnTo>
                    <a:pt x="0" y="151270"/>
                  </a:lnTo>
                  <a:lnTo>
                    <a:pt x="44523" y="151866"/>
                  </a:lnTo>
                  <a:lnTo>
                    <a:pt x="87271" y="151876"/>
                  </a:lnTo>
                  <a:lnTo>
                    <a:pt x="124861" y="150819"/>
                  </a:lnTo>
                  <a:lnTo>
                    <a:pt x="144458" y="143676"/>
                  </a:lnTo>
                  <a:lnTo>
                    <a:pt x="154380" y="142744"/>
                  </a:lnTo>
                  <a:lnTo>
                    <a:pt x="179947" y="1423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10" name="SMARTInkShape-Group598">
            <a:extLst>
              <a:ext uri="{FF2B5EF4-FFF2-40B4-BE49-F238E27FC236}">
                <a16:creationId xmlns:a16="http://schemas.microsoft.com/office/drawing/2014/main" id="{E14404CB-15CB-04E9-8C82-CE2DD3F85EE1}"/>
              </a:ext>
            </a:extLst>
          </p:cNvPr>
          <p:cNvGrpSpPr/>
          <p:nvPr/>
        </p:nvGrpSpPr>
        <p:grpSpPr>
          <a:xfrm>
            <a:off x="233223" y="4705350"/>
            <a:ext cx="557353" cy="236236"/>
            <a:chOff x="233223" y="4705350"/>
            <a:chExt cx="557353" cy="236236"/>
          </a:xfrm>
        </p:grpSpPr>
        <p:sp>
          <p:nvSpPr>
            <p:cNvPr id="1706" name="SMARTInkShape-2812">
              <a:extLst>
                <a:ext uri="{FF2B5EF4-FFF2-40B4-BE49-F238E27FC236}">
                  <a16:creationId xmlns:a16="http://schemas.microsoft.com/office/drawing/2014/main" id="{EF0D832C-67EA-AD5C-A148-5FCA501AC367}"/>
                </a:ext>
              </a:extLst>
            </p:cNvPr>
            <p:cNvSpPr/>
            <p:nvPr>
              <p:custDataLst>
                <p:tags r:id="rId103"/>
              </p:custDataLst>
            </p:nvPr>
          </p:nvSpPr>
          <p:spPr>
            <a:xfrm>
              <a:off x="233223" y="4705350"/>
              <a:ext cx="108681" cy="137857"/>
            </a:xfrm>
            <a:custGeom>
              <a:avLst/>
              <a:gdLst/>
              <a:ahLst/>
              <a:cxnLst/>
              <a:rect l="0" t="0" r="0" b="0"/>
              <a:pathLst>
                <a:path w="108681" h="137857">
                  <a:moveTo>
                    <a:pt x="90627" y="0"/>
                  </a:moveTo>
                  <a:lnTo>
                    <a:pt x="90627" y="0"/>
                  </a:lnTo>
                  <a:lnTo>
                    <a:pt x="85571" y="0"/>
                  </a:lnTo>
                  <a:lnTo>
                    <a:pt x="80266" y="2822"/>
                  </a:lnTo>
                  <a:lnTo>
                    <a:pt x="77370" y="5057"/>
                  </a:lnTo>
                  <a:lnTo>
                    <a:pt x="68507" y="7539"/>
                  </a:lnTo>
                  <a:lnTo>
                    <a:pt x="51617" y="11759"/>
                  </a:lnTo>
                  <a:lnTo>
                    <a:pt x="36030" y="19712"/>
                  </a:lnTo>
                  <a:lnTo>
                    <a:pt x="16225" y="36937"/>
                  </a:lnTo>
                  <a:lnTo>
                    <a:pt x="9934" y="45697"/>
                  </a:lnTo>
                  <a:lnTo>
                    <a:pt x="5896" y="54888"/>
                  </a:lnTo>
                  <a:lnTo>
                    <a:pt x="5197" y="61536"/>
                  </a:lnTo>
                  <a:lnTo>
                    <a:pt x="6157" y="63249"/>
                  </a:lnTo>
                  <a:lnTo>
                    <a:pt x="7855" y="64391"/>
                  </a:lnTo>
                  <a:lnTo>
                    <a:pt x="12565" y="66718"/>
                  </a:lnTo>
                  <a:lnTo>
                    <a:pt x="18185" y="71281"/>
                  </a:lnTo>
                  <a:lnTo>
                    <a:pt x="27033" y="74014"/>
                  </a:lnTo>
                  <a:lnTo>
                    <a:pt x="73814" y="77172"/>
                  </a:lnTo>
                  <a:lnTo>
                    <a:pt x="82449" y="81219"/>
                  </a:lnTo>
                  <a:lnTo>
                    <a:pt x="106311" y="101732"/>
                  </a:lnTo>
                  <a:lnTo>
                    <a:pt x="108181" y="106245"/>
                  </a:lnTo>
                  <a:lnTo>
                    <a:pt x="108680" y="108930"/>
                  </a:lnTo>
                  <a:lnTo>
                    <a:pt x="107954" y="111778"/>
                  </a:lnTo>
                  <a:lnTo>
                    <a:pt x="102007" y="123954"/>
                  </a:lnTo>
                  <a:lnTo>
                    <a:pt x="101388" y="127086"/>
                  </a:lnTo>
                  <a:lnTo>
                    <a:pt x="98860" y="129174"/>
                  </a:lnTo>
                  <a:lnTo>
                    <a:pt x="68689" y="137856"/>
                  </a:lnTo>
                  <a:lnTo>
                    <a:pt x="54066" y="137822"/>
                  </a:lnTo>
                  <a:lnTo>
                    <a:pt x="9391" y="132466"/>
                  </a:lnTo>
                  <a:lnTo>
                    <a:pt x="2311" y="128372"/>
                  </a:lnTo>
                  <a:lnTo>
                    <a:pt x="0" y="127914"/>
                  </a:lnTo>
                  <a:lnTo>
                    <a:pt x="4902"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7" name="SMARTInkShape-2813">
              <a:extLst>
                <a:ext uri="{FF2B5EF4-FFF2-40B4-BE49-F238E27FC236}">
                  <a16:creationId xmlns:a16="http://schemas.microsoft.com/office/drawing/2014/main" id="{B9D805CB-3DDE-E2FF-C8B4-0DD61B788E0D}"/>
                </a:ext>
              </a:extLst>
            </p:cNvPr>
            <p:cNvSpPr/>
            <p:nvPr>
              <p:custDataLst>
                <p:tags r:id="rId104"/>
              </p:custDataLst>
            </p:nvPr>
          </p:nvSpPr>
          <p:spPr>
            <a:xfrm>
              <a:off x="404459" y="4772025"/>
              <a:ext cx="71792" cy="169561"/>
            </a:xfrm>
            <a:custGeom>
              <a:avLst/>
              <a:gdLst/>
              <a:ahLst/>
              <a:cxnLst/>
              <a:rect l="0" t="0" r="0" b="0"/>
              <a:pathLst>
                <a:path w="71792" h="169561">
                  <a:moveTo>
                    <a:pt x="62266" y="104775"/>
                  </a:moveTo>
                  <a:lnTo>
                    <a:pt x="62266" y="104775"/>
                  </a:lnTo>
                  <a:lnTo>
                    <a:pt x="62266" y="95642"/>
                  </a:lnTo>
                  <a:lnTo>
                    <a:pt x="57210" y="90310"/>
                  </a:lnTo>
                  <a:lnTo>
                    <a:pt x="51905" y="87762"/>
                  </a:lnTo>
                  <a:lnTo>
                    <a:pt x="30467" y="85844"/>
                  </a:lnTo>
                  <a:lnTo>
                    <a:pt x="27308" y="87921"/>
                  </a:lnTo>
                  <a:lnTo>
                    <a:pt x="17806" y="98840"/>
                  </a:lnTo>
                  <a:lnTo>
                    <a:pt x="9347" y="104075"/>
                  </a:lnTo>
                  <a:lnTo>
                    <a:pt x="617" y="122856"/>
                  </a:lnTo>
                  <a:lnTo>
                    <a:pt x="0" y="127414"/>
                  </a:lnTo>
                  <a:lnTo>
                    <a:pt x="4233" y="145686"/>
                  </a:lnTo>
                  <a:lnTo>
                    <a:pt x="7546" y="152238"/>
                  </a:lnTo>
                  <a:lnTo>
                    <a:pt x="13604" y="158678"/>
                  </a:lnTo>
                  <a:lnTo>
                    <a:pt x="27857" y="167196"/>
                  </a:lnTo>
                  <a:lnTo>
                    <a:pt x="35684" y="169560"/>
                  </a:lnTo>
                  <a:lnTo>
                    <a:pt x="38195" y="169132"/>
                  </a:lnTo>
                  <a:lnTo>
                    <a:pt x="39869" y="167787"/>
                  </a:lnTo>
                  <a:lnTo>
                    <a:pt x="40984" y="165833"/>
                  </a:lnTo>
                  <a:lnTo>
                    <a:pt x="42787" y="164531"/>
                  </a:lnTo>
                  <a:lnTo>
                    <a:pt x="50380" y="161638"/>
                  </a:lnTo>
                  <a:lnTo>
                    <a:pt x="66797" y="147766"/>
                  </a:lnTo>
                  <a:lnTo>
                    <a:pt x="69572" y="142226"/>
                  </a:lnTo>
                  <a:lnTo>
                    <a:pt x="71596" y="116229"/>
                  </a:lnTo>
                  <a:lnTo>
                    <a:pt x="71774" y="69980"/>
                  </a:lnTo>
                  <a:lnTo>
                    <a:pt x="71790" y="25704"/>
                  </a:lnTo>
                  <a:lnTo>
                    <a:pt x="71791" y="17422"/>
                  </a:lnTo>
                  <a:lnTo>
                    <a:pt x="70732" y="14789"/>
                  </a:lnTo>
                  <a:lnTo>
                    <a:pt x="68968" y="13034"/>
                  </a:lnTo>
                  <a:lnTo>
                    <a:pt x="66734" y="11865"/>
                  </a:lnTo>
                  <a:lnTo>
                    <a:pt x="65245" y="10027"/>
                  </a:lnTo>
                  <a:lnTo>
                    <a:pt x="7179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8" name="SMARTInkShape-2814">
              <a:extLst>
                <a:ext uri="{FF2B5EF4-FFF2-40B4-BE49-F238E27FC236}">
                  <a16:creationId xmlns:a16="http://schemas.microsoft.com/office/drawing/2014/main" id="{32740A59-C9F5-1628-0FFC-23E2147E14BD}"/>
                </a:ext>
              </a:extLst>
            </p:cNvPr>
            <p:cNvSpPr/>
            <p:nvPr>
              <p:custDataLst>
                <p:tags r:id="rId105"/>
              </p:custDataLst>
            </p:nvPr>
          </p:nvSpPr>
          <p:spPr>
            <a:xfrm>
              <a:off x="704850" y="4733925"/>
              <a:ext cx="76201" cy="1"/>
            </a:xfrm>
            <a:custGeom>
              <a:avLst/>
              <a:gdLst/>
              <a:ahLst/>
              <a:cxnLst/>
              <a:rect l="0" t="0" r="0" b="0"/>
              <a:pathLst>
                <a:path w="76201" h="1">
                  <a:moveTo>
                    <a:pt x="0" y="0"/>
                  </a:moveTo>
                  <a:lnTo>
                    <a:pt x="0" y="0"/>
                  </a:lnTo>
                  <a:lnTo>
                    <a:pt x="45988" y="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9" name="SMARTInkShape-2815">
              <a:extLst>
                <a:ext uri="{FF2B5EF4-FFF2-40B4-BE49-F238E27FC236}">
                  <a16:creationId xmlns:a16="http://schemas.microsoft.com/office/drawing/2014/main" id="{837D36A1-FD41-873E-01A6-04E0CE0AA654}"/>
                </a:ext>
              </a:extLst>
            </p:cNvPr>
            <p:cNvSpPr/>
            <p:nvPr>
              <p:custDataLst>
                <p:tags r:id="rId106"/>
              </p:custDataLst>
            </p:nvPr>
          </p:nvSpPr>
          <p:spPr>
            <a:xfrm>
              <a:off x="685800" y="4810125"/>
              <a:ext cx="104776" cy="8202"/>
            </a:xfrm>
            <a:custGeom>
              <a:avLst/>
              <a:gdLst/>
              <a:ahLst/>
              <a:cxnLst/>
              <a:rect l="0" t="0" r="0" b="0"/>
              <a:pathLst>
                <a:path w="104776" h="8202">
                  <a:moveTo>
                    <a:pt x="0" y="0"/>
                  </a:moveTo>
                  <a:lnTo>
                    <a:pt x="0" y="0"/>
                  </a:lnTo>
                  <a:lnTo>
                    <a:pt x="44658" y="0"/>
                  </a:lnTo>
                  <a:lnTo>
                    <a:pt x="68414" y="0"/>
                  </a:lnTo>
                  <a:lnTo>
                    <a:pt x="75562" y="2822"/>
                  </a:lnTo>
                  <a:lnTo>
                    <a:pt x="82266" y="6546"/>
                  </a:lnTo>
                  <a:lnTo>
                    <a:pt x="88774" y="8201"/>
                  </a:lnTo>
                  <a:lnTo>
                    <a:pt x="91991" y="7584"/>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11" name="SMARTInkShape-2816">
            <a:extLst>
              <a:ext uri="{FF2B5EF4-FFF2-40B4-BE49-F238E27FC236}">
                <a16:creationId xmlns:a16="http://schemas.microsoft.com/office/drawing/2014/main" id="{633D9E48-C229-97F6-0CEB-4EF67C2037E1}"/>
              </a:ext>
            </a:extLst>
          </p:cNvPr>
          <p:cNvSpPr/>
          <p:nvPr>
            <p:custDataLst>
              <p:tags r:id="rId8"/>
            </p:custDataLst>
          </p:nvPr>
        </p:nvSpPr>
        <p:spPr>
          <a:xfrm>
            <a:off x="752475" y="4362450"/>
            <a:ext cx="4400551" cy="1180530"/>
          </a:xfrm>
          <a:custGeom>
            <a:avLst/>
            <a:gdLst/>
            <a:ahLst/>
            <a:cxnLst/>
            <a:rect l="0" t="0" r="0" b="0"/>
            <a:pathLst>
              <a:path w="4400551" h="1180530">
                <a:moveTo>
                  <a:pt x="0" y="1076325"/>
                </a:moveTo>
                <a:lnTo>
                  <a:pt x="0" y="1076325"/>
                </a:lnTo>
                <a:lnTo>
                  <a:pt x="0" y="1071269"/>
                </a:lnTo>
                <a:lnTo>
                  <a:pt x="2822" y="1065964"/>
                </a:lnTo>
                <a:lnTo>
                  <a:pt x="38122" y="1019343"/>
                </a:lnTo>
                <a:lnTo>
                  <a:pt x="44460" y="1013958"/>
                </a:lnTo>
                <a:lnTo>
                  <a:pt x="50804" y="1011565"/>
                </a:lnTo>
                <a:lnTo>
                  <a:pt x="60326" y="1010217"/>
                </a:lnTo>
                <a:lnTo>
                  <a:pt x="63501" y="1012144"/>
                </a:lnTo>
                <a:lnTo>
                  <a:pt x="79022" y="1027625"/>
                </a:lnTo>
                <a:lnTo>
                  <a:pt x="89096" y="1035630"/>
                </a:lnTo>
                <a:lnTo>
                  <a:pt x="97101" y="1046244"/>
                </a:lnTo>
                <a:lnTo>
                  <a:pt x="101364" y="1058017"/>
                </a:lnTo>
                <a:lnTo>
                  <a:pt x="102501" y="1064120"/>
                </a:lnTo>
                <a:lnTo>
                  <a:pt x="119553" y="1098262"/>
                </a:lnTo>
                <a:lnTo>
                  <a:pt x="122985" y="1113592"/>
                </a:lnTo>
                <a:lnTo>
                  <a:pt x="130989" y="1134878"/>
                </a:lnTo>
                <a:lnTo>
                  <a:pt x="133359" y="1145741"/>
                </a:lnTo>
                <a:lnTo>
                  <a:pt x="140682" y="1161337"/>
                </a:lnTo>
                <a:lnTo>
                  <a:pt x="142959" y="1168083"/>
                </a:lnTo>
                <a:lnTo>
                  <a:pt x="151970" y="1180529"/>
                </a:lnTo>
                <a:lnTo>
                  <a:pt x="157329" y="1170818"/>
                </a:lnTo>
                <a:lnTo>
                  <a:pt x="160563" y="1154535"/>
                </a:lnTo>
                <a:lnTo>
                  <a:pt x="164568" y="1110613"/>
                </a:lnTo>
                <a:lnTo>
                  <a:pt x="170090" y="1067929"/>
                </a:lnTo>
                <a:lnTo>
                  <a:pt x="172240" y="1028923"/>
                </a:lnTo>
                <a:lnTo>
                  <a:pt x="180069" y="983604"/>
                </a:lnTo>
                <a:lnTo>
                  <a:pt x="180796" y="943789"/>
                </a:lnTo>
                <a:lnTo>
                  <a:pt x="185996" y="899979"/>
                </a:lnTo>
                <a:lnTo>
                  <a:pt x="194222" y="858033"/>
                </a:lnTo>
                <a:lnTo>
                  <a:pt x="199937" y="810603"/>
                </a:lnTo>
                <a:lnTo>
                  <a:pt x="207290" y="772990"/>
                </a:lnTo>
                <a:lnTo>
                  <a:pt x="216171" y="729861"/>
                </a:lnTo>
                <a:lnTo>
                  <a:pt x="224447" y="689800"/>
                </a:lnTo>
                <a:lnTo>
                  <a:pt x="228428" y="652178"/>
                </a:lnTo>
                <a:lnTo>
                  <a:pt x="236639" y="610777"/>
                </a:lnTo>
                <a:lnTo>
                  <a:pt x="245468" y="570401"/>
                </a:lnTo>
                <a:lnTo>
                  <a:pt x="253909" y="524788"/>
                </a:lnTo>
                <a:lnTo>
                  <a:pt x="257947" y="481901"/>
                </a:lnTo>
                <a:lnTo>
                  <a:pt x="267480" y="444088"/>
                </a:lnTo>
                <a:lnTo>
                  <a:pt x="276132" y="397853"/>
                </a:lnTo>
                <a:lnTo>
                  <a:pt x="284274" y="352135"/>
                </a:lnTo>
                <a:lnTo>
                  <a:pt x="294844" y="307397"/>
                </a:lnTo>
                <a:lnTo>
                  <a:pt x="295258" y="260191"/>
                </a:lnTo>
                <a:lnTo>
                  <a:pt x="296326" y="250049"/>
                </a:lnTo>
                <a:lnTo>
                  <a:pt x="304211" y="207983"/>
                </a:lnTo>
                <a:lnTo>
                  <a:pt x="305596" y="196154"/>
                </a:lnTo>
                <a:lnTo>
                  <a:pt x="313420" y="165235"/>
                </a:lnTo>
                <a:lnTo>
                  <a:pt x="314290" y="122413"/>
                </a:lnTo>
                <a:lnTo>
                  <a:pt x="314324" y="77932"/>
                </a:lnTo>
                <a:lnTo>
                  <a:pt x="314325" y="30344"/>
                </a:lnTo>
                <a:lnTo>
                  <a:pt x="314325" y="28589"/>
                </a:lnTo>
                <a:lnTo>
                  <a:pt x="342863" y="28575"/>
                </a:lnTo>
                <a:lnTo>
                  <a:pt x="342893" y="23087"/>
                </a:lnTo>
                <a:lnTo>
                  <a:pt x="342899" y="27643"/>
                </a:lnTo>
                <a:lnTo>
                  <a:pt x="342900" y="22903"/>
                </a:lnTo>
                <a:lnTo>
                  <a:pt x="342900" y="27619"/>
                </a:lnTo>
                <a:lnTo>
                  <a:pt x="345722" y="28150"/>
                </a:lnTo>
                <a:lnTo>
                  <a:pt x="347957" y="28292"/>
                </a:lnTo>
                <a:lnTo>
                  <a:pt x="349446" y="27327"/>
                </a:lnTo>
                <a:lnTo>
                  <a:pt x="350439" y="25628"/>
                </a:lnTo>
                <a:lnTo>
                  <a:pt x="351101" y="23435"/>
                </a:lnTo>
                <a:lnTo>
                  <a:pt x="351542" y="23032"/>
                </a:lnTo>
                <a:lnTo>
                  <a:pt x="351836" y="23821"/>
                </a:lnTo>
                <a:lnTo>
                  <a:pt x="352032" y="25406"/>
                </a:lnTo>
                <a:lnTo>
                  <a:pt x="352163" y="25403"/>
                </a:lnTo>
                <a:lnTo>
                  <a:pt x="352308" y="22580"/>
                </a:lnTo>
                <a:lnTo>
                  <a:pt x="353406" y="21403"/>
                </a:lnTo>
                <a:lnTo>
                  <a:pt x="357447" y="20095"/>
                </a:lnTo>
                <a:lnTo>
                  <a:pt x="404668" y="19050"/>
                </a:lnTo>
                <a:lnTo>
                  <a:pt x="450853" y="19050"/>
                </a:lnTo>
                <a:lnTo>
                  <a:pt x="495548" y="27986"/>
                </a:lnTo>
                <a:lnTo>
                  <a:pt x="527083" y="27439"/>
                </a:lnTo>
                <a:lnTo>
                  <a:pt x="572757" y="19926"/>
                </a:lnTo>
                <a:lnTo>
                  <a:pt x="614234" y="19165"/>
                </a:lnTo>
                <a:lnTo>
                  <a:pt x="654103" y="19073"/>
                </a:lnTo>
                <a:lnTo>
                  <a:pt x="696377" y="19053"/>
                </a:lnTo>
                <a:lnTo>
                  <a:pt x="742454" y="10849"/>
                </a:lnTo>
                <a:lnTo>
                  <a:pt x="786311" y="9642"/>
                </a:lnTo>
                <a:lnTo>
                  <a:pt x="826735" y="9548"/>
                </a:lnTo>
                <a:lnTo>
                  <a:pt x="866392" y="9530"/>
                </a:lnTo>
                <a:lnTo>
                  <a:pt x="909856" y="4469"/>
                </a:lnTo>
                <a:lnTo>
                  <a:pt x="950544" y="883"/>
                </a:lnTo>
                <a:lnTo>
                  <a:pt x="996862" y="117"/>
                </a:lnTo>
                <a:lnTo>
                  <a:pt x="1039697" y="23"/>
                </a:lnTo>
                <a:lnTo>
                  <a:pt x="1079701" y="7"/>
                </a:lnTo>
                <a:lnTo>
                  <a:pt x="1122736" y="1"/>
                </a:lnTo>
                <a:lnTo>
                  <a:pt x="1157810" y="0"/>
                </a:lnTo>
                <a:lnTo>
                  <a:pt x="1198893" y="0"/>
                </a:lnTo>
                <a:lnTo>
                  <a:pt x="1245645" y="0"/>
                </a:lnTo>
                <a:lnTo>
                  <a:pt x="1292297" y="7539"/>
                </a:lnTo>
                <a:lnTo>
                  <a:pt x="1330300" y="9133"/>
                </a:lnTo>
                <a:lnTo>
                  <a:pt x="1366184" y="9408"/>
                </a:lnTo>
                <a:lnTo>
                  <a:pt x="1413059" y="9502"/>
                </a:lnTo>
                <a:lnTo>
                  <a:pt x="1454971" y="9522"/>
                </a:lnTo>
                <a:lnTo>
                  <a:pt x="1502564" y="9525"/>
                </a:lnTo>
                <a:lnTo>
                  <a:pt x="1547086" y="9525"/>
                </a:lnTo>
                <a:lnTo>
                  <a:pt x="1587004" y="9525"/>
                </a:lnTo>
                <a:lnTo>
                  <a:pt x="1623219" y="9525"/>
                </a:lnTo>
                <a:lnTo>
                  <a:pt x="1660760" y="9525"/>
                </a:lnTo>
                <a:lnTo>
                  <a:pt x="1698279" y="9525"/>
                </a:lnTo>
                <a:lnTo>
                  <a:pt x="1744261" y="9525"/>
                </a:lnTo>
                <a:lnTo>
                  <a:pt x="1784349" y="9525"/>
                </a:lnTo>
                <a:lnTo>
                  <a:pt x="1830132" y="9525"/>
                </a:lnTo>
                <a:lnTo>
                  <a:pt x="1874768" y="10583"/>
                </a:lnTo>
                <a:lnTo>
                  <a:pt x="1912858" y="16071"/>
                </a:lnTo>
                <a:lnTo>
                  <a:pt x="1954013" y="18167"/>
                </a:lnTo>
                <a:lnTo>
                  <a:pt x="1994135" y="18875"/>
                </a:lnTo>
                <a:lnTo>
                  <a:pt x="2032658" y="18998"/>
                </a:lnTo>
                <a:lnTo>
                  <a:pt x="2074763" y="21857"/>
                </a:lnTo>
                <a:lnTo>
                  <a:pt x="2121861" y="27248"/>
                </a:lnTo>
                <a:lnTo>
                  <a:pt x="2162107" y="28182"/>
                </a:lnTo>
                <a:lnTo>
                  <a:pt x="2207545" y="28458"/>
                </a:lnTo>
                <a:lnTo>
                  <a:pt x="2254523" y="28541"/>
                </a:lnTo>
                <a:lnTo>
                  <a:pt x="2298166" y="28568"/>
                </a:lnTo>
                <a:lnTo>
                  <a:pt x="2340522" y="28573"/>
                </a:lnTo>
                <a:lnTo>
                  <a:pt x="2374791" y="28575"/>
                </a:lnTo>
                <a:lnTo>
                  <a:pt x="2408365" y="28575"/>
                </a:lnTo>
                <a:lnTo>
                  <a:pt x="2451373" y="28575"/>
                </a:lnTo>
                <a:lnTo>
                  <a:pt x="2489869" y="28575"/>
                </a:lnTo>
                <a:lnTo>
                  <a:pt x="2534789" y="28575"/>
                </a:lnTo>
                <a:lnTo>
                  <a:pt x="2581613" y="28575"/>
                </a:lnTo>
                <a:lnTo>
                  <a:pt x="2623356" y="28575"/>
                </a:lnTo>
                <a:lnTo>
                  <a:pt x="2661477" y="28575"/>
                </a:lnTo>
                <a:lnTo>
                  <a:pt x="2706286" y="28575"/>
                </a:lnTo>
                <a:lnTo>
                  <a:pt x="2753076" y="28575"/>
                </a:lnTo>
                <a:lnTo>
                  <a:pt x="2791987" y="28575"/>
                </a:lnTo>
                <a:lnTo>
                  <a:pt x="2839267" y="28575"/>
                </a:lnTo>
                <a:lnTo>
                  <a:pt x="2884082" y="28575"/>
                </a:lnTo>
                <a:lnTo>
                  <a:pt x="2930875" y="28575"/>
                </a:lnTo>
                <a:lnTo>
                  <a:pt x="2978253" y="28575"/>
                </a:lnTo>
                <a:lnTo>
                  <a:pt x="3021738" y="25753"/>
                </a:lnTo>
                <a:lnTo>
                  <a:pt x="3061867" y="19933"/>
                </a:lnTo>
                <a:lnTo>
                  <a:pt x="3108727" y="19167"/>
                </a:lnTo>
                <a:lnTo>
                  <a:pt x="3152619" y="20131"/>
                </a:lnTo>
                <a:lnTo>
                  <a:pt x="3194827" y="25603"/>
                </a:lnTo>
                <a:lnTo>
                  <a:pt x="3234615" y="27694"/>
                </a:lnTo>
                <a:lnTo>
                  <a:pt x="3280340" y="28401"/>
                </a:lnTo>
                <a:lnTo>
                  <a:pt x="3320495" y="28541"/>
                </a:lnTo>
                <a:lnTo>
                  <a:pt x="3362646" y="28568"/>
                </a:lnTo>
                <a:lnTo>
                  <a:pt x="3404996" y="28574"/>
                </a:lnTo>
                <a:lnTo>
                  <a:pt x="3448652" y="28575"/>
                </a:lnTo>
                <a:lnTo>
                  <a:pt x="3493219" y="28575"/>
                </a:lnTo>
                <a:lnTo>
                  <a:pt x="3532977" y="28575"/>
                </a:lnTo>
                <a:lnTo>
                  <a:pt x="3571718" y="28575"/>
                </a:lnTo>
                <a:lnTo>
                  <a:pt x="3614373" y="28575"/>
                </a:lnTo>
                <a:lnTo>
                  <a:pt x="3655383" y="28575"/>
                </a:lnTo>
                <a:lnTo>
                  <a:pt x="3690575" y="28575"/>
                </a:lnTo>
                <a:lnTo>
                  <a:pt x="3732870" y="28575"/>
                </a:lnTo>
                <a:lnTo>
                  <a:pt x="3780418" y="28575"/>
                </a:lnTo>
                <a:lnTo>
                  <a:pt x="3823834" y="28575"/>
                </a:lnTo>
                <a:lnTo>
                  <a:pt x="3867717" y="29633"/>
                </a:lnTo>
                <a:lnTo>
                  <a:pt x="3909794" y="36776"/>
                </a:lnTo>
                <a:lnTo>
                  <a:pt x="3948756" y="37925"/>
                </a:lnTo>
                <a:lnTo>
                  <a:pt x="3990161" y="38066"/>
                </a:lnTo>
                <a:lnTo>
                  <a:pt x="4034402" y="38093"/>
                </a:lnTo>
                <a:lnTo>
                  <a:pt x="4071363" y="38099"/>
                </a:lnTo>
                <a:lnTo>
                  <a:pt x="4118802" y="38100"/>
                </a:lnTo>
                <a:lnTo>
                  <a:pt x="4156320" y="38100"/>
                </a:lnTo>
                <a:lnTo>
                  <a:pt x="4201707" y="38100"/>
                </a:lnTo>
                <a:lnTo>
                  <a:pt x="4248306" y="38100"/>
                </a:lnTo>
                <a:lnTo>
                  <a:pt x="4292222" y="38100"/>
                </a:lnTo>
                <a:lnTo>
                  <a:pt x="4315536" y="37042"/>
                </a:lnTo>
                <a:lnTo>
                  <a:pt x="4362430" y="29458"/>
                </a:lnTo>
                <a:lnTo>
                  <a:pt x="440055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18" name="SMARTInkShape-Group600">
            <a:extLst>
              <a:ext uri="{FF2B5EF4-FFF2-40B4-BE49-F238E27FC236}">
                <a16:creationId xmlns:a16="http://schemas.microsoft.com/office/drawing/2014/main" id="{8618932B-1967-C892-18F5-3384E09A2188}"/>
              </a:ext>
            </a:extLst>
          </p:cNvPr>
          <p:cNvGrpSpPr/>
          <p:nvPr/>
        </p:nvGrpSpPr>
        <p:grpSpPr>
          <a:xfrm>
            <a:off x="2773229" y="5667375"/>
            <a:ext cx="560522" cy="161926"/>
            <a:chOff x="2773229" y="5667375"/>
            <a:chExt cx="560522" cy="161926"/>
          </a:xfrm>
        </p:grpSpPr>
        <p:sp>
          <p:nvSpPr>
            <p:cNvPr id="1712" name="SMARTInkShape-2817">
              <a:extLst>
                <a:ext uri="{FF2B5EF4-FFF2-40B4-BE49-F238E27FC236}">
                  <a16:creationId xmlns:a16="http://schemas.microsoft.com/office/drawing/2014/main" id="{AABFFF90-7958-DD96-6DCD-1B8CEF6A045F}"/>
                </a:ext>
              </a:extLst>
            </p:cNvPr>
            <p:cNvSpPr/>
            <p:nvPr>
              <p:custDataLst>
                <p:tags r:id="rId97"/>
              </p:custDataLst>
            </p:nvPr>
          </p:nvSpPr>
          <p:spPr>
            <a:xfrm>
              <a:off x="2773229" y="5667375"/>
              <a:ext cx="131897" cy="161437"/>
            </a:xfrm>
            <a:custGeom>
              <a:avLst/>
              <a:gdLst/>
              <a:ahLst/>
              <a:cxnLst/>
              <a:rect l="0" t="0" r="0" b="0"/>
              <a:pathLst>
                <a:path w="131897" h="161437">
                  <a:moveTo>
                    <a:pt x="131896" y="9525"/>
                  </a:moveTo>
                  <a:lnTo>
                    <a:pt x="131896" y="9525"/>
                  </a:lnTo>
                  <a:lnTo>
                    <a:pt x="122381" y="10"/>
                  </a:lnTo>
                  <a:lnTo>
                    <a:pt x="80666" y="0"/>
                  </a:lnTo>
                  <a:lnTo>
                    <a:pt x="78692" y="1058"/>
                  </a:lnTo>
                  <a:lnTo>
                    <a:pt x="77377" y="2822"/>
                  </a:lnTo>
                  <a:lnTo>
                    <a:pt x="76500" y="5056"/>
                  </a:lnTo>
                  <a:lnTo>
                    <a:pt x="74857" y="6545"/>
                  </a:lnTo>
                  <a:lnTo>
                    <a:pt x="65148" y="10321"/>
                  </a:lnTo>
                  <a:lnTo>
                    <a:pt x="57909" y="15994"/>
                  </a:lnTo>
                  <a:lnTo>
                    <a:pt x="52094" y="17692"/>
                  </a:lnTo>
                  <a:lnTo>
                    <a:pt x="50120" y="19202"/>
                  </a:lnTo>
                  <a:lnTo>
                    <a:pt x="47926" y="23704"/>
                  </a:lnTo>
                  <a:lnTo>
                    <a:pt x="46283" y="25328"/>
                  </a:lnTo>
                  <a:lnTo>
                    <a:pt x="41634" y="27132"/>
                  </a:lnTo>
                  <a:lnTo>
                    <a:pt x="39972" y="28671"/>
                  </a:lnTo>
                  <a:lnTo>
                    <a:pt x="38124" y="33203"/>
                  </a:lnTo>
                  <a:lnTo>
                    <a:pt x="35880" y="44737"/>
                  </a:lnTo>
                  <a:lnTo>
                    <a:pt x="20188" y="66692"/>
                  </a:lnTo>
                  <a:lnTo>
                    <a:pt x="17690" y="73032"/>
                  </a:lnTo>
                  <a:lnTo>
                    <a:pt x="11391" y="82552"/>
                  </a:lnTo>
                  <a:lnTo>
                    <a:pt x="0" y="121207"/>
                  </a:lnTo>
                  <a:lnTo>
                    <a:pt x="4033" y="139865"/>
                  </a:lnTo>
                  <a:lnTo>
                    <a:pt x="6438" y="144044"/>
                  </a:lnTo>
                  <a:lnTo>
                    <a:pt x="9099" y="146829"/>
                  </a:lnTo>
                  <a:lnTo>
                    <a:pt x="26030" y="156355"/>
                  </a:lnTo>
                  <a:lnTo>
                    <a:pt x="48699" y="160825"/>
                  </a:lnTo>
                  <a:lnTo>
                    <a:pt x="57173" y="161436"/>
                  </a:lnTo>
                  <a:lnTo>
                    <a:pt x="89639" y="152197"/>
                  </a:lnTo>
                  <a:lnTo>
                    <a:pt x="112846"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3" name="SMARTInkShape-2818">
              <a:extLst>
                <a:ext uri="{FF2B5EF4-FFF2-40B4-BE49-F238E27FC236}">
                  <a16:creationId xmlns:a16="http://schemas.microsoft.com/office/drawing/2014/main" id="{01DA31DC-FEEE-F5F6-22EA-04FAE6ADF0F2}"/>
                </a:ext>
              </a:extLst>
            </p:cNvPr>
            <p:cNvSpPr/>
            <p:nvPr>
              <p:custDataLst>
                <p:tags r:id="rId98"/>
              </p:custDataLst>
            </p:nvPr>
          </p:nvSpPr>
          <p:spPr>
            <a:xfrm>
              <a:off x="3000375" y="5671681"/>
              <a:ext cx="104776" cy="24270"/>
            </a:xfrm>
            <a:custGeom>
              <a:avLst/>
              <a:gdLst/>
              <a:ahLst/>
              <a:cxnLst/>
              <a:rect l="0" t="0" r="0" b="0"/>
              <a:pathLst>
                <a:path w="104776" h="24270">
                  <a:moveTo>
                    <a:pt x="0" y="24269"/>
                  </a:moveTo>
                  <a:lnTo>
                    <a:pt x="0" y="24269"/>
                  </a:lnTo>
                  <a:lnTo>
                    <a:pt x="0" y="16068"/>
                  </a:lnTo>
                  <a:lnTo>
                    <a:pt x="45532" y="5067"/>
                  </a:lnTo>
                  <a:lnTo>
                    <a:pt x="67819" y="0"/>
                  </a:lnTo>
                  <a:lnTo>
                    <a:pt x="91220" y="4323"/>
                  </a:lnTo>
                  <a:lnTo>
                    <a:pt x="104775" y="14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4" name="SMARTInkShape-2819">
              <a:extLst>
                <a:ext uri="{FF2B5EF4-FFF2-40B4-BE49-F238E27FC236}">
                  <a16:creationId xmlns:a16="http://schemas.microsoft.com/office/drawing/2014/main" id="{49C4A3B6-6F82-C1AA-69EA-97B95ED716C0}"/>
                </a:ext>
              </a:extLst>
            </p:cNvPr>
            <p:cNvSpPr/>
            <p:nvPr>
              <p:custDataLst>
                <p:tags r:id="rId99"/>
              </p:custDataLst>
            </p:nvPr>
          </p:nvSpPr>
          <p:spPr>
            <a:xfrm>
              <a:off x="3048000" y="5687866"/>
              <a:ext cx="19051" cy="112860"/>
            </a:xfrm>
            <a:custGeom>
              <a:avLst/>
              <a:gdLst/>
              <a:ahLst/>
              <a:cxnLst/>
              <a:rect l="0" t="0" r="0" b="0"/>
              <a:pathLst>
                <a:path w="19051" h="112860">
                  <a:moveTo>
                    <a:pt x="19050" y="17609"/>
                  </a:moveTo>
                  <a:lnTo>
                    <a:pt x="19050" y="17609"/>
                  </a:lnTo>
                  <a:lnTo>
                    <a:pt x="10850" y="9408"/>
                  </a:lnTo>
                  <a:lnTo>
                    <a:pt x="9641" y="0"/>
                  </a:lnTo>
                  <a:lnTo>
                    <a:pt x="14616" y="4042"/>
                  </a:lnTo>
                  <a:lnTo>
                    <a:pt x="17079" y="9109"/>
                  </a:lnTo>
                  <a:lnTo>
                    <a:pt x="18935" y="51828"/>
                  </a:lnTo>
                  <a:lnTo>
                    <a:pt x="9343" y="95884"/>
                  </a:lnTo>
                  <a:lnTo>
                    <a:pt x="0" y="112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5" name="SMARTInkShape-2820">
              <a:extLst>
                <a:ext uri="{FF2B5EF4-FFF2-40B4-BE49-F238E27FC236}">
                  <a16:creationId xmlns:a16="http://schemas.microsoft.com/office/drawing/2014/main" id="{0D6DA100-5629-D4D4-7DF0-DACE616BD6C6}"/>
                </a:ext>
              </a:extLst>
            </p:cNvPr>
            <p:cNvSpPr/>
            <p:nvPr>
              <p:custDataLst>
                <p:tags r:id="rId100"/>
              </p:custDataLst>
            </p:nvPr>
          </p:nvSpPr>
          <p:spPr>
            <a:xfrm>
              <a:off x="2990850" y="5819775"/>
              <a:ext cx="104776" cy="9526"/>
            </a:xfrm>
            <a:custGeom>
              <a:avLst/>
              <a:gdLst/>
              <a:ahLst/>
              <a:cxnLst/>
              <a:rect l="0" t="0" r="0" b="0"/>
              <a:pathLst>
                <a:path w="104776" h="9526">
                  <a:moveTo>
                    <a:pt x="0" y="9525"/>
                  </a:moveTo>
                  <a:lnTo>
                    <a:pt x="0" y="9525"/>
                  </a:lnTo>
                  <a:lnTo>
                    <a:pt x="8200" y="9525"/>
                  </a:lnTo>
                  <a:lnTo>
                    <a:pt x="49181" y="1324"/>
                  </a:lnTo>
                  <a:lnTo>
                    <a:pt x="86598" y="116"/>
                  </a:lnTo>
                  <a:lnTo>
                    <a:pt x="94227" y="2874"/>
                  </a:lnTo>
                  <a:lnTo>
                    <a:pt x="97743" y="5090"/>
                  </a:lnTo>
                  <a:lnTo>
                    <a:pt x="100087" y="551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6" name="SMARTInkShape-2821">
              <a:extLst>
                <a:ext uri="{FF2B5EF4-FFF2-40B4-BE49-F238E27FC236}">
                  <a16:creationId xmlns:a16="http://schemas.microsoft.com/office/drawing/2014/main" id="{FCB1C6CB-CDB5-E80F-C855-064B1BFFCDB4}"/>
                </a:ext>
              </a:extLst>
            </p:cNvPr>
            <p:cNvSpPr/>
            <p:nvPr>
              <p:custDataLst>
                <p:tags r:id="rId101"/>
              </p:custDataLst>
            </p:nvPr>
          </p:nvSpPr>
          <p:spPr>
            <a:xfrm>
              <a:off x="3324225" y="57150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7" name="SMARTInkShape-2822">
              <a:extLst>
                <a:ext uri="{FF2B5EF4-FFF2-40B4-BE49-F238E27FC236}">
                  <a16:creationId xmlns:a16="http://schemas.microsoft.com/office/drawing/2014/main" id="{91AEFFA3-945D-043B-4D3D-167952D1ED90}"/>
                </a:ext>
              </a:extLst>
            </p:cNvPr>
            <p:cNvSpPr/>
            <p:nvPr>
              <p:custDataLst>
                <p:tags r:id="rId102"/>
              </p:custDataLst>
            </p:nvPr>
          </p:nvSpPr>
          <p:spPr>
            <a:xfrm>
              <a:off x="3305175" y="5781675"/>
              <a:ext cx="19051" cy="9526"/>
            </a:xfrm>
            <a:custGeom>
              <a:avLst/>
              <a:gdLst/>
              <a:ahLst/>
              <a:cxnLst/>
              <a:rect l="0" t="0" r="0" b="0"/>
              <a:pathLst>
                <a:path w="19051" h="9526">
                  <a:moveTo>
                    <a:pt x="0" y="9525"/>
                  </a:moveTo>
                  <a:lnTo>
                    <a:pt x="0" y="952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28" name="SMARTInkShape-Group601">
            <a:extLst>
              <a:ext uri="{FF2B5EF4-FFF2-40B4-BE49-F238E27FC236}">
                <a16:creationId xmlns:a16="http://schemas.microsoft.com/office/drawing/2014/main" id="{BCBDD312-CE49-4483-1A96-28DD519FED2D}"/>
              </a:ext>
            </a:extLst>
          </p:cNvPr>
          <p:cNvGrpSpPr/>
          <p:nvPr/>
        </p:nvGrpSpPr>
        <p:grpSpPr>
          <a:xfrm>
            <a:off x="3619500" y="5667814"/>
            <a:ext cx="1628776" cy="180537"/>
            <a:chOff x="3619500" y="5667814"/>
            <a:chExt cx="1628776" cy="180537"/>
          </a:xfrm>
        </p:grpSpPr>
        <p:sp>
          <p:nvSpPr>
            <p:cNvPr id="1719" name="SMARTInkShape-2823">
              <a:extLst>
                <a:ext uri="{FF2B5EF4-FFF2-40B4-BE49-F238E27FC236}">
                  <a16:creationId xmlns:a16="http://schemas.microsoft.com/office/drawing/2014/main" id="{58AE848D-C288-86CE-B49D-96C609C96B71}"/>
                </a:ext>
              </a:extLst>
            </p:cNvPr>
            <p:cNvSpPr/>
            <p:nvPr>
              <p:custDataLst>
                <p:tags r:id="rId88"/>
              </p:custDataLst>
            </p:nvPr>
          </p:nvSpPr>
          <p:spPr>
            <a:xfrm>
              <a:off x="3619500" y="5743575"/>
              <a:ext cx="142876" cy="9526"/>
            </a:xfrm>
            <a:custGeom>
              <a:avLst/>
              <a:gdLst/>
              <a:ahLst/>
              <a:cxnLst/>
              <a:rect l="0" t="0" r="0" b="0"/>
              <a:pathLst>
                <a:path w="142876" h="9526">
                  <a:moveTo>
                    <a:pt x="0" y="0"/>
                  </a:moveTo>
                  <a:lnTo>
                    <a:pt x="0" y="0"/>
                  </a:lnTo>
                  <a:lnTo>
                    <a:pt x="0" y="8201"/>
                  </a:lnTo>
                  <a:lnTo>
                    <a:pt x="40098" y="9447"/>
                  </a:lnTo>
                  <a:lnTo>
                    <a:pt x="80932" y="9515"/>
                  </a:lnTo>
                  <a:lnTo>
                    <a:pt x="121626" y="9524"/>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0" name="SMARTInkShape-2824">
              <a:extLst>
                <a:ext uri="{FF2B5EF4-FFF2-40B4-BE49-F238E27FC236}">
                  <a16:creationId xmlns:a16="http://schemas.microsoft.com/office/drawing/2014/main" id="{F3098C51-DAE6-773C-B8F4-E201084462A1}"/>
                </a:ext>
              </a:extLst>
            </p:cNvPr>
            <p:cNvSpPr/>
            <p:nvPr>
              <p:custDataLst>
                <p:tags r:id="rId89"/>
              </p:custDataLst>
            </p:nvPr>
          </p:nvSpPr>
          <p:spPr>
            <a:xfrm>
              <a:off x="4524375" y="5810366"/>
              <a:ext cx="1" cy="9410"/>
            </a:xfrm>
            <a:custGeom>
              <a:avLst/>
              <a:gdLst/>
              <a:ahLst/>
              <a:cxnLst/>
              <a:rect l="0" t="0" r="0" b="0"/>
              <a:pathLst>
                <a:path w="1" h="9410">
                  <a:moveTo>
                    <a:pt x="0" y="9409"/>
                  </a:moveTo>
                  <a:lnTo>
                    <a:pt x="0" y="940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1" name="SMARTInkShape-2825">
              <a:extLst>
                <a:ext uri="{FF2B5EF4-FFF2-40B4-BE49-F238E27FC236}">
                  <a16:creationId xmlns:a16="http://schemas.microsoft.com/office/drawing/2014/main" id="{373459FE-5B1A-FE92-2A67-0E718150C940}"/>
                </a:ext>
              </a:extLst>
            </p:cNvPr>
            <p:cNvSpPr/>
            <p:nvPr>
              <p:custDataLst>
                <p:tags r:id="rId90"/>
              </p:custDataLst>
            </p:nvPr>
          </p:nvSpPr>
          <p:spPr>
            <a:xfrm>
              <a:off x="4367896" y="5668752"/>
              <a:ext cx="108376" cy="150859"/>
            </a:xfrm>
            <a:custGeom>
              <a:avLst/>
              <a:gdLst/>
              <a:ahLst/>
              <a:cxnLst/>
              <a:rect l="0" t="0" r="0" b="0"/>
              <a:pathLst>
                <a:path w="108376" h="150859">
                  <a:moveTo>
                    <a:pt x="61229" y="27198"/>
                  </a:moveTo>
                  <a:lnTo>
                    <a:pt x="61229" y="27198"/>
                  </a:lnTo>
                  <a:lnTo>
                    <a:pt x="69430" y="27198"/>
                  </a:lnTo>
                  <a:lnTo>
                    <a:pt x="79852" y="18065"/>
                  </a:lnTo>
                  <a:lnTo>
                    <a:pt x="89684" y="17676"/>
                  </a:lnTo>
                  <a:lnTo>
                    <a:pt x="89793" y="9472"/>
                  </a:lnTo>
                  <a:lnTo>
                    <a:pt x="88739" y="9031"/>
                  </a:lnTo>
                  <a:lnTo>
                    <a:pt x="58006" y="8158"/>
                  </a:lnTo>
                  <a:lnTo>
                    <a:pt x="32252" y="22301"/>
                  </a:lnTo>
                  <a:lnTo>
                    <a:pt x="18542" y="34096"/>
                  </a:lnTo>
                  <a:lnTo>
                    <a:pt x="1135" y="57557"/>
                  </a:lnTo>
                  <a:lnTo>
                    <a:pt x="0" y="61196"/>
                  </a:lnTo>
                  <a:lnTo>
                    <a:pt x="301" y="64679"/>
                  </a:lnTo>
                  <a:lnTo>
                    <a:pt x="1560" y="68061"/>
                  </a:lnTo>
                  <a:lnTo>
                    <a:pt x="4517" y="70315"/>
                  </a:lnTo>
                  <a:lnTo>
                    <a:pt x="21648" y="76756"/>
                  </a:lnTo>
                  <a:lnTo>
                    <a:pt x="25316" y="79286"/>
                  </a:lnTo>
                  <a:lnTo>
                    <a:pt x="40593" y="82848"/>
                  </a:lnTo>
                  <a:lnTo>
                    <a:pt x="70963" y="86973"/>
                  </a:lnTo>
                  <a:lnTo>
                    <a:pt x="98511" y="96089"/>
                  </a:lnTo>
                  <a:lnTo>
                    <a:pt x="106811" y="101954"/>
                  </a:lnTo>
                  <a:lnTo>
                    <a:pt x="107946" y="105578"/>
                  </a:lnTo>
                  <a:lnTo>
                    <a:pt x="108248" y="108026"/>
                  </a:lnTo>
                  <a:lnTo>
                    <a:pt x="105762" y="113569"/>
                  </a:lnTo>
                  <a:lnTo>
                    <a:pt x="93631" y="128883"/>
                  </a:lnTo>
                  <a:lnTo>
                    <a:pt x="91505" y="135184"/>
                  </a:lnTo>
                  <a:lnTo>
                    <a:pt x="84916" y="141515"/>
                  </a:lnTo>
                  <a:lnTo>
                    <a:pt x="75990" y="146797"/>
                  </a:lnTo>
                  <a:lnTo>
                    <a:pt x="63956" y="149772"/>
                  </a:lnTo>
                  <a:lnTo>
                    <a:pt x="40408" y="150858"/>
                  </a:lnTo>
                  <a:lnTo>
                    <a:pt x="33278" y="148127"/>
                  </a:lnTo>
                  <a:lnTo>
                    <a:pt x="29896" y="145917"/>
                  </a:lnTo>
                  <a:lnTo>
                    <a:pt x="27640" y="143386"/>
                  </a:lnTo>
                  <a:lnTo>
                    <a:pt x="25134" y="137751"/>
                  </a:lnTo>
                  <a:lnTo>
                    <a:pt x="23723" y="128629"/>
                  </a:lnTo>
                  <a:lnTo>
                    <a:pt x="26215" y="122372"/>
                  </a:lnTo>
                  <a:lnTo>
                    <a:pt x="28361" y="119222"/>
                  </a:lnTo>
                  <a:lnTo>
                    <a:pt x="47015" y="106563"/>
                  </a:lnTo>
                  <a:lnTo>
                    <a:pt x="91788" y="77998"/>
                  </a:lnTo>
                  <a:lnTo>
                    <a:pt x="103393" y="57066"/>
                  </a:lnTo>
                  <a:lnTo>
                    <a:pt x="107775" y="34235"/>
                  </a:lnTo>
                  <a:lnTo>
                    <a:pt x="108375" y="25740"/>
                  </a:lnTo>
                  <a:lnTo>
                    <a:pt x="105819" y="18436"/>
                  </a:lnTo>
                  <a:lnTo>
                    <a:pt x="100611" y="10180"/>
                  </a:lnTo>
                  <a:lnTo>
                    <a:pt x="97076" y="9051"/>
                  </a:lnTo>
                  <a:lnTo>
                    <a:pt x="94652" y="8751"/>
                  </a:lnTo>
                  <a:lnTo>
                    <a:pt x="89136" y="5594"/>
                  </a:lnTo>
                  <a:lnTo>
                    <a:pt x="83158" y="1721"/>
                  </a:lnTo>
                  <a:lnTo>
                    <a:pt x="76972" y="0"/>
                  </a:lnTo>
                  <a:lnTo>
                    <a:pt x="73841" y="599"/>
                  </a:lnTo>
                  <a:lnTo>
                    <a:pt x="63099" y="6945"/>
                  </a:lnTo>
                  <a:lnTo>
                    <a:pt x="61229" y="176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2" name="SMARTInkShape-2826">
              <a:extLst>
                <a:ext uri="{FF2B5EF4-FFF2-40B4-BE49-F238E27FC236}">
                  <a16:creationId xmlns:a16="http://schemas.microsoft.com/office/drawing/2014/main" id="{EB6CD566-9ADB-50C7-FCD2-FE244A4FEF47}"/>
                </a:ext>
              </a:extLst>
            </p:cNvPr>
            <p:cNvSpPr/>
            <p:nvPr>
              <p:custDataLst>
                <p:tags r:id="rId91"/>
              </p:custDataLst>
            </p:nvPr>
          </p:nvSpPr>
          <p:spPr>
            <a:xfrm>
              <a:off x="4964242" y="5695950"/>
              <a:ext cx="226495" cy="9526"/>
            </a:xfrm>
            <a:custGeom>
              <a:avLst/>
              <a:gdLst/>
              <a:ahLst/>
              <a:cxnLst/>
              <a:rect l="0" t="0" r="0" b="0"/>
              <a:pathLst>
                <a:path w="226495" h="9526">
                  <a:moveTo>
                    <a:pt x="17333" y="9525"/>
                  </a:moveTo>
                  <a:lnTo>
                    <a:pt x="17333" y="9525"/>
                  </a:lnTo>
                  <a:lnTo>
                    <a:pt x="0" y="9525"/>
                  </a:lnTo>
                  <a:lnTo>
                    <a:pt x="42957" y="6703"/>
                  </a:lnTo>
                  <a:lnTo>
                    <a:pt x="79253" y="1986"/>
                  </a:lnTo>
                  <a:lnTo>
                    <a:pt x="123756" y="392"/>
                  </a:lnTo>
                  <a:lnTo>
                    <a:pt x="167080" y="78"/>
                  </a:lnTo>
                  <a:lnTo>
                    <a:pt x="211952" y="10"/>
                  </a:lnTo>
                  <a:lnTo>
                    <a:pt x="226494" y="0"/>
                  </a:lnTo>
                  <a:lnTo>
                    <a:pt x="2173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3" name="SMARTInkShape-2827">
              <a:extLst>
                <a:ext uri="{FF2B5EF4-FFF2-40B4-BE49-F238E27FC236}">
                  <a16:creationId xmlns:a16="http://schemas.microsoft.com/office/drawing/2014/main" id="{1D0210C2-641F-AC70-C01F-467CE3C5AD4C}"/>
                </a:ext>
              </a:extLst>
            </p:cNvPr>
            <p:cNvSpPr/>
            <p:nvPr>
              <p:custDataLst>
                <p:tags r:id="rId92"/>
              </p:custDataLst>
            </p:nvPr>
          </p:nvSpPr>
          <p:spPr>
            <a:xfrm>
              <a:off x="4600784" y="5667814"/>
              <a:ext cx="180733" cy="171012"/>
            </a:xfrm>
            <a:custGeom>
              <a:avLst/>
              <a:gdLst/>
              <a:ahLst/>
              <a:cxnLst/>
              <a:rect l="0" t="0" r="0" b="0"/>
              <a:pathLst>
                <a:path w="180733" h="171012">
                  <a:moveTo>
                    <a:pt x="18841" y="37661"/>
                  </a:moveTo>
                  <a:lnTo>
                    <a:pt x="18841" y="37661"/>
                  </a:lnTo>
                  <a:lnTo>
                    <a:pt x="18841" y="32605"/>
                  </a:lnTo>
                  <a:lnTo>
                    <a:pt x="21663" y="27300"/>
                  </a:lnTo>
                  <a:lnTo>
                    <a:pt x="27503" y="21414"/>
                  </a:lnTo>
                  <a:lnTo>
                    <a:pt x="37155" y="15271"/>
                  </a:lnTo>
                  <a:lnTo>
                    <a:pt x="82789" y="1789"/>
                  </a:lnTo>
                  <a:lnTo>
                    <a:pt x="92621" y="0"/>
                  </a:lnTo>
                  <a:lnTo>
                    <a:pt x="96788" y="2579"/>
                  </a:lnTo>
                  <a:lnTo>
                    <a:pt x="108086" y="12857"/>
                  </a:lnTo>
                  <a:lnTo>
                    <a:pt x="109029" y="17950"/>
                  </a:lnTo>
                  <a:lnTo>
                    <a:pt x="104039" y="58352"/>
                  </a:lnTo>
                  <a:lnTo>
                    <a:pt x="99746" y="67318"/>
                  </a:lnTo>
                  <a:lnTo>
                    <a:pt x="63641" y="112120"/>
                  </a:lnTo>
                  <a:lnTo>
                    <a:pt x="57097" y="118380"/>
                  </a:lnTo>
                  <a:lnTo>
                    <a:pt x="27543" y="136131"/>
                  </a:lnTo>
                  <a:lnTo>
                    <a:pt x="0" y="161289"/>
                  </a:lnTo>
                  <a:lnTo>
                    <a:pt x="45557" y="161481"/>
                  </a:lnTo>
                  <a:lnTo>
                    <a:pt x="86206" y="161485"/>
                  </a:lnTo>
                  <a:lnTo>
                    <a:pt x="131083" y="164308"/>
                  </a:lnTo>
                  <a:lnTo>
                    <a:pt x="177806" y="170749"/>
                  </a:lnTo>
                  <a:lnTo>
                    <a:pt x="180732" y="171008"/>
                  </a:lnTo>
                  <a:lnTo>
                    <a:pt x="171241" y="171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4" name="SMARTInkShape-2828">
              <a:extLst>
                <a:ext uri="{FF2B5EF4-FFF2-40B4-BE49-F238E27FC236}">
                  <a16:creationId xmlns:a16="http://schemas.microsoft.com/office/drawing/2014/main" id="{4EDE0F29-6523-9EDF-A316-6C0408A7A475}"/>
                </a:ext>
              </a:extLst>
            </p:cNvPr>
            <p:cNvSpPr/>
            <p:nvPr>
              <p:custDataLst>
                <p:tags r:id="rId93"/>
              </p:custDataLst>
            </p:nvPr>
          </p:nvSpPr>
          <p:spPr>
            <a:xfrm>
              <a:off x="3819525" y="5686459"/>
              <a:ext cx="28576" cy="161892"/>
            </a:xfrm>
            <a:custGeom>
              <a:avLst/>
              <a:gdLst/>
              <a:ahLst/>
              <a:cxnLst/>
              <a:rect l="0" t="0" r="0" b="0"/>
              <a:pathLst>
                <a:path w="28576" h="161892">
                  <a:moveTo>
                    <a:pt x="28575" y="9491"/>
                  </a:moveTo>
                  <a:lnTo>
                    <a:pt x="28575" y="9491"/>
                  </a:lnTo>
                  <a:lnTo>
                    <a:pt x="28575" y="0"/>
                  </a:lnTo>
                  <a:lnTo>
                    <a:pt x="28575" y="46515"/>
                  </a:lnTo>
                  <a:lnTo>
                    <a:pt x="25753" y="88418"/>
                  </a:lnTo>
                  <a:lnTo>
                    <a:pt x="16816" y="129897"/>
                  </a:lnTo>
                  <a:lnTo>
                    <a:pt x="10966" y="140284"/>
                  </a:lnTo>
                  <a:lnTo>
                    <a:pt x="9563" y="151907"/>
                  </a:lnTo>
                  <a:lnTo>
                    <a:pt x="0" y="161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5" name="SMARTInkShape-2829">
              <a:extLst>
                <a:ext uri="{FF2B5EF4-FFF2-40B4-BE49-F238E27FC236}">
                  <a16:creationId xmlns:a16="http://schemas.microsoft.com/office/drawing/2014/main" id="{AB8558CC-3FA3-D6DB-846C-BFFF0A886D08}"/>
                </a:ext>
              </a:extLst>
            </p:cNvPr>
            <p:cNvSpPr/>
            <p:nvPr>
              <p:custDataLst>
                <p:tags r:id="rId94"/>
              </p:custDataLst>
            </p:nvPr>
          </p:nvSpPr>
          <p:spPr>
            <a:xfrm>
              <a:off x="3981450" y="5686439"/>
              <a:ext cx="133351" cy="152387"/>
            </a:xfrm>
            <a:custGeom>
              <a:avLst/>
              <a:gdLst/>
              <a:ahLst/>
              <a:cxnLst/>
              <a:rect l="0" t="0" r="0" b="0"/>
              <a:pathLst>
                <a:path w="133351" h="152387">
                  <a:moveTo>
                    <a:pt x="0" y="38086"/>
                  </a:moveTo>
                  <a:lnTo>
                    <a:pt x="0" y="38086"/>
                  </a:lnTo>
                  <a:lnTo>
                    <a:pt x="5056" y="38086"/>
                  </a:lnTo>
                  <a:lnTo>
                    <a:pt x="6546" y="37028"/>
                  </a:lnTo>
                  <a:lnTo>
                    <a:pt x="7539" y="35264"/>
                  </a:lnTo>
                  <a:lnTo>
                    <a:pt x="9132" y="24829"/>
                  </a:lnTo>
                  <a:lnTo>
                    <a:pt x="10321" y="22898"/>
                  </a:lnTo>
                  <a:lnTo>
                    <a:pt x="12173" y="21611"/>
                  </a:lnTo>
                  <a:lnTo>
                    <a:pt x="17052" y="19123"/>
                  </a:lnTo>
                  <a:lnTo>
                    <a:pt x="35028" y="3949"/>
                  </a:lnTo>
                  <a:lnTo>
                    <a:pt x="44481" y="1160"/>
                  </a:lnTo>
                  <a:lnTo>
                    <a:pt x="71175" y="0"/>
                  </a:lnTo>
                  <a:lnTo>
                    <a:pt x="73908" y="2112"/>
                  </a:lnTo>
                  <a:lnTo>
                    <a:pt x="91094" y="24876"/>
                  </a:lnTo>
                  <a:lnTo>
                    <a:pt x="93403" y="31508"/>
                  </a:lnTo>
                  <a:lnTo>
                    <a:pt x="94703" y="51307"/>
                  </a:lnTo>
                  <a:lnTo>
                    <a:pt x="92185" y="62659"/>
                  </a:lnTo>
                  <a:lnTo>
                    <a:pt x="72846" y="101910"/>
                  </a:lnTo>
                  <a:lnTo>
                    <a:pt x="60951" y="111607"/>
                  </a:lnTo>
                  <a:lnTo>
                    <a:pt x="48256" y="119445"/>
                  </a:lnTo>
                  <a:lnTo>
                    <a:pt x="34462" y="133102"/>
                  </a:lnTo>
                  <a:lnTo>
                    <a:pt x="10042" y="149543"/>
                  </a:lnTo>
                  <a:lnTo>
                    <a:pt x="588" y="152219"/>
                  </a:lnTo>
                  <a:lnTo>
                    <a:pt x="45466" y="152385"/>
                  </a:lnTo>
                  <a:lnTo>
                    <a:pt x="88792" y="152386"/>
                  </a:lnTo>
                  <a:lnTo>
                    <a:pt x="104022" y="151328"/>
                  </a:lnTo>
                  <a:lnTo>
                    <a:pt x="133350" y="142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6" name="SMARTInkShape-2830">
              <a:extLst>
                <a:ext uri="{FF2B5EF4-FFF2-40B4-BE49-F238E27FC236}">
                  <a16:creationId xmlns:a16="http://schemas.microsoft.com/office/drawing/2014/main" id="{5060C316-EFD9-47BE-3279-0886206E19CA}"/>
                </a:ext>
              </a:extLst>
            </p:cNvPr>
            <p:cNvSpPr/>
            <p:nvPr>
              <p:custDataLst>
                <p:tags r:id="rId95"/>
              </p:custDataLst>
            </p:nvPr>
          </p:nvSpPr>
          <p:spPr>
            <a:xfrm>
              <a:off x="4181476" y="5676900"/>
              <a:ext cx="123825" cy="161926"/>
            </a:xfrm>
            <a:custGeom>
              <a:avLst/>
              <a:gdLst/>
              <a:ahLst/>
              <a:cxnLst/>
              <a:rect l="0" t="0" r="0" b="0"/>
              <a:pathLst>
                <a:path w="123825" h="161926">
                  <a:moveTo>
                    <a:pt x="66674" y="19050"/>
                  </a:moveTo>
                  <a:lnTo>
                    <a:pt x="66674" y="19050"/>
                  </a:lnTo>
                  <a:lnTo>
                    <a:pt x="66674" y="0"/>
                  </a:lnTo>
                  <a:lnTo>
                    <a:pt x="66674" y="5056"/>
                  </a:lnTo>
                  <a:lnTo>
                    <a:pt x="69496" y="10361"/>
                  </a:lnTo>
                  <a:lnTo>
                    <a:pt x="71730" y="13257"/>
                  </a:lnTo>
                  <a:lnTo>
                    <a:pt x="71103" y="17306"/>
                  </a:lnTo>
                  <a:lnTo>
                    <a:pt x="51048" y="49087"/>
                  </a:lnTo>
                  <a:lnTo>
                    <a:pt x="4049" y="91215"/>
                  </a:lnTo>
                  <a:lnTo>
                    <a:pt x="0" y="95249"/>
                  </a:lnTo>
                  <a:lnTo>
                    <a:pt x="41417" y="95250"/>
                  </a:lnTo>
                  <a:lnTo>
                    <a:pt x="67657" y="92428"/>
                  </a:lnTo>
                  <a:lnTo>
                    <a:pt x="110419" y="84929"/>
                  </a:lnTo>
                  <a:lnTo>
                    <a:pt x="121849" y="77558"/>
                  </a:lnTo>
                  <a:lnTo>
                    <a:pt x="122947" y="73982"/>
                  </a:lnTo>
                  <a:lnTo>
                    <a:pt x="123824" y="66675"/>
                  </a:lnTo>
                  <a:lnTo>
                    <a:pt x="117278" y="81885"/>
                  </a:lnTo>
                  <a:lnTo>
                    <a:pt x="114123" y="98110"/>
                  </a:lnTo>
                  <a:lnTo>
                    <a:pt x="108014" y="111149"/>
                  </a:lnTo>
                  <a:lnTo>
                    <a:pt x="104799" y="157606"/>
                  </a:lnTo>
                  <a:lnTo>
                    <a:pt x="104774"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7" name="SMARTInkShape-2831">
              <a:extLst>
                <a:ext uri="{FF2B5EF4-FFF2-40B4-BE49-F238E27FC236}">
                  <a16:creationId xmlns:a16="http://schemas.microsoft.com/office/drawing/2014/main" id="{A4D9E80C-6E0C-437B-18B7-6B1B84E57EFF}"/>
                </a:ext>
              </a:extLst>
            </p:cNvPr>
            <p:cNvSpPr/>
            <p:nvPr>
              <p:custDataLst>
                <p:tags r:id="rId96"/>
              </p:custDataLst>
            </p:nvPr>
          </p:nvSpPr>
          <p:spPr>
            <a:xfrm>
              <a:off x="5000625" y="5829300"/>
              <a:ext cx="247651" cy="19051"/>
            </a:xfrm>
            <a:custGeom>
              <a:avLst/>
              <a:gdLst/>
              <a:ahLst/>
              <a:cxnLst/>
              <a:rect l="0" t="0" r="0" b="0"/>
              <a:pathLst>
                <a:path w="247651" h="19051">
                  <a:moveTo>
                    <a:pt x="0" y="19050"/>
                  </a:moveTo>
                  <a:lnTo>
                    <a:pt x="0" y="19050"/>
                  </a:lnTo>
                  <a:lnTo>
                    <a:pt x="39551" y="19050"/>
                  </a:lnTo>
                  <a:lnTo>
                    <a:pt x="86155" y="16228"/>
                  </a:lnTo>
                  <a:lnTo>
                    <a:pt x="130654" y="11511"/>
                  </a:lnTo>
                  <a:lnTo>
                    <a:pt x="170652" y="10113"/>
                  </a:lnTo>
                  <a:lnTo>
                    <a:pt x="211979" y="9641"/>
                  </a:lnTo>
                  <a:lnTo>
                    <a:pt x="247461" y="9525"/>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29" name="SMARTInkShape-2832">
            <a:extLst>
              <a:ext uri="{FF2B5EF4-FFF2-40B4-BE49-F238E27FC236}">
                <a16:creationId xmlns:a16="http://schemas.microsoft.com/office/drawing/2014/main" id="{C2914E4D-72F9-FD4A-2DFF-9F5D704DFF98}"/>
              </a:ext>
            </a:extLst>
          </p:cNvPr>
          <p:cNvSpPr/>
          <p:nvPr>
            <p:custDataLst>
              <p:tags r:id="rId9"/>
            </p:custDataLst>
          </p:nvPr>
        </p:nvSpPr>
        <p:spPr>
          <a:xfrm>
            <a:off x="5095875" y="5610225"/>
            <a:ext cx="8206" cy="171451"/>
          </a:xfrm>
          <a:custGeom>
            <a:avLst/>
            <a:gdLst/>
            <a:ahLst/>
            <a:cxnLst/>
            <a:rect l="0" t="0" r="0" b="0"/>
            <a:pathLst>
              <a:path w="8206" h="171451">
                <a:moveTo>
                  <a:pt x="0" y="0"/>
                </a:moveTo>
                <a:lnTo>
                  <a:pt x="0" y="0"/>
                </a:lnTo>
                <a:lnTo>
                  <a:pt x="1058" y="9721"/>
                </a:lnTo>
                <a:lnTo>
                  <a:pt x="8201" y="48905"/>
                </a:lnTo>
                <a:lnTo>
                  <a:pt x="8205" y="92523"/>
                </a:lnTo>
                <a:lnTo>
                  <a:pt x="3959" y="123017"/>
                </a:lnTo>
                <a:lnTo>
                  <a:pt x="6347" y="150045"/>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32" name="SMARTInkShape-Group603">
            <a:extLst>
              <a:ext uri="{FF2B5EF4-FFF2-40B4-BE49-F238E27FC236}">
                <a16:creationId xmlns:a16="http://schemas.microsoft.com/office/drawing/2014/main" id="{42544659-785D-6C4E-F4C9-6575A6F7E689}"/>
              </a:ext>
            </a:extLst>
          </p:cNvPr>
          <p:cNvGrpSpPr/>
          <p:nvPr/>
        </p:nvGrpSpPr>
        <p:grpSpPr>
          <a:xfrm>
            <a:off x="5486400" y="5591175"/>
            <a:ext cx="190501" cy="266682"/>
            <a:chOff x="5486400" y="5591175"/>
            <a:chExt cx="190501" cy="266682"/>
          </a:xfrm>
        </p:grpSpPr>
        <p:sp>
          <p:nvSpPr>
            <p:cNvPr id="1730" name="SMARTInkShape-2833">
              <a:extLst>
                <a:ext uri="{FF2B5EF4-FFF2-40B4-BE49-F238E27FC236}">
                  <a16:creationId xmlns:a16="http://schemas.microsoft.com/office/drawing/2014/main" id="{C0F336F7-A7C6-DACE-D90F-5143D53925DA}"/>
                </a:ext>
              </a:extLst>
            </p:cNvPr>
            <p:cNvSpPr/>
            <p:nvPr>
              <p:custDataLst>
                <p:tags r:id="rId86"/>
              </p:custDataLst>
            </p:nvPr>
          </p:nvSpPr>
          <p:spPr>
            <a:xfrm>
              <a:off x="5534025" y="5591175"/>
              <a:ext cx="114301" cy="266682"/>
            </a:xfrm>
            <a:custGeom>
              <a:avLst/>
              <a:gdLst/>
              <a:ahLst/>
              <a:cxnLst/>
              <a:rect l="0" t="0" r="0" b="0"/>
              <a:pathLst>
                <a:path w="114301" h="266682">
                  <a:moveTo>
                    <a:pt x="0" y="9525"/>
                  </a:moveTo>
                  <a:lnTo>
                    <a:pt x="0" y="9525"/>
                  </a:lnTo>
                  <a:lnTo>
                    <a:pt x="0" y="0"/>
                  </a:lnTo>
                  <a:lnTo>
                    <a:pt x="0" y="41156"/>
                  </a:lnTo>
                  <a:lnTo>
                    <a:pt x="0" y="84134"/>
                  </a:lnTo>
                  <a:lnTo>
                    <a:pt x="0" y="125536"/>
                  </a:lnTo>
                  <a:lnTo>
                    <a:pt x="0" y="168670"/>
                  </a:lnTo>
                  <a:lnTo>
                    <a:pt x="0" y="215886"/>
                  </a:lnTo>
                  <a:lnTo>
                    <a:pt x="0" y="262959"/>
                  </a:lnTo>
                  <a:lnTo>
                    <a:pt x="0" y="266635"/>
                  </a:lnTo>
                  <a:lnTo>
                    <a:pt x="5056" y="266681"/>
                  </a:lnTo>
                  <a:lnTo>
                    <a:pt x="50768" y="250223"/>
                  </a:lnTo>
                  <a:lnTo>
                    <a:pt x="65955" y="247735"/>
                  </a:lnTo>
                  <a:lnTo>
                    <a:pt x="87150" y="240337"/>
                  </a:lnTo>
                  <a:lnTo>
                    <a:pt x="111945" y="238255"/>
                  </a:lnTo>
                  <a:lnTo>
                    <a:pt x="112730" y="237153"/>
                  </a:lnTo>
                  <a:lnTo>
                    <a:pt x="11430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1" name="SMARTInkShape-2834">
              <a:extLst>
                <a:ext uri="{FF2B5EF4-FFF2-40B4-BE49-F238E27FC236}">
                  <a16:creationId xmlns:a16="http://schemas.microsoft.com/office/drawing/2014/main" id="{29E2D35B-79C7-C944-9006-520DEEE1F1F0}"/>
                </a:ext>
              </a:extLst>
            </p:cNvPr>
            <p:cNvSpPr/>
            <p:nvPr>
              <p:custDataLst>
                <p:tags r:id="rId87"/>
              </p:custDataLst>
            </p:nvPr>
          </p:nvSpPr>
          <p:spPr>
            <a:xfrm>
              <a:off x="5486400" y="5667375"/>
              <a:ext cx="190501" cy="19017"/>
            </a:xfrm>
            <a:custGeom>
              <a:avLst/>
              <a:gdLst/>
              <a:ahLst/>
              <a:cxnLst/>
              <a:rect l="0" t="0" r="0" b="0"/>
              <a:pathLst>
                <a:path w="190501" h="19017">
                  <a:moveTo>
                    <a:pt x="0" y="9525"/>
                  </a:moveTo>
                  <a:lnTo>
                    <a:pt x="0" y="9525"/>
                  </a:lnTo>
                  <a:lnTo>
                    <a:pt x="0" y="18658"/>
                  </a:lnTo>
                  <a:lnTo>
                    <a:pt x="23370" y="19016"/>
                  </a:lnTo>
                  <a:lnTo>
                    <a:pt x="68378" y="10846"/>
                  </a:lnTo>
                  <a:lnTo>
                    <a:pt x="109541" y="9786"/>
                  </a:lnTo>
                  <a:lnTo>
                    <a:pt x="136800" y="6754"/>
                  </a:lnTo>
                  <a:lnTo>
                    <a:pt x="181913" y="395"/>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36" name="SMARTInkShape-Group604">
            <a:extLst>
              <a:ext uri="{FF2B5EF4-FFF2-40B4-BE49-F238E27FC236}">
                <a16:creationId xmlns:a16="http://schemas.microsoft.com/office/drawing/2014/main" id="{5FA94927-D00D-7634-8EE5-A2C503255B49}"/>
              </a:ext>
            </a:extLst>
          </p:cNvPr>
          <p:cNvGrpSpPr/>
          <p:nvPr/>
        </p:nvGrpSpPr>
        <p:grpSpPr>
          <a:xfrm>
            <a:off x="5848350" y="5600700"/>
            <a:ext cx="427302" cy="247034"/>
            <a:chOff x="5848350" y="5600700"/>
            <a:chExt cx="427302" cy="247034"/>
          </a:xfrm>
        </p:grpSpPr>
        <p:sp>
          <p:nvSpPr>
            <p:cNvPr id="1733" name="SMARTInkShape-2835">
              <a:extLst>
                <a:ext uri="{FF2B5EF4-FFF2-40B4-BE49-F238E27FC236}">
                  <a16:creationId xmlns:a16="http://schemas.microsoft.com/office/drawing/2014/main" id="{41F8DBF3-670C-6FCB-8210-6A2580F745D8}"/>
                </a:ext>
              </a:extLst>
            </p:cNvPr>
            <p:cNvSpPr/>
            <p:nvPr>
              <p:custDataLst>
                <p:tags r:id="rId83"/>
              </p:custDataLst>
            </p:nvPr>
          </p:nvSpPr>
          <p:spPr>
            <a:xfrm>
              <a:off x="5876925" y="5734050"/>
              <a:ext cx="47626" cy="76201"/>
            </a:xfrm>
            <a:custGeom>
              <a:avLst/>
              <a:gdLst/>
              <a:ahLst/>
              <a:cxnLst/>
              <a:rect l="0" t="0" r="0" b="0"/>
              <a:pathLst>
                <a:path w="47626" h="76201">
                  <a:moveTo>
                    <a:pt x="0" y="0"/>
                  </a:moveTo>
                  <a:lnTo>
                    <a:pt x="0" y="0"/>
                  </a:lnTo>
                  <a:lnTo>
                    <a:pt x="0" y="5056"/>
                  </a:lnTo>
                  <a:lnTo>
                    <a:pt x="2822" y="10361"/>
                  </a:lnTo>
                  <a:lnTo>
                    <a:pt x="16247" y="27627"/>
                  </a:lnTo>
                  <a:lnTo>
                    <a:pt x="31798" y="57691"/>
                  </a:lnTo>
                  <a:lnTo>
                    <a:pt x="38122" y="62683"/>
                  </a:lnTo>
                  <a:lnTo>
                    <a:pt x="41290" y="64014"/>
                  </a:lnTo>
                  <a:lnTo>
                    <a:pt x="43402" y="65959"/>
                  </a:lnTo>
                  <a:lnTo>
                    <a:pt x="47625"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4" name="SMARTInkShape-2836">
              <a:extLst>
                <a:ext uri="{FF2B5EF4-FFF2-40B4-BE49-F238E27FC236}">
                  <a16:creationId xmlns:a16="http://schemas.microsoft.com/office/drawing/2014/main" id="{B2E54A9A-413C-AD3F-310C-DE20CC6CF146}"/>
                </a:ext>
              </a:extLst>
            </p:cNvPr>
            <p:cNvSpPr/>
            <p:nvPr>
              <p:custDataLst>
                <p:tags r:id="rId84"/>
              </p:custDataLst>
            </p:nvPr>
          </p:nvSpPr>
          <p:spPr>
            <a:xfrm>
              <a:off x="5848350" y="5724525"/>
              <a:ext cx="76201" cy="114301"/>
            </a:xfrm>
            <a:custGeom>
              <a:avLst/>
              <a:gdLst/>
              <a:ahLst/>
              <a:cxnLst/>
              <a:rect l="0" t="0" r="0" b="0"/>
              <a:pathLst>
                <a:path w="76201" h="114301">
                  <a:moveTo>
                    <a:pt x="76200" y="0"/>
                  </a:moveTo>
                  <a:lnTo>
                    <a:pt x="76200" y="0"/>
                  </a:lnTo>
                  <a:lnTo>
                    <a:pt x="49363" y="46135"/>
                  </a:lnTo>
                  <a:lnTo>
                    <a:pt x="20445" y="91987"/>
                  </a:lnTo>
                  <a:lnTo>
                    <a:pt x="14379" y="101914"/>
                  </a:lnTo>
                  <a:lnTo>
                    <a:pt x="12761" y="106043"/>
                  </a:lnTo>
                  <a:lnTo>
                    <a:pt x="10624" y="108795"/>
                  </a:lnTo>
                  <a:lnTo>
                    <a:pt x="63" y="114272"/>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5" name="SMARTInkShape-2837">
              <a:extLst>
                <a:ext uri="{FF2B5EF4-FFF2-40B4-BE49-F238E27FC236}">
                  <a16:creationId xmlns:a16="http://schemas.microsoft.com/office/drawing/2014/main" id="{B059DB17-1C53-1016-7F24-57B3DBCDB687}"/>
                </a:ext>
              </a:extLst>
            </p:cNvPr>
            <p:cNvSpPr/>
            <p:nvPr>
              <p:custDataLst>
                <p:tags r:id="rId85"/>
              </p:custDataLst>
            </p:nvPr>
          </p:nvSpPr>
          <p:spPr>
            <a:xfrm>
              <a:off x="6134268" y="5600700"/>
              <a:ext cx="141384" cy="247034"/>
            </a:xfrm>
            <a:custGeom>
              <a:avLst/>
              <a:gdLst/>
              <a:ahLst/>
              <a:cxnLst/>
              <a:rect l="0" t="0" r="0" b="0"/>
              <a:pathLst>
                <a:path w="141384" h="247034">
                  <a:moveTo>
                    <a:pt x="66507" y="9525"/>
                  </a:moveTo>
                  <a:lnTo>
                    <a:pt x="66507" y="9525"/>
                  </a:lnTo>
                  <a:lnTo>
                    <a:pt x="66507" y="0"/>
                  </a:lnTo>
                  <a:lnTo>
                    <a:pt x="71995" y="0"/>
                  </a:lnTo>
                  <a:lnTo>
                    <a:pt x="67438" y="0"/>
                  </a:lnTo>
                  <a:lnTo>
                    <a:pt x="72179" y="0"/>
                  </a:lnTo>
                  <a:lnTo>
                    <a:pt x="69716" y="0"/>
                  </a:lnTo>
                  <a:lnTo>
                    <a:pt x="72632" y="0"/>
                  </a:lnTo>
                  <a:lnTo>
                    <a:pt x="67522" y="0"/>
                  </a:lnTo>
                  <a:lnTo>
                    <a:pt x="73254" y="7604"/>
                  </a:lnTo>
                  <a:lnTo>
                    <a:pt x="74797" y="13257"/>
                  </a:lnTo>
                  <a:lnTo>
                    <a:pt x="74151" y="16247"/>
                  </a:lnTo>
                  <a:lnTo>
                    <a:pt x="60772" y="42563"/>
                  </a:lnTo>
                  <a:lnTo>
                    <a:pt x="52425" y="73194"/>
                  </a:lnTo>
                  <a:lnTo>
                    <a:pt x="26435" y="106083"/>
                  </a:lnTo>
                  <a:lnTo>
                    <a:pt x="19417" y="110648"/>
                  </a:lnTo>
                  <a:lnTo>
                    <a:pt x="12770" y="113735"/>
                  </a:lnTo>
                  <a:lnTo>
                    <a:pt x="1745" y="122287"/>
                  </a:lnTo>
                  <a:lnTo>
                    <a:pt x="682" y="125964"/>
                  </a:lnTo>
                  <a:lnTo>
                    <a:pt x="0" y="131891"/>
                  </a:lnTo>
                  <a:lnTo>
                    <a:pt x="1002" y="132378"/>
                  </a:lnTo>
                  <a:lnTo>
                    <a:pt x="4938" y="132917"/>
                  </a:lnTo>
                  <a:lnTo>
                    <a:pt x="6410" y="134120"/>
                  </a:lnTo>
                  <a:lnTo>
                    <a:pt x="8047" y="138278"/>
                  </a:lnTo>
                  <a:lnTo>
                    <a:pt x="17243" y="140832"/>
                  </a:lnTo>
                  <a:lnTo>
                    <a:pt x="58020" y="142606"/>
                  </a:lnTo>
                  <a:lnTo>
                    <a:pt x="94631" y="142839"/>
                  </a:lnTo>
                  <a:lnTo>
                    <a:pt x="102996" y="140037"/>
                  </a:lnTo>
                  <a:lnTo>
                    <a:pt x="123516" y="126398"/>
                  </a:lnTo>
                  <a:lnTo>
                    <a:pt x="126737" y="125541"/>
                  </a:lnTo>
                  <a:lnTo>
                    <a:pt x="128886" y="123910"/>
                  </a:lnTo>
                  <a:lnTo>
                    <a:pt x="133132" y="114430"/>
                  </a:lnTo>
                  <a:lnTo>
                    <a:pt x="133180" y="114305"/>
                  </a:lnTo>
                  <a:lnTo>
                    <a:pt x="133181" y="114303"/>
                  </a:lnTo>
                  <a:lnTo>
                    <a:pt x="141383" y="149016"/>
                  </a:lnTo>
                  <a:lnTo>
                    <a:pt x="134390" y="192362"/>
                  </a:lnTo>
                  <a:lnTo>
                    <a:pt x="132362" y="220305"/>
                  </a:lnTo>
                  <a:lnTo>
                    <a:pt x="123776" y="247033"/>
                  </a:lnTo>
                  <a:lnTo>
                    <a:pt x="123657"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4" name="SMARTInkShape-Group605">
            <a:extLst>
              <a:ext uri="{FF2B5EF4-FFF2-40B4-BE49-F238E27FC236}">
                <a16:creationId xmlns:a16="http://schemas.microsoft.com/office/drawing/2014/main" id="{A4DAEFC5-9592-341A-539D-E4C1EA0FB736}"/>
              </a:ext>
            </a:extLst>
          </p:cNvPr>
          <p:cNvGrpSpPr/>
          <p:nvPr/>
        </p:nvGrpSpPr>
        <p:grpSpPr>
          <a:xfrm>
            <a:off x="6343650" y="5610341"/>
            <a:ext cx="1076326" cy="228470"/>
            <a:chOff x="6343650" y="5610341"/>
            <a:chExt cx="1076326" cy="228470"/>
          </a:xfrm>
        </p:grpSpPr>
        <p:sp>
          <p:nvSpPr>
            <p:cNvPr id="1737" name="SMARTInkShape-2838">
              <a:extLst>
                <a:ext uri="{FF2B5EF4-FFF2-40B4-BE49-F238E27FC236}">
                  <a16:creationId xmlns:a16="http://schemas.microsoft.com/office/drawing/2014/main" id="{DB8F4A07-6D16-961D-DB5E-119973B15971}"/>
                </a:ext>
              </a:extLst>
            </p:cNvPr>
            <p:cNvSpPr/>
            <p:nvPr>
              <p:custDataLst>
                <p:tags r:id="rId76"/>
              </p:custDataLst>
            </p:nvPr>
          </p:nvSpPr>
          <p:spPr>
            <a:xfrm>
              <a:off x="6343650" y="5610341"/>
              <a:ext cx="133061" cy="161810"/>
            </a:xfrm>
            <a:custGeom>
              <a:avLst/>
              <a:gdLst/>
              <a:ahLst/>
              <a:cxnLst/>
              <a:rect l="0" t="0" r="0" b="0"/>
              <a:pathLst>
                <a:path w="133061" h="161810">
                  <a:moveTo>
                    <a:pt x="28575" y="18934"/>
                  </a:moveTo>
                  <a:lnTo>
                    <a:pt x="28575" y="18934"/>
                  </a:lnTo>
                  <a:lnTo>
                    <a:pt x="28575" y="24422"/>
                  </a:lnTo>
                  <a:lnTo>
                    <a:pt x="28575" y="13878"/>
                  </a:lnTo>
                  <a:lnTo>
                    <a:pt x="29633" y="12389"/>
                  </a:lnTo>
                  <a:lnTo>
                    <a:pt x="31397" y="11395"/>
                  </a:lnTo>
                  <a:lnTo>
                    <a:pt x="38276" y="9671"/>
                  </a:lnTo>
                  <a:lnTo>
                    <a:pt x="46185" y="9443"/>
                  </a:lnTo>
                  <a:lnTo>
                    <a:pt x="55699" y="1211"/>
                  </a:lnTo>
                  <a:lnTo>
                    <a:pt x="61778" y="277"/>
                  </a:lnTo>
                  <a:lnTo>
                    <a:pt x="70280" y="0"/>
                  </a:lnTo>
                  <a:lnTo>
                    <a:pt x="76391" y="2758"/>
                  </a:lnTo>
                  <a:lnTo>
                    <a:pt x="82635" y="6453"/>
                  </a:lnTo>
                  <a:lnTo>
                    <a:pt x="92100" y="9592"/>
                  </a:lnTo>
                  <a:lnTo>
                    <a:pt x="101607" y="15696"/>
                  </a:lnTo>
                  <a:lnTo>
                    <a:pt x="111127" y="19033"/>
                  </a:lnTo>
                  <a:lnTo>
                    <a:pt x="117476" y="23564"/>
                  </a:lnTo>
                  <a:lnTo>
                    <a:pt x="121003" y="29106"/>
                  </a:lnTo>
                  <a:lnTo>
                    <a:pt x="121944" y="32065"/>
                  </a:lnTo>
                  <a:lnTo>
                    <a:pt x="123629" y="34039"/>
                  </a:lnTo>
                  <a:lnTo>
                    <a:pt x="128324" y="36231"/>
                  </a:lnTo>
                  <a:lnTo>
                    <a:pt x="130000" y="37874"/>
                  </a:lnTo>
                  <a:lnTo>
                    <a:pt x="131861" y="42521"/>
                  </a:lnTo>
                  <a:lnTo>
                    <a:pt x="132909" y="51087"/>
                  </a:lnTo>
                  <a:lnTo>
                    <a:pt x="131998" y="53070"/>
                  </a:lnTo>
                  <a:lnTo>
                    <a:pt x="130332" y="54391"/>
                  </a:lnTo>
                  <a:lnTo>
                    <a:pt x="128163" y="55272"/>
                  </a:lnTo>
                  <a:lnTo>
                    <a:pt x="126717" y="56918"/>
                  </a:lnTo>
                  <a:lnTo>
                    <a:pt x="121574" y="67164"/>
                  </a:lnTo>
                  <a:lnTo>
                    <a:pt x="119148" y="70137"/>
                  </a:lnTo>
                  <a:lnTo>
                    <a:pt x="110811" y="73441"/>
                  </a:lnTo>
                  <a:lnTo>
                    <a:pt x="105623" y="74322"/>
                  </a:lnTo>
                  <a:lnTo>
                    <a:pt x="102166" y="75967"/>
                  </a:lnTo>
                  <a:lnTo>
                    <a:pt x="99862" y="78123"/>
                  </a:lnTo>
                  <a:lnTo>
                    <a:pt x="98324" y="80618"/>
                  </a:lnTo>
                  <a:lnTo>
                    <a:pt x="96241" y="82281"/>
                  </a:lnTo>
                  <a:lnTo>
                    <a:pt x="91105" y="84130"/>
                  </a:lnTo>
                  <a:lnTo>
                    <a:pt x="57165" y="85609"/>
                  </a:lnTo>
                  <a:lnTo>
                    <a:pt x="94087" y="85609"/>
                  </a:lnTo>
                  <a:lnTo>
                    <a:pt x="102848" y="88431"/>
                  </a:lnTo>
                  <a:lnTo>
                    <a:pt x="122151" y="98866"/>
                  </a:lnTo>
                  <a:lnTo>
                    <a:pt x="125884" y="102915"/>
                  </a:lnTo>
                  <a:lnTo>
                    <a:pt x="130031" y="113055"/>
                  </a:lnTo>
                  <a:lnTo>
                    <a:pt x="133060" y="136032"/>
                  </a:lnTo>
                  <a:lnTo>
                    <a:pt x="131039" y="139332"/>
                  </a:lnTo>
                  <a:lnTo>
                    <a:pt x="123151" y="145821"/>
                  </a:lnTo>
                  <a:lnTo>
                    <a:pt x="94293" y="157553"/>
                  </a:lnTo>
                  <a:lnTo>
                    <a:pt x="47624" y="161436"/>
                  </a:lnTo>
                  <a:lnTo>
                    <a:pt x="0" y="161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8" name="SMARTInkShape-2839">
              <a:extLst>
                <a:ext uri="{FF2B5EF4-FFF2-40B4-BE49-F238E27FC236}">
                  <a16:creationId xmlns:a16="http://schemas.microsoft.com/office/drawing/2014/main" id="{83F8F160-C0C7-5110-4687-E0CE19B6E1E3}"/>
                </a:ext>
              </a:extLst>
            </p:cNvPr>
            <p:cNvSpPr/>
            <p:nvPr>
              <p:custDataLst>
                <p:tags r:id="rId77"/>
              </p:custDataLst>
            </p:nvPr>
          </p:nvSpPr>
          <p:spPr>
            <a:xfrm>
              <a:off x="6819900" y="5819775"/>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9" name="SMARTInkShape-2840">
              <a:extLst>
                <a:ext uri="{FF2B5EF4-FFF2-40B4-BE49-F238E27FC236}">
                  <a16:creationId xmlns:a16="http://schemas.microsoft.com/office/drawing/2014/main" id="{C97D9B23-E3C0-AEC3-6787-2B0F90468FC4}"/>
                </a:ext>
              </a:extLst>
            </p:cNvPr>
            <p:cNvSpPr/>
            <p:nvPr>
              <p:custDataLst>
                <p:tags r:id="rId78"/>
              </p:custDataLst>
            </p:nvPr>
          </p:nvSpPr>
          <p:spPr>
            <a:xfrm>
              <a:off x="6581779" y="5619750"/>
              <a:ext cx="148324" cy="219061"/>
            </a:xfrm>
            <a:custGeom>
              <a:avLst/>
              <a:gdLst/>
              <a:ahLst/>
              <a:cxnLst/>
              <a:rect l="0" t="0" r="0" b="0"/>
              <a:pathLst>
                <a:path w="148324" h="219061">
                  <a:moveTo>
                    <a:pt x="76196" y="0"/>
                  </a:moveTo>
                  <a:lnTo>
                    <a:pt x="76196" y="0"/>
                  </a:lnTo>
                  <a:lnTo>
                    <a:pt x="81683" y="0"/>
                  </a:lnTo>
                  <a:lnTo>
                    <a:pt x="79341" y="0"/>
                  </a:lnTo>
                  <a:lnTo>
                    <a:pt x="85718" y="0"/>
                  </a:lnTo>
                  <a:lnTo>
                    <a:pt x="80664" y="0"/>
                  </a:lnTo>
                  <a:lnTo>
                    <a:pt x="79174" y="2117"/>
                  </a:lnTo>
                  <a:lnTo>
                    <a:pt x="71140" y="23545"/>
                  </a:lnTo>
                  <a:lnTo>
                    <a:pt x="51384" y="66208"/>
                  </a:lnTo>
                  <a:lnTo>
                    <a:pt x="40387" y="86763"/>
                  </a:lnTo>
                  <a:lnTo>
                    <a:pt x="10120" y="118706"/>
                  </a:lnTo>
                  <a:lnTo>
                    <a:pt x="6745" y="120412"/>
                  </a:lnTo>
                  <a:lnTo>
                    <a:pt x="4496" y="122608"/>
                  </a:lnTo>
                  <a:lnTo>
                    <a:pt x="6" y="133322"/>
                  </a:lnTo>
                  <a:lnTo>
                    <a:pt x="0" y="133336"/>
                  </a:lnTo>
                  <a:lnTo>
                    <a:pt x="15206" y="139894"/>
                  </a:lnTo>
                  <a:lnTo>
                    <a:pt x="60449" y="142759"/>
                  </a:lnTo>
                  <a:lnTo>
                    <a:pt x="102384" y="142858"/>
                  </a:lnTo>
                  <a:lnTo>
                    <a:pt x="115352" y="141810"/>
                  </a:lnTo>
                  <a:lnTo>
                    <a:pt x="124643" y="137815"/>
                  </a:lnTo>
                  <a:lnTo>
                    <a:pt x="140784" y="125541"/>
                  </a:lnTo>
                  <a:lnTo>
                    <a:pt x="141943" y="121765"/>
                  </a:lnTo>
                  <a:lnTo>
                    <a:pt x="142688" y="115775"/>
                  </a:lnTo>
                  <a:lnTo>
                    <a:pt x="143807" y="115283"/>
                  </a:lnTo>
                  <a:lnTo>
                    <a:pt x="147873" y="114737"/>
                  </a:lnTo>
                  <a:lnTo>
                    <a:pt x="148323" y="113533"/>
                  </a:lnTo>
                  <a:lnTo>
                    <a:pt x="144261" y="103996"/>
                  </a:lnTo>
                  <a:lnTo>
                    <a:pt x="142872" y="85763"/>
                  </a:lnTo>
                  <a:lnTo>
                    <a:pt x="141813" y="126424"/>
                  </a:lnTo>
                  <a:lnTo>
                    <a:pt x="134671" y="145556"/>
                  </a:lnTo>
                  <a:lnTo>
                    <a:pt x="133462" y="173258"/>
                  </a:lnTo>
                  <a:lnTo>
                    <a:pt x="142870" y="219060"/>
                  </a:lnTo>
                  <a:lnTo>
                    <a:pt x="142871"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0" name="SMARTInkShape-2841">
              <a:extLst>
                <a:ext uri="{FF2B5EF4-FFF2-40B4-BE49-F238E27FC236}">
                  <a16:creationId xmlns:a16="http://schemas.microsoft.com/office/drawing/2014/main" id="{D463944A-F23B-04AC-B360-3CDADC1A787C}"/>
                </a:ext>
              </a:extLst>
            </p:cNvPr>
            <p:cNvSpPr/>
            <p:nvPr>
              <p:custDataLst>
                <p:tags r:id="rId79"/>
              </p:custDataLst>
            </p:nvPr>
          </p:nvSpPr>
          <p:spPr>
            <a:xfrm>
              <a:off x="6905625" y="5657850"/>
              <a:ext cx="113193" cy="141388"/>
            </a:xfrm>
            <a:custGeom>
              <a:avLst/>
              <a:gdLst/>
              <a:ahLst/>
              <a:cxnLst/>
              <a:rect l="0" t="0" r="0" b="0"/>
              <a:pathLst>
                <a:path w="113193" h="141388">
                  <a:moveTo>
                    <a:pt x="38100" y="0"/>
                  </a:moveTo>
                  <a:lnTo>
                    <a:pt x="38100" y="0"/>
                  </a:lnTo>
                  <a:lnTo>
                    <a:pt x="28609" y="0"/>
                  </a:lnTo>
                  <a:lnTo>
                    <a:pt x="70516" y="0"/>
                  </a:lnTo>
                  <a:lnTo>
                    <a:pt x="82846" y="0"/>
                  </a:lnTo>
                  <a:lnTo>
                    <a:pt x="95382" y="5645"/>
                  </a:lnTo>
                  <a:lnTo>
                    <a:pt x="105892" y="14151"/>
                  </a:lnTo>
                  <a:lnTo>
                    <a:pt x="110563" y="21459"/>
                  </a:lnTo>
                  <a:lnTo>
                    <a:pt x="113192" y="31522"/>
                  </a:lnTo>
                  <a:lnTo>
                    <a:pt x="110386" y="34773"/>
                  </a:lnTo>
                  <a:lnTo>
                    <a:pt x="84543" y="50780"/>
                  </a:lnTo>
                  <a:lnTo>
                    <a:pt x="71441" y="54319"/>
                  </a:lnTo>
                  <a:lnTo>
                    <a:pt x="49037" y="59133"/>
                  </a:lnTo>
                  <a:lnTo>
                    <a:pt x="28993" y="64441"/>
                  </a:lnTo>
                  <a:lnTo>
                    <a:pt x="18115" y="66013"/>
                  </a:lnTo>
                  <a:lnTo>
                    <a:pt x="18865" y="66544"/>
                  </a:lnTo>
                  <a:lnTo>
                    <a:pt x="44987" y="67726"/>
                  </a:lnTo>
                  <a:lnTo>
                    <a:pt x="67408" y="74213"/>
                  </a:lnTo>
                  <a:lnTo>
                    <a:pt x="73514" y="74875"/>
                  </a:lnTo>
                  <a:lnTo>
                    <a:pt x="77584" y="76375"/>
                  </a:lnTo>
                  <a:lnTo>
                    <a:pt x="80298" y="78433"/>
                  </a:lnTo>
                  <a:lnTo>
                    <a:pt x="93608" y="93499"/>
                  </a:lnTo>
                  <a:lnTo>
                    <a:pt x="94763" y="99788"/>
                  </a:lnTo>
                  <a:lnTo>
                    <a:pt x="95106" y="108354"/>
                  </a:lnTo>
                  <a:lnTo>
                    <a:pt x="92364" y="114479"/>
                  </a:lnTo>
                  <a:lnTo>
                    <a:pt x="90152" y="117594"/>
                  </a:lnTo>
                  <a:lnTo>
                    <a:pt x="76923" y="127036"/>
                  </a:lnTo>
                  <a:lnTo>
                    <a:pt x="34782" y="139526"/>
                  </a:lnTo>
                  <a:lnTo>
                    <a:pt x="22161" y="141387"/>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1" name="SMARTInkShape-2842">
              <a:extLst>
                <a:ext uri="{FF2B5EF4-FFF2-40B4-BE49-F238E27FC236}">
                  <a16:creationId xmlns:a16="http://schemas.microsoft.com/office/drawing/2014/main" id="{7477841A-C0DB-983C-A05F-32680CC65629}"/>
                </a:ext>
              </a:extLst>
            </p:cNvPr>
            <p:cNvSpPr/>
            <p:nvPr>
              <p:custDataLst>
                <p:tags r:id="rId80"/>
              </p:custDataLst>
            </p:nvPr>
          </p:nvSpPr>
          <p:spPr>
            <a:xfrm>
              <a:off x="7086600" y="5657850"/>
              <a:ext cx="95251" cy="132322"/>
            </a:xfrm>
            <a:custGeom>
              <a:avLst/>
              <a:gdLst/>
              <a:ahLst/>
              <a:cxnLst/>
              <a:rect l="0" t="0" r="0" b="0"/>
              <a:pathLst>
                <a:path w="95251" h="132322">
                  <a:moveTo>
                    <a:pt x="95250" y="0"/>
                  </a:moveTo>
                  <a:lnTo>
                    <a:pt x="95250" y="0"/>
                  </a:lnTo>
                  <a:lnTo>
                    <a:pt x="90194" y="0"/>
                  </a:lnTo>
                  <a:lnTo>
                    <a:pt x="68414" y="17900"/>
                  </a:lnTo>
                  <a:lnTo>
                    <a:pt x="32701" y="54105"/>
                  </a:lnTo>
                  <a:lnTo>
                    <a:pt x="16000" y="88042"/>
                  </a:lnTo>
                  <a:lnTo>
                    <a:pt x="15225" y="100160"/>
                  </a:lnTo>
                  <a:lnTo>
                    <a:pt x="18295" y="121620"/>
                  </a:lnTo>
                  <a:lnTo>
                    <a:pt x="21721" y="125529"/>
                  </a:lnTo>
                  <a:lnTo>
                    <a:pt x="33996" y="129875"/>
                  </a:lnTo>
                  <a:lnTo>
                    <a:pt x="48644" y="132321"/>
                  </a:lnTo>
                  <a:lnTo>
                    <a:pt x="64743" y="127988"/>
                  </a:lnTo>
                  <a:lnTo>
                    <a:pt x="68562" y="124484"/>
                  </a:lnTo>
                  <a:lnTo>
                    <a:pt x="75195" y="107788"/>
                  </a:lnTo>
                  <a:lnTo>
                    <a:pt x="70846" y="95555"/>
                  </a:lnTo>
                  <a:lnTo>
                    <a:pt x="62854" y="83581"/>
                  </a:lnTo>
                  <a:lnTo>
                    <a:pt x="51219" y="79480"/>
                  </a:lnTo>
                  <a:lnTo>
                    <a:pt x="16642" y="76392"/>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2" name="SMARTInkShape-2843">
              <a:extLst>
                <a:ext uri="{FF2B5EF4-FFF2-40B4-BE49-F238E27FC236}">
                  <a16:creationId xmlns:a16="http://schemas.microsoft.com/office/drawing/2014/main" id="{F54C6B31-68E2-E45D-78BB-D1B17DD493D0}"/>
                </a:ext>
              </a:extLst>
            </p:cNvPr>
            <p:cNvSpPr/>
            <p:nvPr>
              <p:custDataLst>
                <p:tags r:id="rId81"/>
              </p:custDataLst>
            </p:nvPr>
          </p:nvSpPr>
          <p:spPr>
            <a:xfrm>
              <a:off x="7191375" y="5658242"/>
              <a:ext cx="121509" cy="132959"/>
            </a:xfrm>
            <a:custGeom>
              <a:avLst/>
              <a:gdLst/>
              <a:ahLst/>
              <a:cxnLst/>
              <a:rect l="0" t="0" r="0" b="0"/>
              <a:pathLst>
                <a:path w="121509" h="132959">
                  <a:moveTo>
                    <a:pt x="57150" y="9133"/>
                  </a:moveTo>
                  <a:lnTo>
                    <a:pt x="57150" y="9133"/>
                  </a:lnTo>
                  <a:lnTo>
                    <a:pt x="62206" y="4077"/>
                  </a:lnTo>
                  <a:lnTo>
                    <a:pt x="70334" y="1594"/>
                  </a:lnTo>
                  <a:lnTo>
                    <a:pt x="87741" y="0"/>
                  </a:lnTo>
                  <a:lnTo>
                    <a:pt x="94735" y="2605"/>
                  </a:lnTo>
                  <a:lnTo>
                    <a:pt x="98082" y="4781"/>
                  </a:lnTo>
                  <a:lnTo>
                    <a:pt x="100313" y="7290"/>
                  </a:lnTo>
                  <a:lnTo>
                    <a:pt x="102792" y="12900"/>
                  </a:lnTo>
                  <a:lnTo>
                    <a:pt x="102395" y="15878"/>
                  </a:lnTo>
                  <a:lnTo>
                    <a:pt x="99131" y="22009"/>
                  </a:lnTo>
                  <a:lnTo>
                    <a:pt x="81866" y="40056"/>
                  </a:lnTo>
                  <a:lnTo>
                    <a:pt x="53997" y="53149"/>
                  </a:lnTo>
                  <a:lnTo>
                    <a:pt x="38782" y="56617"/>
                  </a:lnTo>
                  <a:lnTo>
                    <a:pt x="61992" y="57808"/>
                  </a:lnTo>
                  <a:lnTo>
                    <a:pt x="107817" y="73625"/>
                  </a:lnTo>
                  <a:lnTo>
                    <a:pt x="116005" y="79424"/>
                  </a:lnTo>
                  <a:lnTo>
                    <a:pt x="120350" y="85529"/>
                  </a:lnTo>
                  <a:lnTo>
                    <a:pt x="121508" y="88639"/>
                  </a:lnTo>
                  <a:lnTo>
                    <a:pt x="121222" y="91770"/>
                  </a:lnTo>
                  <a:lnTo>
                    <a:pt x="118082" y="98072"/>
                  </a:lnTo>
                  <a:lnTo>
                    <a:pt x="100250" y="112626"/>
                  </a:lnTo>
                  <a:lnTo>
                    <a:pt x="86537" y="118630"/>
                  </a:lnTo>
                  <a:lnTo>
                    <a:pt x="45420" y="129347"/>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3" name="SMARTInkShape-2844">
              <a:extLst>
                <a:ext uri="{FF2B5EF4-FFF2-40B4-BE49-F238E27FC236}">
                  <a16:creationId xmlns:a16="http://schemas.microsoft.com/office/drawing/2014/main" id="{D6FD178D-63DA-C432-39E3-5E4B653BF77B}"/>
                </a:ext>
              </a:extLst>
            </p:cNvPr>
            <p:cNvSpPr/>
            <p:nvPr>
              <p:custDataLst>
                <p:tags r:id="rId82"/>
              </p:custDataLst>
            </p:nvPr>
          </p:nvSpPr>
          <p:spPr>
            <a:xfrm>
              <a:off x="7391400" y="5659174"/>
              <a:ext cx="28576" cy="170127"/>
            </a:xfrm>
            <a:custGeom>
              <a:avLst/>
              <a:gdLst/>
              <a:ahLst/>
              <a:cxnLst/>
              <a:rect l="0" t="0" r="0" b="0"/>
              <a:pathLst>
                <a:path w="28576" h="170127">
                  <a:moveTo>
                    <a:pt x="28575" y="8201"/>
                  </a:moveTo>
                  <a:lnTo>
                    <a:pt x="28575" y="8201"/>
                  </a:lnTo>
                  <a:lnTo>
                    <a:pt x="28575" y="0"/>
                  </a:lnTo>
                  <a:lnTo>
                    <a:pt x="28575" y="42560"/>
                  </a:lnTo>
                  <a:lnTo>
                    <a:pt x="21035" y="87984"/>
                  </a:lnTo>
                  <a:lnTo>
                    <a:pt x="16815" y="117917"/>
                  </a:lnTo>
                  <a:lnTo>
                    <a:pt x="0"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45" name="SMARTInkShape-2845">
            <a:extLst>
              <a:ext uri="{FF2B5EF4-FFF2-40B4-BE49-F238E27FC236}">
                <a16:creationId xmlns:a16="http://schemas.microsoft.com/office/drawing/2014/main" id="{50073D8A-2335-5F58-DEA0-CEAD8B3DAAB2}"/>
              </a:ext>
            </a:extLst>
          </p:cNvPr>
          <p:cNvSpPr/>
          <p:nvPr>
            <p:custDataLst>
              <p:tags r:id="rId10"/>
            </p:custDataLst>
          </p:nvPr>
        </p:nvSpPr>
        <p:spPr>
          <a:xfrm>
            <a:off x="6000750" y="5886450"/>
            <a:ext cx="1495426" cy="24539"/>
          </a:xfrm>
          <a:custGeom>
            <a:avLst/>
            <a:gdLst/>
            <a:ahLst/>
            <a:cxnLst/>
            <a:rect l="0" t="0" r="0" b="0"/>
            <a:pathLst>
              <a:path w="1495426" h="24539">
                <a:moveTo>
                  <a:pt x="0" y="0"/>
                </a:moveTo>
                <a:lnTo>
                  <a:pt x="0" y="0"/>
                </a:lnTo>
                <a:lnTo>
                  <a:pt x="44781" y="0"/>
                </a:lnTo>
                <a:lnTo>
                  <a:pt x="88499" y="0"/>
                </a:lnTo>
                <a:lnTo>
                  <a:pt x="126503" y="0"/>
                </a:lnTo>
                <a:lnTo>
                  <a:pt x="162601" y="0"/>
                </a:lnTo>
                <a:lnTo>
                  <a:pt x="209398" y="0"/>
                </a:lnTo>
                <a:lnTo>
                  <a:pt x="245841" y="1058"/>
                </a:lnTo>
                <a:lnTo>
                  <a:pt x="282979" y="6545"/>
                </a:lnTo>
                <a:lnTo>
                  <a:pt x="320794" y="8642"/>
                </a:lnTo>
                <a:lnTo>
                  <a:pt x="363031" y="9350"/>
                </a:lnTo>
                <a:lnTo>
                  <a:pt x="402505" y="9502"/>
                </a:lnTo>
                <a:lnTo>
                  <a:pt x="448787" y="9520"/>
                </a:lnTo>
                <a:lnTo>
                  <a:pt x="488582" y="9525"/>
                </a:lnTo>
                <a:lnTo>
                  <a:pt x="532033" y="9525"/>
                </a:lnTo>
                <a:lnTo>
                  <a:pt x="568862" y="9525"/>
                </a:lnTo>
                <a:lnTo>
                  <a:pt x="610764" y="9525"/>
                </a:lnTo>
                <a:lnTo>
                  <a:pt x="656713" y="9525"/>
                </a:lnTo>
                <a:lnTo>
                  <a:pt x="693998" y="9525"/>
                </a:lnTo>
                <a:lnTo>
                  <a:pt x="735971" y="9525"/>
                </a:lnTo>
                <a:lnTo>
                  <a:pt x="779671" y="9525"/>
                </a:lnTo>
                <a:lnTo>
                  <a:pt x="823006" y="10583"/>
                </a:lnTo>
                <a:lnTo>
                  <a:pt x="870287" y="17726"/>
                </a:lnTo>
                <a:lnTo>
                  <a:pt x="913173" y="18788"/>
                </a:lnTo>
                <a:lnTo>
                  <a:pt x="949902" y="20031"/>
                </a:lnTo>
                <a:lnTo>
                  <a:pt x="984421" y="24515"/>
                </a:lnTo>
                <a:lnTo>
                  <a:pt x="1026345" y="19979"/>
                </a:lnTo>
                <a:lnTo>
                  <a:pt x="1073939" y="19234"/>
                </a:lnTo>
                <a:lnTo>
                  <a:pt x="1118461" y="19086"/>
                </a:lnTo>
                <a:lnTo>
                  <a:pt x="1163435" y="14001"/>
                </a:lnTo>
                <a:lnTo>
                  <a:pt x="1207851" y="10851"/>
                </a:lnTo>
                <a:lnTo>
                  <a:pt x="1254525" y="9918"/>
                </a:lnTo>
                <a:lnTo>
                  <a:pt x="1297008" y="10661"/>
                </a:lnTo>
                <a:lnTo>
                  <a:pt x="1343970" y="17079"/>
                </a:lnTo>
                <a:lnTo>
                  <a:pt x="1383898" y="18660"/>
                </a:lnTo>
                <a:lnTo>
                  <a:pt x="1426294" y="18998"/>
                </a:lnTo>
                <a:lnTo>
                  <a:pt x="1473893" y="19050"/>
                </a:lnTo>
                <a:lnTo>
                  <a:pt x="1484358" y="19050"/>
                </a:lnTo>
                <a:lnTo>
                  <a:pt x="1484872" y="20108"/>
                </a:lnTo>
                <a:lnTo>
                  <a:pt x="1485443" y="24106"/>
                </a:lnTo>
                <a:lnTo>
                  <a:pt x="1486653" y="24538"/>
                </a:lnTo>
                <a:lnTo>
                  <a:pt x="14954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49" name="SMARTInkShape-Group607">
            <a:extLst>
              <a:ext uri="{FF2B5EF4-FFF2-40B4-BE49-F238E27FC236}">
                <a16:creationId xmlns:a16="http://schemas.microsoft.com/office/drawing/2014/main" id="{F332CDF7-5A52-518D-EDE9-56411B54E8A2}"/>
              </a:ext>
            </a:extLst>
          </p:cNvPr>
          <p:cNvGrpSpPr/>
          <p:nvPr/>
        </p:nvGrpSpPr>
        <p:grpSpPr>
          <a:xfrm>
            <a:off x="6086475" y="6029325"/>
            <a:ext cx="438136" cy="264774"/>
            <a:chOff x="6086475" y="6029325"/>
            <a:chExt cx="438136" cy="264774"/>
          </a:xfrm>
        </p:grpSpPr>
        <p:sp>
          <p:nvSpPr>
            <p:cNvPr id="1746" name="SMARTInkShape-2846">
              <a:extLst>
                <a:ext uri="{FF2B5EF4-FFF2-40B4-BE49-F238E27FC236}">
                  <a16:creationId xmlns:a16="http://schemas.microsoft.com/office/drawing/2014/main" id="{70673C34-7C39-7696-576F-E73DAAFE5400}"/>
                </a:ext>
              </a:extLst>
            </p:cNvPr>
            <p:cNvSpPr/>
            <p:nvPr>
              <p:custDataLst>
                <p:tags r:id="rId73"/>
              </p:custDataLst>
            </p:nvPr>
          </p:nvSpPr>
          <p:spPr>
            <a:xfrm>
              <a:off x="6086475" y="6029325"/>
              <a:ext cx="409576" cy="264774"/>
            </a:xfrm>
            <a:custGeom>
              <a:avLst/>
              <a:gdLst/>
              <a:ahLst/>
              <a:cxnLst/>
              <a:rect l="0" t="0" r="0" b="0"/>
              <a:pathLst>
                <a:path w="409576" h="264774">
                  <a:moveTo>
                    <a:pt x="0" y="200025"/>
                  </a:moveTo>
                  <a:lnTo>
                    <a:pt x="0" y="200025"/>
                  </a:lnTo>
                  <a:lnTo>
                    <a:pt x="0" y="194969"/>
                  </a:lnTo>
                  <a:lnTo>
                    <a:pt x="5645" y="189664"/>
                  </a:lnTo>
                  <a:lnTo>
                    <a:pt x="28234" y="174199"/>
                  </a:lnTo>
                  <a:lnTo>
                    <a:pt x="34773" y="171613"/>
                  </a:lnTo>
                  <a:lnTo>
                    <a:pt x="45723" y="163410"/>
                  </a:lnTo>
                  <a:lnTo>
                    <a:pt x="52118" y="162364"/>
                  </a:lnTo>
                  <a:lnTo>
                    <a:pt x="60715" y="162056"/>
                  </a:lnTo>
                  <a:lnTo>
                    <a:pt x="62702" y="163071"/>
                  </a:lnTo>
                  <a:lnTo>
                    <a:pt x="64026" y="164805"/>
                  </a:lnTo>
                  <a:lnTo>
                    <a:pt x="64909" y="167020"/>
                  </a:lnTo>
                  <a:lnTo>
                    <a:pt x="101418" y="213751"/>
                  </a:lnTo>
                  <a:lnTo>
                    <a:pt x="111442" y="235505"/>
                  </a:lnTo>
                  <a:lnTo>
                    <a:pt x="114088" y="243311"/>
                  </a:lnTo>
                  <a:lnTo>
                    <a:pt x="121588" y="256944"/>
                  </a:lnTo>
                  <a:lnTo>
                    <a:pt x="123383" y="264773"/>
                  </a:lnTo>
                  <a:lnTo>
                    <a:pt x="123531" y="264357"/>
                  </a:lnTo>
                  <a:lnTo>
                    <a:pt x="123814" y="224033"/>
                  </a:lnTo>
                  <a:lnTo>
                    <a:pt x="123822" y="186913"/>
                  </a:lnTo>
                  <a:lnTo>
                    <a:pt x="123825" y="144047"/>
                  </a:lnTo>
                  <a:lnTo>
                    <a:pt x="123825" y="102888"/>
                  </a:lnTo>
                  <a:lnTo>
                    <a:pt x="124883" y="66264"/>
                  </a:lnTo>
                  <a:lnTo>
                    <a:pt x="132026" y="37170"/>
                  </a:lnTo>
                  <a:lnTo>
                    <a:pt x="131409" y="33246"/>
                  </a:lnTo>
                  <a:lnTo>
                    <a:pt x="124183" y="19666"/>
                  </a:lnTo>
                  <a:lnTo>
                    <a:pt x="165002" y="18027"/>
                  </a:lnTo>
                  <a:lnTo>
                    <a:pt x="199760" y="12514"/>
                  </a:lnTo>
                  <a:lnTo>
                    <a:pt x="243103" y="10410"/>
                  </a:lnTo>
                  <a:lnTo>
                    <a:pt x="286285" y="8730"/>
                  </a:lnTo>
                  <a:lnTo>
                    <a:pt x="327091" y="2038"/>
                  </a:lnTo>
                  <a:lnTo>
                    <a:pt x="370233" y="402"/>
                  </a:lnTo>
                  <a:lnTo>
                    <a:pt x="409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7" name="SMARTInkShape-2847">
              <a:extLst>
                <a:ext uri="{FF2B5EF4-FFF2-40B4-BE49-F238E27FC236}">
                  <a16:creationId xmlns:a16="http://schemas.microsoft.com/office/drawing/2014/main" id="{5C2F212B-B657-7506-B345-1BDB3835EF0D}"/>
                </a:ext>
              </a:extLst>
            </p:cNvPr>
            <p:cNvSpPr/>
            <p:nvPr>
              <p:custDataLst>
                <p:tags r:id="rId74"/>
              </p:custDataLst>
            </p:nvPr>
          </p:nvSpPr>
          <p:spPr>
            <a:xfrm>
              <a:off x="6334125" y="6124575"/>
              <a:ext cx="9526" cy="152401"/>
            </a:xfrm>
            <a:custGeom>
              <a:avLst/>
              <a:gdLst/>
              <a:ahLst/>
              <a:cxnLst/>
              <a:rect l="0" t="0" r="0" b="0"/>
              <a:pathLst>
                <a:path w="9526" h="152401">
                  <a:moveTo>
                    <a:pt x="0" y="0"/>
                  </a:moveTo>
                  <a:lnTo>
                    <a:pt x="0" y="0"/>
                  </a:lnTo>
                  <a:lnTo>
                    <a:pt x="0" y="42616"/>
                  </a:lnTo>
                  <a:lnTo>
                    <a:pt x="0" y="84736"/>
                  </a:lnTo>
                  <a:lnTo>
                    <a:pt x="0" y="128163"/>
                  </a:lnTo>
                  <a:lnTo>
                    <a:pt x="0" y="143571"/>
                  </a:lnTo>
                  <a:lnTo>
                    <a:pt x="1058" y="146515"/>
                  </a:lnTo>
                  <a:lnTo>
                    <a:pt x="952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8" name="SMARTInkShape-2848">
              <a:extLst>
                <a:ext uri="{FF2B5EF4-FFF2-40B4-BE49-F238E27FC236}">
                  <a16:creationId xmlns:a16="http://schemas.microsoft.com/office/drawing/2014/main" id="{1CA3420F-1D62-EB49-229A-D76D8756DE28}"/>
                </a:ext>
              </a:extLst>
            </p:cNvPr>
            <p:cNvSpPr/>
            <p:nvPr>
              <p:custDataLst>
                <p:tags r:id="rId75"/>
              </p:custDataLst>
            </p:nvPr>
          </p:nvSpPr>
          <p:spPr>
            <a:xfrm>
              <a:off x="6414832" y="6115050"/>
              <a:ext cx="109779" cy="138073"/>
            </a:xfrm>
            <a:custGeom>
              <a:avLst/>
              <a:gdLst/>
              <a:ahLst/>
              <a:cxnLst/>
              <a:rect l="0" t="0" r="0" b="0"/>
              <a:pathLst>
                <a:path w="109779" h="138073">
                  <a:moveTo>
                    <a:pt x="71693" y="19050"/>
                  </a:moveTo>
                  <a:lnTo>
                    <a:pt x="71693" y="19050"/>
                  </a:lnTo>
                  <a:lnTo>
                    <a:pt x="71693" y="10849"/>
                  </a:lnTo>
                  <a:lnTo>
                    <a:pt x="70635" y="10408"/>
                  </a:lnTo>
                  <a:lnTo>
                    <a:pt x="57504" y="9559"/>
                  </a:lnTo>
                  <a:lnTo>
                    <a:pt x="26556" y="22786"/>
                  </a:lnTo>
                  <a:lnTo>
                    <a:pt x="17060" y="31647"/>
                  </a:lnTo>
                  <a:lnTo>
                    <a:pt x="10371" y="42640"/>
                  </a:lnTo>
                  <a:lnTo>
                    <a:pt x="0" y="86041"/>
                  </a:lnTo>
                  <a:lnTo>
                    <a:pt x="2083" y="100329"/>
                  </a:lnTo>
                  <a:lnTo>
                    <a:pt x="14261" y="120274"/>
                  </a:lnTo>
                  <a:lnTo>
                    <a:pt x="22532" y="127538"/>
                  </a:lnTo>
                  <a:lnTo>
                    <a:pt x="41520" y="137258"/>
                  </a:lnTo>
                  <a:lnTo>
                    <a:pt x="46286" y="138072"/>
                  </a:lnTo>
                  <a:lnTo>
                    <a:pt x="50522" y="137556"/>
                  </a:lnTo>
                  <a:lnTo>
                    <a:pt x="74785" y="126300"/>
                  </a:lnTo>
                  <a:lnTo>
                    <a:pt x="103315" y="101572"/>
                  </a:lnTo>
                  <a:lnTo>
                    <a:pt x="106915" y="95239"/>
                  </a:lnTo>
                  <a:lnTo>
                    <a:pt x="109225" y="82547"/>
                  </a:lnTo>
                  <a:lnTo>
                    <a:pt x="109778" y="49899"/>
                  </a:lnTo>
                  <a:lnTo>
                    <a:pt x="103245" y="39412"/>
                  </a:lnTo>
                  <a:lnTo>
                    <a:pt x="100092" y="26024"/>
                  </a:lnTo>
                  <a:lnTo>
                    <a:pt x="98033" y="23699"/>
                  </a:lnTo>
                  <a:lnTo>
                    <a:pt x="95603" y="22149"/>
                  </a:lnTo>
                  <a:lnTo>
                    <a:pt x="93984" y="20058"/>
                  </a:lnTo>
                  <a:lnTo>
                    <a:pt x="91170" y="11121"/>
                  </a:lnTo>
                  <a:lnTo>
                    <a:pt x="89969" y="10589"/>
                  </a:lnTo>
                  <a:lnTo>
                    <a:pt x="82580" y="9666"/>
                  </a:lnTo>
                  <a:lnTo>
                    <a:pt x="81823" y="6764"/>
                  </a:lnTo>
                  <a:lnTo>
                    <a:pt x="81622" y="4510"/>
                  </a:lnTo>
                  <a:lnTo>
                    <a:pt x="80429" y="3006"/>
                  </a:lnTo>
                  <a:lnTo>
                    <a:pt x="76281" y="1336"/>
                  </a:lnTo>
                  <a:lnTo>
                    <a:pt x="5264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50" name="SMARTInkShape-2849">
            <a:extLst>
              <a:ext uri="{FF2B5EF4-FFF2-40B4-BE49-F238E27FC236}">
                <a16:creationId xmlns:a16="http://schemas.microsoft.com/office/drawing/2014/main" id="{1BF31045-5ABE-C643-0A1F-5AB9546A779F}"/>
              </a:ext>
            </a:extLst>
          </p:cNvPr>
          <p:cNvSpPr/>
          <p:nvPr>
            <p:custDataLst>
              <p:tags r:id="rId11"/>
            </p:custDataLst>
          </p:nvPr>
        </p:nvSpPr>
        <p:spPr>
          <a:xfrm>
            <a:off x="7658100" y="5305425"/>
            <a:ext cx="1209676" cy="19051"/>
          </a:xfrm>
          <a:custGeom>
            <a:avLst/>
            <a:gdLst/>
            <a:ahLst/>
            <a:cxnLst/>
            <a:rect l="0" t="0" r="0" b="0"/>
            <a:pathLst>
              <a:path w="1209676" h="19051">
                <a:moveTo>
                  <a:pt x="0" y="9525"/>
                </a:moveTo>
                <a:lnTo>
                  <a:pt x="0" y="9525"/>
                </a:lnTo>
                <a:lnTo>
                  <a:pt x="45440" y="9525"/>
                </a:lnTo>
                <a:lnTo>
                  <a:pt x="79387" y="9525"/>
                </a:lnTo>
                <a:lnTo>
                  <a:pt x="85730" y="6703"/>
                </a:lnTo>
                <a:lnTo>
                  <a:pt x="92077" y="2980"/>
                </a:lnTo>
                <a:lnTo>
                  <a:pt x="104775" y="588"/>
                </a:lnTo>
                <a:lnTo>
                  <a:pt x="150715" y="10"/>
                </a:lnTo>
                <a:lnTo>
                  <a:pt x="195859" y="0"/>
                </a:lnTo>
                <a:lnTo>
                  <a:pt x="238513" y="0"/>
                </a:lnTo>
                <a:lnTo>
                  <a:pt x="277740" y="0"/>
                </a:lnTo>
                <a:lnTo>
                  <a:pt x="321228" y="0"/>
                </a:lnTo>
                <a:lnTo>
                  <a:pt x="367364" y="0"/>
                </a:lnTo>
                <a:lnTo>
                  <a:pt x="408763" y="0"/>
                </a:lnTo>
                <a:lnTo>
                  <a:pt x="447515" y="6545"/>
                </a:lnTo>
                <a:lnTo>
                  <a:pt x="491388" y="8937"/>
                </a:lnTo>
                <a:lnTo>
                  <a:pt x="529419" y="9350"/>
                </a:lnTo>
                <a:lnTo>
                  <a:pt x="575770" y="9491"/>
                </a:lnTo>
                <a:lnTo>
                  <a:pt x="618155" y="9515"/>
                </a:lnTo>
                <a:lnTo>
                  <a:pt x="659171" y="9522"/>
                </a:lnTo>
                <a:lnTo>
                  <a:pt x="698135" y="9525"/>
                </a:lnTo>
                <a:lnTo>
                  <a:pt x="736492" y="14581"/>
                </a:lnTo>
                <a:lnTo>
                  <a:pt x="780292" y="18462"/>
                </a:lnTo>
                <a:lnTo>
                  <a:pt x="818926" y="18875"/>
                </a:lnTo>
                <a:lnTo>
                  <a:pt x="857184" y="18998"/>
                </a:lnTo>
                <a:lnTo>
                  <a:pt x="897924" y="19040"/>
                </a:lnTo>
                <a:lnTo>
                  <a:pt x="934800" y="19047"/>
                </a:lnTo>
                <a:lnTo>
                  <a:pt x="974183" y="19050"/>
                </a:lnTo>
                <a:lnTo>
                  <a:pt x="1017722" y="19050"/>
                </a:lnTo>
                <a:lnTo>
                  <a:pt x="1064136" y="19050"/>
                </a:lnTo>
                <a:lnTo>
                  <a:pt x="1106530" y="13562"/>
                </a:lnTo>
                <a:lnTo>
                  <a:pt x="1142308" y="16954"/>
                </a:lnTo>
                <a:lnTo>
                  <a:pt x="1181717" y="18429"/>
                </a:lnTo>
                <a:lnTo>
                  <a:pt x="1209675"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1" name="SMARTInkShape-2850">
            <a:extLst>
              <a:ext uri="{FF2B5EF4-FFF2-40B4-BE49-F238E27FC236}">
                <a16:creationId xmlns:a16="http://schemas.microsoft.com/office/drawing/2014/main" id="{73751AE7-6215-E38B-84EB-94E323AD7315}"/>
              </a:ext>
            </a:extLst>
          </p:cNvPr>
          <p:cNvSpPr/>
          <p:nvPr>
            <p:custDataLst>
              <p:tags r:id="rId12"/>
            </p:custDataLst>
          </p:nvPr>
        </p:nvSpPr>
        <p:spPr>
          <a:xfrm>
            <a:off x="7705725" y="4514861"/>
            <a:ext cx="1095376" cy="666624"/>
          </a:xfrm>
          <a:custGeom>
            <a:avLst/>
            <a:gdLst/>
            <a:ahLst/>
            <a:cxnLst/>
            <a:rect l="0" t="0" r="0" b="0"/>
            <a:pathLst>
              <a:path w="1095376" h="666624">
                <a:moveTo>
                  <a:pt x="0" y="647689"/>
                </a:moveTo>
                <a:lnTo>
                  <a:pt x="0" y="647689"/>
                </a:lnTo>
                <a:lnTo>
                  <a:pt x="0" y="662270"/>
                </a:lnTo>
                <a:lnTo>
                  <a:pt x="1058" y="663759"/>
                </a:lnTo>
                <a:lnTo>
                  <a:pt x="2822" y="664753"/>
                </a:lnTo>
                <a:lnTo>
                  <a:pt x="9134" y="666623"/>
                </a:lnTo>
                <a:lnTo>
                  <a:pt x="17052" y="660170"/>
                </a:lnTo>
                <a:lnTo>
                  <a:pt x="25749" y="658090"/>
                </a:lnTo>
                <a:lnTo>
                  <a:pt x="31905" y="657604"/>
                </a:lnTo>
                <a:lnTo>
                  <a:pt x="33969" y="656416"/>
                </a:lnTo>
                <a:lnTo>
                  <a:pt x="35347" y="654565"/>
                </a:lnTo>
                <a:lnTo>
                  <a:pt x="36264" y="652273"/>
                </a:lnTo>
                <a:lnTo>
                  <a:pt x="37935" y="650745"/>
                </a:lnTo>
                <a:lnTo>
                  <a:pt x="42612" y="649047"/>
                </a:lnTo>
                <a:lnTo>
                  <a:pt x="54239" y="646900"/>
                </a:lnTo>
                <a:lnTo>
                  <a:pt x="63579" y="641223"/>
                </a:lnTo>
                <a:lnTo>
                  <a:pt x="69885" y="639523"/>
                </a:lnTo>
                <a:lnTo>
                  <a:pt x="71990" y="638012"/>
                </a:lnTo>
                <a:lnTo>
                  <a:pt x="73394" y="635946"/>
                </a:lnTo>
                <a:lnTo>
                  <a:pt x="76010" y="630828"/>
                </a:lnTo>
                <a:lnTo>
                  <a:pt x="111034" y="583484"/>
                </a:lnTo>
                <a:lnTo>
                  <a:pt x="114390" y="574455"/>
                </a:lnTo>
                <a:lnTo>
                  <a:pt x="130084" y="554726"/>
                </a:lnTo>
                <a:lnTo>
                  <a:pt x="140667" y="529940"/>
                </a:lnTo>
                <a:lnTo>
                  <a:pt x="148453" y="518374"/>
                </a:lnTo>
                <a:lnTo>
                  <a:pt x="150646" y="511547"/>
                </a:lnTo>
                <a:lnTo>
                  <a:pt x="151880" y="496696"/>
                </a:lnTo>
                <a:lnTo>
                  <a:pt x="154170" y="491994"/>
                </a:lnTo>
                <a:lnTo>
                  <a:pt x="165389" y="479261"/>
                </a:lnTo>
                <a:lnTo>
                  <a:pt x="173075" y="459354"/>
                </a:lnTo>
                <a:lnTo>
                  <a:pt x="184472" y="439860"/>
                </a:lnTo>
                <a:lnTo>
                  <a:pt x="198544" y="392327"/>
                </a:lnTo>
                <a:lnTo>
                  <a:pt x="207337" y="369078"/>
                </a:lnTo>
                <a:lnTo>
                  <a:pt x="233917" y="321453"/>
                </a:lnTo>
                <a:lnTo>
                  <a:pt x="248240" y="280418"/>
                </a:lnTo>
                <a:lnTo>
                  <a:pt x="253204" y="270674"/>
                </a:lnTo>
                <a:lnTo>
                  <a:pt x="257058" y="254347"/>
                </a:lnTo>
                <a:lnTo>
                  <a:pt x="282654" y="207143"/>
                </a:lnTo>
                <a:lnTo>
                  <a:pt x="291065" y="193777"/>
                </a:lnTo>
                <a:lnTo>
                  <a:pt x="299777" y="164686"/>
                </a:lnTo>
                <a:lnTo>
                  <a:pt x="320752" y="131375"/>
                </a:lnTo>
                <a:lnTo>
                  <a:pt x="327060" y="127174"/>
                </a:lnTo>
                <a:lnTo>
                  <a:pt x="329165" y="123938"/>
                </a:lnTo>
                <a:lnTo>
                  <a:pt x="335366" y="106356"/>
                </a:lnTo>
                <a:lnTo>
                  <a:pt x="369381" y="63312"/>
                </a:lnTo>
                <a:lnTo>
                  <a:pt x="383319" y="51677"/>
                </a:lnTo>
                <a:lnTo>
                  <a:pt x="404630" y="24076"/>
                </a:lnTo>
                <a:lnTo>
                  <a:pt x="410199" y="21278"/>
                </a:lnTo>
                <a:lnTo>
                  <a:pt x="413166" y="20532"/>
                </a:lnTo>
                <a:lnTo>
                  <a:pt x="428680" y="11696"/>
                </a:lnTo>
                <a:lnTo>
                  <a:pt x="444507" y="8743"/>
                </a:lnTo>
                <a:lnTo>
                  <a:pt x="455320" y="1351"/>
                </a:lnTo>
                <a:lnTo>
                  <a:pt x="495248" y="0"/>
                </a:lnTo>
                <a:lnTo>
                  <a:pt x="503390" y="2816"/>
                </a:lnTo>
                <a:lnTo>
                  <a:pt x="510537" y="6537"/>
                </a:lnTo>
                <a:lnTo>
                  <a:pt x="520511" y="9690"/>
                </a:lnTo>
                <a:lnTo>
                  <a:pt x="531227" y="15799"/>
                </a:lnTo>
                <a:lnTo>
                  <a:pt x="546281" y="19137"/>
                </a:lnTo>
                <a:lnTo>
                  <a:pt x="557912" y="26359"/>
                </a:lnTo>
                <a:lnTo>
                  <a:pt x="578710" y="44288"/>
                </a:lnTo>
                <a:lnTo>
                  <a:pt x="603522" y="54926"/>
                </a:lnTo>
                <a:lnTo>
                  <a:pt x="640412" y="82564"/>
                </a:lnTo>
                <a:lnTo>
                  <a:pt x="664950" y="112408"/>
                </a:lnTo>
                <a:lnTo>
                  <a:pt x="665950" y="116275"/>
                </a:lnTo>
                <a:lnTo>
                  <a:pt x="666216" y="118788"/>
                </a:lnTo>
                <a:lnTo>
                  <a:pt x="667452" y="120464"/>
                </a:lnTo>
                <a:lnTo>
                  <a:pt x="671648" y="122325"/>
                </a:lnTo>
                <a:lnTo>
                  <a:pt x="674904" y="123373"/>
                </a:lnTo>
                <a:lnTo>
                  <a:pt x="701525" y="159575"/>
                </a:lnTo>
                <a:lnTo>
                  <a:pt x="704924" y="168512"/>
                </a:lnTo>
                <a:lnTo>
                  <a:pt x="736304" y="210380"/>
                </a:lnTo>
                <a:lnTo>
                  <a:pt x="766134" y="244890"/>
                </a:lnTo>
                <a:lnTo>
                  <a:pt x="772749" y="256350"/>
                </a:lnTo>
                <a:lnTo>
                  <a:pt x="777361" y="263152"/>
                </a:lnTo>
                <a:lnTo>
                  <a:pt x="781015" y="272932"/>
                </a:lnTo>
                <a:lnTo>
                  <a:pt x="806858" y="304787"/>
                </a:lnTo>
                <a:lnTo>
                  <a:pt x="809453" y="311138"/>
                </a:lnTo>
                <a:lnTo>
                  <a:pt x="826029" y="333364"/>
                </a:lnTo>
                <a:lnTo>
                  <a:pt x="828558" y="339714"/>
                </a:lnTo>
                <a:lnTo>
                  <a:pt x="834872" y="349239"/>
                </a:lnTo>
                <a:lnTo>
                  <a:pt x="838272" y="358764"/>
                </a:lnTo>
                <a:lnTo>
                  <a:pt x="844455" y="368289"/>
                </a:lnTo>
                <a:lnTo>
                  <a:pt x="847814" y="377814"/>
                </a:lnTo>
                <a:lnTo>
                  <a:pt x="880815" y="423695"/>
                </a:lnTo>
                <a:lnTo>
                  <a:pt x="913642" y="468133"/>
                </a:lnTo>
                <a:lnTo>
                  <a:pt x="937779" y="498651"/>
                </a:lnTo>
                <a:lnTo>
                  <a:pt x="984105" y="545918"/>
                </a:lnTo>
                <a:lnTo>
                  <a:pt x="999470" y="564125"/>
                </a:lnTo>
                <a:lnTo>
                  <a:pt x="1007241" y="574567"/>
                </a:lnTo>
                <a:lnTo>
                  <a:pt x="1045378" y="606213"/>
                </a:lnTo>
                <a:lnTo>
                  <a:pt x="1051282" y="608088"/>
                </a:lnTo>
                <a:lnTo>
                  <a:pt x="1053279" y="609647"/>
                </a:lnTo>
                <a:lnTo>
                  <a:pt x="1056750" y="617658"/>
                </a:lnTo>
                <a:lnTo>
                  <a:pt x="1059863" y="618467"/>
                </a:lnTo>
                <a:lnTo>
                  <a:pt x="1065430" y="618986"/>
                </a:lnTo>
                <a:lnTo>
                  <a:pt x="1074882" y="627304"/>
                </a:lnTo>
                <a:lnTo>
                  <a:pt x="1084400" y="628522"/>
                </a:lnTo>
                <a:lnTo>
                  <a:pt x="1095375" y="6286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62" name="SMARTInkShape-Group610">
            <a:extLst>
              <a:ext uri="{FF2B5EF4-FFF2-40B4-BE49-F238E27FC236}">
                <a16:creationId xmlns:a16="http://schemas.microsoft.com/office/drawing/2014/main" id="{C4FD2CE5-47F7-0755-3436-6AD8E551B332}"/>
              </a:ext>
            </a:extLst>
          </p:cNvPr>
          <p:cNvGrpSpPr/>
          <p:nvPr/>
        </p:nvGrpSpPr>
        <p:grpSpPr>
          <a:xfrm>
            <a:off x="8572500" y="4543425"/>
            <a:ext cx="523876" cy="770185"/>
            <a:chOff x="8572500" y="4543425"/>
            <a:chExt cx="523876" cy="770185"/>
          </a:xfrm>
        </p:grpSpPr>
        <p:sp>
          <p:nvSpPr>
            <p:cNvPr id="1752" name="SMARTInkShape-2851">
              <a:extLst>
                <a:ext uri="{FF2B5EF4-FFF2-40B4-BE49-F238E27FC236}">
                  <a16:creationId xmlns:a16="http://schemas.microsoft.com/office/drawing/2014/main" id="{9C9EB3A8-3798-05EC-77C7-B797490978A1}"/>
                </a:ext>
              </a:extLst>
            </p:cNvPr>
            <p:cNvSpPr/>
            <p:nvPr>
              <p:custDataLst>
                <p:tags r:id="rId63"/>
              </p:custDataLst>
            </p:nvPr>
          </p:nvSpPr>
          <p:spPr>
            <a:xfrm>
              <a:off x="8963025" y="4543425"/>
              <a:ext cx="133351" cy="38101"/>
            </a:xfrm>
            <a:custGeom>
              <a:avLst/>
              <a:gdLst/>
              <a:ahLst/>
              <a:cxnLst/>
              <a:rect l="0" t="0" r="0" b="0"/>
              <a:pathLst>
                <a:path w="133351" h="38101">
                  <a:moveTo>
                    <a:pt x="0" y="38100"/>
                  </a:moveTo>
                  <a:lnTo>
                    <a:pt x="0" y="38100"/>
                  </a:lnTo>
                  <a:lnTo>
                    <a:pt x="8663" y="30496"/>
                  </a:lnTo>
                  <a:lnTo>
                    <a:pt x="35647" y="15710"/>
                  </a:lnTo>
                  <a:lnTo>
                    <a:pt x="81289" y="5012"/>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3" name="SMARTInkShape-2852">
              <a:extLst>
                <a:ext uri="{FF2B5EF4-FFF2-40B4-BE49-F238E27FC236}">
                  <a16:creationId xmlns:a16="http://schemas.microsoft.com/office/drawing/2014/main" id="{5378A4E8-D297-47B4-834E-D64345E2A9FD}"/>
                </a:ext>
              </a:extLst>
            </p:cNvPr>
            <p:cNvSpPr/>
            <p:nvPr>
              <p:custDataLst>
                <p:tags r:id="rId64"/>
              </p:custDataLst>
            </p:nvPr>
          </p:nvSpPr>
          <p:spPr>
            <a:xfrm>
              <a:off x="8905875" y="4572392"/>
              <a:ext cx="85525" cy="171059"/>
            </a:xfrm>
            <a:custGeom>
              <a:avLst/>
              <a:gdLst/>
              <a:ahLst/>
              <a:cxnLst/>
              <a:rect l="0" t="0" r="0" b="0"/>
              <a:pathLst>
                <a:path w="85525" h="171059">
                  <a:moveTo>
                    <a:pt x="47625" y="9133"/>
                  </a:moveTo>
                  <a:lnTo>
                    <a:pt x="47625" y="9133"/>
                  </a:lnTo>
                  <a:lnTo>
                    <a:pt x="56759" y="0"/>
                  </a:lnTo>
                  <a:lnTo>
                    <a:pt x="37836" y="21743"/>
                  </a:lnTo>
                  <a:lnTo>
                    <a:pt x="21849" y="54207"/>
                  </a:lnTo>
                  <a:lnTo>
                    <a:pt x="19602" y="68954"/>
                  </a:lnTo>
                  <a:lnTo>
                    <a:pt x="21534" y="72297"/>
                  </a:lnTo>
                  <a:lnTo>
                    <a:pt x="29326" y="78833"/>
                  </a:lnTo>
                  <a:lnTo>
                    <a:pt x="37022" y="82444"/>
                  </a:lnTo>
                  <a:lnTo>
                    <a:pt x="43970" y="85108"/>
                  </a:lnTo>
                  <a:lnTo>
                    <a:pt x="54892" y="91499"/>
                  </a:lnTo>
                  <a:lnTo>
                    <a:pt x="70004" y="94921"/>
                  </a:lnTo>
                  <a:lnTo>
                    <a:pt x="78032" y="99472"/>
                  </a:lnTo>
                  <a:lnTo>
                    <a:pt x="82306" y="105022"/>
                  </a:lnTo>
                  <a:lnTo>
                    <a:pt x="84712" y="114097"/>
                  </a:lnTo>
                  <a:lnTo>
                    <a:pt x="85524" y="121589"/>
                  </a:lnTo>
                  <a:lnTo>
                    <a:pt x="80610" y="132999"/>
                  </a:lnTo>
                  <a:lnTo>
                    <a:pt x="72516" y="141090"/>
                  </a:lnTo>
                  <a:lnTo>
                    <a:pt x="42907" y="158174"/>
                  </a:lnTo>
                  <a:lnTo>
                    <a:pt x="0" y="1710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4" name="SMARTInkShape-2853">
              <a:extLst>
                <a:ext uri="{FF2B5EF4-FFF2-40B4-BE49-F238E27FC236}">
                  <a16:creationId xmlns:a16="http://schemas.microsoft.com/office/drawing/2014/main" id="{34680563-3B0D-E154-E78E-CA6E091F686A}"/>
                </a:ext>
              </a:extLst>
            </p:cNvPr>
            <p:cNvSpPr/>
            <p:nvPr>
              <p:custDataLst>
                <p:tags r:id="rId65"/>
              </p:custDataLst>
            </p:nvPr>
          </p:nvSpPr>
          <p:spPr>
            <a:xfrm>
              <a:off x="8820150" y="4583006"/>
              <a:ext cx="104776" cy="112355"/>
            </a:xfrm>
            <a:custGeom>
              <a:avLst/>
              <a:gdLst/>
              <a:ahLst/>
              <a:cxnLst/>
              <a:rect l="0" t="0" r="0" b="0"/>
              <a:pathLst>
                <a:path w="104776" h="112355">
                  <a:moveTo>
                    <a:pt x="0" y="46144"/>
                  </a:moveTo>
                  <a:lnTo>
                    <a:pt x="0" y="46144"/>
                  </a:lnTo>
                  <a:lnTo>
                    <a:pt x="0" y="36031"/>
                  </a:lnTo>
                  <a:lnTo>
                    <a:pt x="1058" y="33052"/>
                  </a:lnTo>
                  <a:lnTo>
                    <a:pt x="2824" y="31066"/>
                  </a:lnTo>
                  <a:lnTo>
                    <a:pt x="13257" y="22823"/>
                  </a:lnTo>
                  <a:lnTo>
                    <a:pt x="16476" y="17082"/>
                  </a:lnTo>
                  <a:lnTo>
                    <a:pt x="17335" y="14070"/>
                  </a:lnTo>
                  <a:lnTo>
                    <a:pt x="18964" y="12061"/>
                  </a:lnTo>
                  <a:lnTo>
                    <a:pt x="38282" y="740"/>
                  </a:lnTo>
                  <a:lnTo>
                    <a:pt x="41395" y="0"/>
                  </a:lnTo>
                  <a:lnTo>
                    <a:pt x="44531" y="564"/>
                  </a:lnTo>
                  <a:lnTo>
                    <a:pt x="50835" y="4014"/>
                  </a:lnTo>
                  <a:lnTo>
                    <a:pt x="52942" y="7475"/>
                  </a:lnTo>
                  <a:lnTo>
                    <a:pt x="55280" y="16963"/>
                  </a:lnTo>
                  <a:lnTo>
                    <a:pt x="53497" y="28235"/>
                  </a:lnTo>
                  <a:lnTo>
                    <a:pt x="34957" y="68116"/>
                  </a:lnTo>
                  <a:lnTo>
                    <a:pt x="17136" y="93758"/>
                  </a:lnTo>
                  <a:lnTo>
                    <a:pt x="10086" y="99056"/>
                  </a:lnTo>
                  <a:lnTo>
                    <a:pt x="6724" y="100468"/>
                  </a:lnTo>
                  <a:lnTo>
                    <a:pt x="4483" y="102469"/>
                  </a:lnTo>
                  <a:lnTo>
                    <a:pt x="591" y="111247"/>
                  </a:lnTo>
                  <a:lnTo>
                    <a:pt x="1451" y="111771"/>
                  </a:lnTo>
                  <a:lnTo>
                    <a:pt x="5231" y="112354"/>
                  </a:lnTo>
                  <a:lnTo>
                    <a:pt x="47954" y="103864"/>
                  </a:lnTo>
                  <a:lnTo>
                    <a:pt x="104775" y="1032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5" name="SMARTInkShape-2854">
              <a:extLst>
                <a:ext uri="{FF2B5EF4-FFF2-40B4-BE49-F238E27FC236}">
                  <a16:creationId xmlns:a16="http://schemas.microsoft.com/office/drawing/2014/main" id="{8C54E8D5-591D-18DB-CB98-07D824624226}"/>
                </a:ext>
              </a:extLst>
            </p:cNvPr>
            <p:cNvSpPr/>
            <p:nvPr>
              <p:custDataLst>
                <p:tags r:id="rId66"/>
              </p:custDataLst>
            </p:nvPr>
          </p:nvSpPr>
          <p:spPr>
            <a:xfrm>
              <a:off x="8726615" y="4600575"/>
              <a:ext cx="72479" cy="118229"/>
            </a:xfrm>
            <a:custGeom>
              <a:avLst/>
              <a:gdLst/>
              <a:ahLst/>
              <a:cxnLst/>
              <a:rect l="0" t="0" r="0" b="0"/>
              <a:pathLst>
                <a:path w="72479" h="118229">
                  <a:moveTo>
                    <a:pt x="17335" y="47625"/>
                  </a:moveTo>
                  <a:lnTo>
                    <a:pt x="17335" y="47625"/>
                  </a:lnTo>
                  <a:lnTo>
                    <a:pt x="17335" y="32636"/>
                  </a:lnTo>
                  <a:lnTo>
                    <a:pt x="17335" y="37171"/>
                  </a:lnTo>
                  <a:lnTo>
                    <a:pt x="9729" y="47639"/>
                  </a:lnTo>
                  <a:lnTo>
                    <a:pt x="0" y="76868"/>
                  </a:lnTo>
                  <a:lnTo>
                    <a:pt x="1872" y="87433"/>
                  </a:lnTo>
                  <a:lnTo>
                    <a:pt x="3850" y="93213"/>
                  </a:lnTo>
                  <a:lnTo>
                    <a:pt x="11694" y="102459"/>
                  </a:lnTo>
                  <a:lnTo>
                    <a:pt x="28921" y="117018"/>
                  </a:lnTo>
                  <a:lnTo>
                    <a:pt x="33526" y="118228"/>
                  </a:lnTo>
                  <a:lnTo>
                    <a:pt x="44288" y="116751"/>
                  </a:lnTo>
                  <a:lnTo>
                    <a:pt x="57188" y="109970"/>
                  </a:lnTo>
                  <a:lnTo>
                    <a:pt x="67713" y="86088"/>
                  </a:lnTo>
                  <a:lnTo>
                    <a:pt x="72478" y="57258"/>
                  </a:lnTo>
                  <a:lnTo>
                    <a:pt x="68833" y="33663"/>
                  </a:lnTo>
                  <a:lnTo>
                    <a:pt x="61051" y="18323"/>
                  </a:lnTo>
                  <a:lnTo>
                    <a:pt x="3638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6" name="SMARTInkShape-2855">
              <a:extLst>
                <a:ext uri="{FF2B5EF4-FFF2-40B4-BE49-F238E27FC236}">
                  <a16:creationId xmlns:a16="http://schemas.microsoft.com/office/drawing/2014/main" id="{138793BD-902D-6709-A76B-918E45D951EC}"/>
                </a:ext>
              </a:extLst>
            </p:cNvPr>
            <p:cNvSpPr/>
            <p:nvPr>
              <p:custDataLst>
                <p:tags r:id="rId67"/>
              </p:custDataLst>
            </p:nvPr>
          </p:nvSpPr>
          <p:spPr>
            <a:xfrm>
              <a:off x="8705850" y="471487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7" name="SMARTInkShape-2856">
              <a:extLst>
                <a:ext uri="{FF2B5EF4-FFF2-40B4-BE49-F238E27FC236}">
                  <a16:creationId xmlns:a16="http://schemas.microsoft.com/office/drawing/2014/main" id="{E30F703E-1CCB-ED63-7E4E-C70DC89CCE48}"/>
                </a:ext>
              </a:extLst>
            </p:cNvPr>
            <p:cNvSpPr/>
            <p:nvPr>
              <p:custDataLst>
                <p:tags r:id="rId68"/>
              </p:custDataLst>
            </p:nvPr>
          </p:nvSpPr>
          <p:spPr>
            <a:xfrm>
              <a:off x="8572500" y="4633472"/>
              <a:ext cx="89413" cy="118380"/>
            </a:xfrm>
            <a:custGeom>
              <a:avLst/>
              <a:gdLst/>
              <a:ahLst/>
              <a:cxnLst/>
              <a:rect l="0" t="0" r="0" b="0"/>
              <a:pathLst>
                <a:path w="89413" h="118380">
                  <a:moveTo>
                    <a:pt x="57150" y="24253"/>
                  </a:moveTo>
                  <a:lnTo>
                    <a:pt x="57150" y="24253"/>
                  </a:lnTo>
                  <a:lnTo>
                    <a:pt x="57150" y="10064"/>
                  </a:lnTo>
                  <a:lnTo>
                    <a:pt x="56092" y="8443"/>
                  </a:lnTo>
                  <a:lnTo>
                    <a:pt x="54327" y="7364"/>
                  </a:lnTo>
                  <a:lnTo>
                    <a:pt x="52094" y="6643"/>
                  </a:lnTo>
                  <a:lnTo>
                    <a:pt x="50604" y="5105"/>
                  </a:lnTo>
                  <a:lnTo>
                    <a:pt x="48948" y="573"/>
                  </a:lnTo>
                  <a:lnTo>
                    <a:pt x="47448" y="0"/>
                  </a:lnTo>
                  <a:lnTo>
                    <a:pt x="45390" y="676"/>
                  </a:lnTo>
                  <a:lnTo>
                    <a:pt x="20213" y="23252"/>
                  </a:lnTo>
                  <a:lnTo>
                    <a:pt x="7636" y="45829"/>
                  </a:lnTo>
                  <a:lnTo>
                    <a:pt x="2261" y="67570"/>
                  </a:lnTo>
                  <a:lnTo>
                    <a:pt x="3828" y="80900"/>
                  </a:lnTo>
                  <a:lnTo>
                    <a:pt x="9110" y="93879"/>
                  </a:lnTo>
                  <a:lnTo>
                    <a:pt x="18513" y="106703"/>
                  </a:lnTo>
                  <a:lnTo>
                    <a:pt x="29747" y="113815"/>
                  </a:lnTo>
                  <a:lnTo>
                    <a:pt x="49150" y="118379"/>
                  </a:lnTo>
                  <a:lnTo>
                    <a:pt x="64893" y="114114"/>
                  </a:lnTo>
                  <a:lnTo>
                    <a:pt x="77906" y="106147"/>
                  </a:lnTo>
                  <a:lnTo>
                    <a:pt x="88464" y="86970"/>
                  </a:lnTo>
                  <a:lnTo>
                    <a:pt x="89412" y="67297"/>
                  </a:lnTo>
                  <a:lnTo>
                    <a:pt x="83996" y="40888"/>
                  </a:lnTo>
                  <a:lnTo>
                    <a:pt x="77549" y="29529"/>
                  </a:lnTo>
                  <a:lnTo>
                    <a:pt x="67628" y="17426"/>
                  </a:lnTo>
                  <a:lnTo>
                    <a:pt x="53340" y="10636"/>
                  </a:lnTo>
                  <a:lnTo>
                    <a:pt x="8566" y="5521"/>
                  </a:lnTo>
                  <a:lnTo>
                    <a:pt x="0" y="520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8" name="SMARTInkShape-2857">
              <a:extLst>
                <a:ext uri="{FF2B5EF4-FFF2-40B4-BE49-F238E27FC236}">
                  <a16:creationId xmlns:a16="http://schemas.microsoft.com/office/drawing/2014/main" id="{A49046DA-7FB9-5F16-CBB5-2C88702BC7DE}"/>
                </a:ext>
              </a:extLst>
            </p:cNvPr>
            <p:cNvSpPr/>
            <p:nvPr>
              <p:custDataLst>
                <p:tags r:id="rId69"/>
              </p:custDataLst>
            </p:nvPr>
          </p:nvSpPr>
          <p:spPr>
            <a:xfrm>
              <a:off x="8667750" y="4924435"/>
              <a:ext cx="190501" cy="228591"/>
            </a:xfrm>
            <a:custGeom>
              <a:avLst/>
              <a:gdLst/>
              <a:ahLst/>
              <a:cxnLst/>
              <a:rect l="0" t="0" r="0" b="0"/>
              <a:pathLst>
                <a:path w="190501" h="228591">
                  <a:moveTo>
                    <a:pt x="0" y="228590"/>
                  </a:moveTo>
                  <a:lnTo>
                    <a:pt x="0" y="228590"/>
                  </a:lnTo>
                  <a:lnTo>
                    <a:pt x="1058" y="186833"/>
                  </a:lnTo>
                  <a:lnTo>
                    <a:pt x="13257" y="155501"/>
                  </a:lnTo>
                  <a:lnTo>
                    <a:pt x="45057" y="112403"/>
                  </a:lnTo>
                  <a:lnTo>
                    <a:pt x="63423" y="91026"/>
                  </a:lnTo>
                  <a:lnTo>
                    <a:pt x="110226" y="57177"/>
                  </a:lnTo>
                  <a:lnTo>
                    <a:pt x="152059" y="34724"/>
                  </a:lnTo>
                  <a:lnTo>
                    <a:pt x="179722" y="19714"/>
                  </a:lnTo>
                  <a:lnTo>
                    <a:pt x="179081" y="19490"/>
                  </a:lnTo>
                  <a:lnTo>
                    <a:pt x="172663" y="19099"/>
                  </a:lnTo>
                  <a:lnTo>
                    <a:pt x="150097" y="10844"/>
                  </a:lnTo>
                  <a:lnTo>
                    <a:pt x="104270" y="1348"/>
                  </a:lnTo>
                  <a:lnTo>
                    <a:pt x="95321" y="0"/>
                  </a:lnTo>
                  <a:lnTo>
                    <a:pt x="139725" y="1048"/>
                  </a:lnTo>
                  <a:lnTo>
                    <a:pt x="170764" y="9399"/>
                  </a:lnTo>
                  <a:lnTo>
                    <a:pt x="171432" y="380"/>
                  </a:lnTo>
                  <a:lnTo>
                    <a:pt x="171450" y="45429"/>
                  </a:lnTo>
                  <a:lnTo>
                    <a:pt x="180387" y="92457"/>
                  </a:lnTo>
                  <a:lnTo>
                    <a:pt x="180860" y="112447"/>
                  </a:lnTo>
                  <a:lnTo>
                    <a:pt x="181957" y="116236"/>
                  </a:lnTo>
                  <a:lnTo>
                    <a:pt x="190500" y="1238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9" name="SMARTInkShape-2858">
              <a:extLst>
                <a:ext uri="{FF2B5EF4-FFF2-40B4-BE49-F238E27FC236}">
                  <a16:creationId xmlns:a16="http://schemas.microsoft.com/office/drawing/2014/main" id="{78266CED-12AF-34AC-9AF8-C6798A5C34F1}"/>
                </a:ext>
              </a:extLst>
            </p:cNvPr>
            <p:cNvSpPr/>
            <p:nvPr>
              <p:custDataLst>
                <p:tags r:id="rId70"/>
              </p:custDataLst>
            </p:nvPr>
          </p:nvSpPr>
          <p:spPr>
            <a:xfrm>
              <a:off x="8667750" y="5238750"/>
              <a:ext cx="47626" cy="28576"/>
            </a:xfrm>
            <a:custGeom>
              <a:avLst/>
              <a:gdLst/>
              <a:ahLst/>
              <a:cxnLst/>
              <a:rect l="0" t="0" r="0" b="0"/>
              <a:pathLst>
                <a:path w="47626" h="28576">
                  <a:moveTo>
                    <a:pt x="0" y="28575"/>
                  </a:moveTo>
                  <a:lnTo>
                    <a:pt x="0" y="28575"/>
                  </a:lnTo>
                  <a:lnTo>
                    <a:pt x="21458" y="7116"/>
                  </a:lnTo>
                  <a:lnTo>
                    <a:pt x="31056" y="3163"/>
                  </a:lnTo>
                  <a:lnTo>
                    <a:pt x="476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0" name="SMARTInkShape-2859">
              <a:extLst>
                <a:ext uri="{FF2B5EF4-FFF2-40B4-BE49-F238E27FC236}">
                  <a16:creationId xmlns:a16="http://schemas.microsoft.com/office/drawing/2014/main" id="{DF4F792F-1424-CEF1-DB73-6514B87C890C}"/>
                </a:ext>
              </a:extLst>
            </p:cNvPr>
            <p:cNvSpPr/>
            <p:nvPr>
              <p:custDataLst>
                <p:tags r:id="rId71"/>
              </p:custDataLst>
            </p:nvPr>
          </p:nvSpPr>
          <p:spPr>
            <a:xfrm>
              <a:off x="8648700" y="5143500"/>
              <a:ext cx="57151" cy="47626"/>
            </a:xfrm>
            <a:custGeom>
              <a:avLst/>
              <a:gdLst/>
              <a:ahLst/>
              <a:cxnLst/>
              <a:rect l="0" t="0" r="0" b="0"/>
              <a:pathLst>
                <a:path w="57151" h="47626">
                  <a:moveTo>
                    <a:pt x="0" y="47625"/>
                  </a:moveTo>
                  <a:lnTo>
                    <a:pt x="0" y="47625"/>
                  </a:lnTo>
                  <a:lnTo>
                    <a:pt x="0" y="42569"/>
                  </a:lnTo>
                  <a:lnTo>
                    <a:pt x="2823" y="37264"/>
                  </a:lnTo>
                  <a:lnTo>
                    <a:pt x="17334" y="20882"/>
                  </a:lnTo>
                  <a:lnTo>
                    <a:pt x="47216" y="2646"/>
                  </a:lnTo>
                  <a:lnTo>
                    <a:pt x="571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1" name="SMARTInkShape-2860">
              <a:extLst>
                <a:ext uri="{FF2B5EF4-FFF2-40B4-BE49-F238E27FC236}">
                  <a16:creationId xmlns:a16="http://schemas.microsoft.com/office/drawing/2014/main" id="{A07431AF-8E6E-850D-D10E-85BCECB372B7}"/>
                </a:ext>
              </a:extLst>
            </p:cNvPr>
            <p:cNvSpPr/>
            <p:nvPr>
              <p:custDataLst>
                <p:tags r:id="rId72"/>
              </p:custDataLst>
            </p:nvPr>
          </p:nvSpPr>
          <p:spPr>
            <a:xfrm>
              <a:off x="8572891" y="4991495"/>
              <a:ext cx="18660" cy="322115"/>
            </a:xfrm>
            <a:custGeom>
              <a:avLst/>
              <a:gdLst/>
              <a:ahLst/>
              <a:cxnLst/>
              <a:rect l="0" t="0" r="0" b="0"/>
              <a:pathLst>
                <a:path w="18660" h="322115">
                  <a:moveTo>
                    <a:pt x="18659" y="37705"/>
                  </a:moveTo>
                  <a:lnTo>
                    <a:pt x="18659" y="37705"/>
                  </a:lnTo>
                  <a:lnTo>
                    <a:pt x="18659" y="9250"/>
                  </a:lnTo>
                  <a:lnTo>
                    <a:pt x="9525" y="0"/>
                  </a:lnTo>
                  <a:lnTo>
                    <a:pt x="9149" y="47180"/>
                  </a:lnTo>
                  <a:lnTo>
                    <a:pt x="9138" y="90377"/>
                  </a:lnTo>
                  <a:lnTo>
                    <a:pt x="2589" y="131012"/>
                  </a:lnTo>
                  <a:lnTo>
                    <a:pt x="0" y="172263"/>
                  </a:lnTo>
                  <a:lnTo>
                    <a:pt x="2482" y="218839"/>
                  </a:lnTo>
                  <a:lnTo>
                    <a:pt x="8550" y="262661"/>
                  </a:lnTo>
                  <a:lnTo>
                    <a:pt x="10115" y="282759"/>
                  </a:lnTo>
                  <a:lnTo>
                    <a:pt x="18624" y="313729"/>
                  </a:lnTo>
                  <a:lnTo>
                    <a:pt x="18655" y="322114"/>
                  </a:lnTo>
                  <a:lnTo>
                    <a:pt x="18659" y="3139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2" name="SMARTInkShape-Group611">
            <a:extLst>
              <a:ext uri="{FF2B5EF4-FFF2-40B4-BE49-F238E27FC236}">
                <a16:creationId xmlns:a16="http://schemas.microsoft.com/office/drawing/2014/main" id="{53E4332B-EC8A-E6BC-DCDB-1B2B726FB3BC}"/>
              </a:ext>
            </a:extLst>
          </p:cNvPr>
          <p:cNvGrpSpPr/>
          <p:nvPr/>
        </p:nvGrpSpPr>
        <p:grpSpPr>
          <a:xfrm>
            <a:off x="7048500" y="4962642"/>
            <a:ext cx="819151" cy="285634"/>
            <a:chOff x="7048500" y="4962642"/>
            <a:chExt cx="819151" cy="285634"/>
          </a:xfrm>
        </p:grpSpPr>
        <p:sp>
          <p:nvSpPr>
            <p:cNvPr id="1763" name="SMARTInkShape-2861">
              <a:extLst>
                <a:ext uri="{FF2B5EF4-FFF2-40B4-BE49-F238E27FC236}">
                  <a16:creationId xmlns:a16="http://schemas.microsoft.com/office/drawing/2014/main" id="{4B989E4C-46B2-7F2F-298E-62F963536F1A}"/>
                </a:ext>
              </a:extLst>
            </p:cNvPr>
            <p:cNvSpPr/>
            <p:nvPr>
              <p:custDataLst>
                <p:tags r:id="rId54"/>
              </p:custDataLst>
            </p:nvPr>
          </p:nvSpPr>
          <p:spPr>
            <a:xfrm>
              <a:off x="7191375" y="5038725"/>
              <a:ext cx="95251" cy="47626"/>
            </a:xfrm>
            <a:custGeom>
              <a:avLst/>
              <a:gdLst/>
              <a:ahLst/>
              <a:cxnLst/>
              <a:rect l="0" t="0" r="0" b="0"/>
              <a:pathLst>
                <a:path w="95251" h="47626">
                  <a:moveTo>
                    <a:pt x="0" y="47625"/>
                  </a:moveTo>
                  <a:lnTo>
                    <a:pt x="0" y="47625"/>
                  </a:lnTo>
                  <a:lnTo>
                    <a:pt x="0" y="39424"/>
                  </a:lnTo>
                  <a:lnTo>
                    <a:pt x="34589" y="14348"/>
                  </a:lnTo>
                  <a:lnTo>
                    <a:pt x="952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4" name="SMARTInkShape-2862">
              <a:extLst>
                <a:ext uri="{FF2B5EF4-FFF2-40B4-BE49-F238E27FC236}">
                  <a16:creationId xmlns:a16="http://schemas.microsoft.com/office/drawing/2014/main" id="{109D2F15-86C7-E14C-38C4-9CBEC0CA6E44}"/>
                </a:ext>
              </a:extLst>
            </p:cNvPr>
            <p:cNvSpPr/>
            <p:nvPr>
              <p:custDataLst>
                <p:tags r:id="rId55"/>
              </p:custDataLst>
            </p:nvPr>
          </p:nvSpPr>
          <p:spPr>
            <a:xfrm>
              <a:off x="7162800" y="5071860"/>
              <a:ext cx="55581" cy="147841"/>
            </a:xfrm>
            <a:custGeom>
              <a:avLst/>
              <a:gdLst/>
              <a:ahLst/>
              <a:cxnLst/>
              <a:rect l="0" t="0" r="0" b="0"/>
              <a:pathLst>
                <a:path w="55581" h="147841">
                  <a:moveTo>
                    <a:pt x="28575" y="24015"/>
                  </a:moveTo>
                  <a:lnTo>
                    <a:pt x="28575" y="24015"/>
                  </a:lnTo>
                  <a:lnTo>
                    <a:pt x="28575" y="13902"/>
                  </a:lnTo>
                  <a:lnTo>
                    <a:pt x="27517" y="10923"/>
                  </a:lnTo>
                  <a:lnTo>
                    <a:pt x="25753" y="8937"/>
                  </a:lnTo>
                  <a:lnTo>
                    <a:pt x="23519" y="7613"/>
                  </a:lnTo>
                  <a:lnTo>
                    <a:pt x="22028" y="5672"/>
                  </a:lnTo>
                  <a:lnTo>
                    <a:pt x="20374" y="694"/>
                  </a:lnTo>
                  <a:lnTo>
                    <a:pt x="18874" y="0"/>
                  </a:lnTo>
                  <a:lnTo>
                    <a:pt x="16815" y="597"/>
                  </a:lnTo>
                  <a:lnTo>
                    <a:pt x="5908" y="9159"/>
                  </a:lnTo>
                  <a:lnTo>
                    <a:pt x="2626" y="17765"/>
                  </a:lnTo>
                  <a:lnTo>
                    <a:pt x="153" y="45874"/>
                  </a:lnTo>
                  <a:lnTo>
                    <a:pt x="1161" y="48114"/>
                  </a:lnTo>
                  <a:lnTo>
                    <a:pt x="2891" y="49605"/>
                  </a:lnTo>
                  <a:lnTo>
                    <a:pt x="7634" y="52322"/>
                  </a:lnTo>
                  <a:lnTo>
                    <a:pt x="26743" y="69872"/>
                  </a:lnTo>
                  <a:lnTo>
                    <a:pt x="41305" y="72349"/>
                  </a:lnTo>
                  <a:lnTo>
                    <a:pt x="43412" y="74229"/>
                  </a:lnTo>
                  <a:lnTo>
                    <a:pt x="44817" y="76542"/>
                  </a:lnTo>
                  <a:lnTo>
                    <a:pt x="46811" y="78083"/>
                  </a:lnTo>
                  <a:lnTo>
                    <a:pt x="51849" y="79796"/>
                  </a:lnTo>
                  <a:lnTo>
                    <a:pt x="53616" y="82368"/>
                  </a:lnTo>
                  <a:lnTo>
                    <a:pt x="55580" y="90872"/>
                  </a:lnTo>
                  <a:lnTo>
                    <a:pt x="53630" y="101708"/>
                  </a:lnTo>
                  <a:lnTo>
                    <a:pt x="46582" y="116885"/>
                  </a:lnTo>
                  <a:lnTo>
                    <a:pt x="34719" y="131495"/>
                  </a:lnTo>
                  <a:lnTo>
                    <a:pt x="25660" y="135284"/>
                  </a:lnTo>
                  <a:lnTo>
                    <a:pt x="15638" y="138027"/>
                  </a:lnTo>
                  <a:lnTo>
                    <a:pt x="0" y="1478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5" name="SMARTInkShape-2863">
              <a:extLst>
                <a:ext uri="{FF2B5EF4-FFF2-40B4-BE49-F238E27FC236}">
                  <a16:creationId xmlns:a16="http://schemas.microsoft.com/office/drawing/2014/main" id="{148746C5-0D35-F066-5D64-98DFED578DBC}"/>
                </a:ext>
              </a:extLst>
            </p:cNvPr>
            <p:cNvSpPr/>
            <p:nvPr>
              <p:custDataLst>
                <p:tags r:id="rId56"/>
              </p:custDataLst>
            </p:nvPr>
          </p:nvSpPr>
          <p:spPr>
            <a:xfrm>
              <a:off x="7048500" y="5086893"/>
              <a:ext cx="95251" cy="113354"/>
            </a:xfrm>
            <a:custGeom>
              <a:avLst/>
              <a:gdLst/>
              <a:ahLst/>
              <a:cxnLst/>
              <a:rect l="0" t="0" r="0" b="0"/>
              <a:pathLst>
                <a:path w="95251" h="113354">
                  <a:moveTo>
                    <a:pt x="0" y="28032"/>
                  </a:moveTo>
                  <a:lnTo>
                    <a:pt x="0" y="28032"/>
                  </a:lnTo>
                  <a:lnTo>
                    <a:pt x="22120" y="8734"/>
                  </a:lnTo>
                  <a:lnTo>
                    <a:pt x="36188" y="2206"/>
                  </a:lnTo>
                  <a:lnTo>
                    <a:pt x="45365" y="0"/>
                  </a:lnTo>
                  <a:lnTo>
                    <a:pt x="52012" y="9731"/>
                  </a:lnTo>
                  <a:lnTo>
                    <a:pt x="60685" y="26021"/>
                  </a:lnTo>
                  <a:lnTo>
                    <a:pt x="61623" y="31982"/>
                  </a:lnTo>
                  <a:lnTo>
                    <a:pt x="59844" y="44251"/>
                  </a:lnTo>
                  <a:lnTo>
                    <a:pt x="52892" y="63059"/>
                  </a:lnTo>
                  <a:lnTo>
                    <a:pt x="22419" y="103399"/>
                  </a:lnTo>
                  <a:lnTo>
                    <a:pt x="19716" y="111711"/>
                  </a:lnTo>
                  <a:lnTo>
                    <a:pt x="20552" y="112393"/>
                  </a:lnTo>
                  <a:lnTo>
                    <a:pt x="27844" y="113353"/>
                  </a:lnTo>
                  <a:lnTo>
                    <a:pt x="70879" y="112688"/>
                  </a:lnTo>
                  <a:lnTo>
                    <a:pt x="95250" y="10423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6" name="SMARTInkShape-2864">
              <a:extLst>
                <a:ext uri="{FF2B5EF4-FFF2-40B4-BE49-F238E27FC236}">
                  <a16:creationId xmlns:a16="http://schemas.microsoft.com/office/drawing/2014/main" id="{666AAE0A-EBBA-137F-0D48-17744EE7FFA0}"/>
                </a:ext>
              </a:extLst>
            </p:cNvPr>
            <p:cNvSpPr/>
            <p:nvPr>
              <p:custDataLst>
                <p:tags r:id="rId57"/>
              </p:custDataLst>
            </p:nvPr>
          </p:nvSpPr>
          <p:spPr>
            <a:xfrm>
              <a:off x="7267939" y="5038725"/>
              <a:ext cx="171087" cy="152401"/>
            </a:xfrm>
            <a:custGeom>
              <a:avLst/>
              <a:gdLst/>
              <a:ahLst/>
              <a:cxnLst/>
              <a:rect l="0" t="0" r="0" b="0"/>
              <a:pathLst>
                <a:path w="171087" h="152401">
                  <a:moveTo>
                    <a:pt x="171086" y="0"/>
                  </a:moveTo>
                  <a:lnTo>
                    <a:pt x="171086" y="0"/>
                  </a:lnTo>
                  <a:lnTo>
                    <a:pt x="171086" y="5488"/>
                  </a:lnTo>
                  <a:lnTo>
                    <a:pt x="171086" y="24"/>
                  </a:lnTo>
                  <a:lnTo>
                    <a:pt x="171086" y="8203"/>
                  </a:lnTo>
                  <a:lnTo>
                    <a:pt x="166030" y="14190"/>
                  </a:lnTo>
                  <a:lnTo>
                    <a:pt x="120687" y="41558"/>
                  </a:lnTo>
                  <a:lnTo>
                    <a:pt x="97787" y="53756"/>
                  </a:lnTo>
                  <a:lnTo>
                    <a:pt x="52294" y="73264"/>
                  </a:lnTo>
                  <a:lnTo>
                    <a:pt x="20621" y="82950"/>
                  </a:lnTo>
                  <a:lnTo>
                    <a:pt x="865" y="85562"/>
                  </a:lnTo>
                  <a:lnTo>
                    <a:pt x="182" y="88475"/>
                  </a:lnTo>
                  <a:lnTo>
                    <a:pt x="0" y="90734"/>
                  </a:lnTo>
                  <a:lnTo>
                    <a:pt x="1995" y="92238"/>
                  </a:lnTo>
                  <a:lnTo>
                    <a:pt x="49483" y="108390"/>
                  </a:lnTo>
                  <a:lnTo>
                    <a:pt x="95723" y="121559"/>
                  </a:lnTo>
                  <a:lnTo>
                    <a:pt x="141444" y="138722"/>
                  </a:lnTo>
                  <a:lnTo>
                    <a:pt x="151914" y="141029"/>
                  </a:lnTo>
                  <a:lnTo>
                    <a:pt x="155130" y="142703"/>
                  </a:lnTo>
                  <a:lnTo>
                    <a:pt x="157274" y="144876"/>
                  </a:lnTo>
                  <a:lnTo>
                    <a:pt x="161561"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7" name="SMARTInkShape-2865">
              <a:extLst>
                <a:ext uri="{FF2B5EF4-FFF2-40B4-BE49-F238E27FC236}">
                  <a16:creationId xmlns:a16="http://schemas.microsoft.com/office/drawing/2014/main" id="{7804E85C-DF66-D76A-247B-C7A115DF5F93}"/>
                </a:ext>
              </a:extLst>
            </p:cNvPr>
            <p:cNvSpPr/>
            <p:nvPr>
              <p:custDataLst>
                <p:tags r:id="rId58"/>
              </p:custDataLst>
            </p:nvPr>
          </p:nvSpPr>
          <p:spPr>
            <a:xfrm>
              <a:off x="7343775" y="5115044"/>
              <a:ext cx="351964" cy="93774"/>
            </a:xfrm>
            <a:custGeom>
              <a:avLst/>
              <a:gdLst/>
              <a:ahLst/>
              <a:cxnLst/>
              <a:rect l="0" t="0" r="0" b="0"/>
              <a:pathLst>
                <a:path w="351964" h="93774">
                  <a:moveTo>
                    <a:pt x="0" y="18931"/>
                  </a:moveTo>
                  <a:lnTo>
                    <a:pt x="0" y="18931"/>
                  </a:lnTo>
                  <a:lnTo>
                    <a:pt x="0" y="10730"/>
                  </a:lnTo>
                  <a:lnTo>
                    <a:pt x="1058" y="10289"/>
                  </a:lnTo>
                  <a:lnTo>
                    <a:pt x="44911" y="788"/>
                  </a:lnTo>
                  <a:lnTo>
                    <a:pt x="91678" y="0"/>
                  </a:lnTo>
                  <a:lnTo>
                    <a:pt x="138133" y="963"/>
                  </a:lnTo>
                  <a:lnTo>
                    <a:pt x="175530" y="7425"/>
                  </a:lnTo>
                  <a:lnTo>
                    <a:pt x="197606" y="10642"/>
                  </a:lnTo>
                  <a:lnTo>
                    <a:pt x="237648" y="27133"/>
                  </a:lnTo>
                  <a:lnTo>
                    <a:pt x="266018" y="40894"/>
                  </a:lnTo>
                  <a:lnTo>
                    <a:pt x="281812" y="52746"/>
                  </a:lnTo>
                  <a:lnTo>
                    <a:pt x="295124" y="59006"/>
                  </a:lnTo>
                  <a:lnTo>
                    <a:pt x="304632" y="66425"/>
                  </a:lnTo>
                  <a:lnTo>
                    <a:pt x="309807" y="66517"/>
                  </a:lnTo>
                  <a:lnTo>
                    <a:pt x="311312" y="67588"/>
                  </a:lnTo>
                  <a:lnTo>
                    <a:pt x="312317" y="69361"/>
                  </a:lnTo>
                  <a:lnTo>
                    <a:pt x="313928" y="74754"/>
                  </a:lnTo>
                  <a:lnTo>
                    <a:pt x="316971" y="75492"/>
                  </a:lnTo>
                  <a:lnTo>
                    <a:pt x="322491" y="75965"/>
                  </a:lnTo>
                  <a:lnTo>
                    <a:pt x="322944" y="77062"/>
                  </a:lnTo>
                  <a:lnTo>
                    <a:pt x="323448" y="81104"/>
                  </a:lnTo>
                  <a:lnTo>
                    <a:pt x="325698" y="82605"/>
                  </a:lnTo>
                  <a:lnTo>
                    <a:pt x="340216" y="85211"/>
                  </a:lnTo>
                  <a:lnTo>
                    <a:pt x="350865" y="93773"/>
                  </a:lnTo>
                  <a:lnTo>
                    <a:pt x="351385" y="93167"/>
                  </a:lnTo>
                  <a:lnTo>
                    <a:pt x="351963" y="89672"/>
                  </a:lnTo>
                  <a:lnTo>
                    <a:pt x="351058" y="88317"/>
                  </a:lnTo>
                  <a:lnTo>
                    <a:pt x="342900" y="8560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8" name="SMARTInkShape-2866">
              <a:extLst>
                <a:ext uri="{FF2B5EF4-FFF2-40B4-BE49-F238E27FC236}">
                  <a16:creationId xmlns:a16="http://schemas.microsoft.com/office/drawing/2014/main" id="{C67A529A-87B3-9775-DA4A-0D1E54236906}"/>
                </a:ext>
              </a:extLst>
            </p:cNvPr>
            <p:cNvSpPr/>
            <p:nvPr>
              <p:custDataLst>
                <p:tags r:id="rId59"/>
              </p:custDataLst>
            </p:nvPr>
          </p:nvSpPr>
          <p:spPr>
            <a:xfrm>
              <a:off x="7781925" y="5219700"/>
              <a:ext cx="28576" cy="19051"/>
            </a:xfrm>
            <a:custGeom>
              <a:avLst/>
              <a:gdLst/>
              <a:ahLst/>
              <a:cxnLst/>
              <a:rect l="0" t="0" r="0" b="0"/>
              <a:pathLst>
                <a:path w="28576" h="19051">
                  <a:moveTo>
                    <a:pt x="0" y="19050"/>
                  </a:moveTo>
                  <a:lnTo>
                    <a:pt x="0" y="19050"/>
                  </a:lnTo>
                  <a:lnTo>
                    <a:pt x="0" y="13994"/>
                  </a:lnTo>
                  <a:lnTo>
                    <a:pt x="1058" y="12505"/>
                  </a:lnTo>
                  <a:lnTo>
                    <a:pt x="2822" y="11511"/>
                  </a:lnTo>
                  <a:lnTo>
                    <a:pt x="5056" y="10849"/>
                  </a:lnTo>
                  <a:lnTo>
                    <a:pt x="285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9" name="SMARTInkShape-2867">
              <a:extLst>
                <a:ext uri="{FF2B5EF4-FFF2-40B4-BE49-F238E27FC236}">
                  <a16:creationId xmlns:a16="http://schemas.microsoft.com/office/drawing/2014/main" id="{C0A80CEF-E154-3A02-EE40-F2759499A5AA}"/>
                </a:ext>
              </a:extLst>
            </p:cNvPr>
            <p:cNvSpPr/>
            <p:nvPr>
              <p:custDataLst>
                <p:tags r:id="rId60"/>
              </p:custDataLst>
            </p:nvPr>
          </p:nvSpPr>
          <p:spPr>
            <a:xfrm>
              <a:off x="7705725" y="5229225"/>
              <a:ext cx="66676" cy="19051"/>
            </a:xfrm>
            <a:custGeom>
              <a:avLst/>
              <a:gdLst/>
              <a:ahLst/>
              <a:cxnLst/>
              <a:rect l="0" t="0" r="0" b="0"/>
              <a:pathLst>
                <a:path w="66676" h="19051">
                  <a:moveTo>
                    <a:pt x="0" y="19050"/>
                  </a:moveTo>
                  <a:lnTo>
                    <a:pt x="0" y="19050"/>
                  </a:lnTo>
                  <a:lnTo>
                    <a:pt x="8201" y="19050"/>
                  </a:lnTo>
                  <a:lnTo>
                    <a:pt x="14190" y="13994"/>
                  </a:lnTo>
                  <a:lnTo>
                    <a:pt x="666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0" name="SMARTInkShape-2868">
              <a:extLst>
                <a:ext uri="{FF2B5EF4-FFF2-40B4-BE49-F238E27FC236}">
                  <a16:creationId xmlns:a16="http://schemas.microsoft.com/office/drawing/2014/main" id="{F9AEF322-3E89-0349-E9BB-79263396AF17}"/>
                </a:ext>
              </a:extLst>
            </p:cNvPr>
            <p:cNvSpPr/>
            <p:nvPr>
              <p:custDataLst>
                <p:tags r:id="rId61"/>
              </p:custDataLst>
            </p:nvPr>
          </p:nvSpPr>
          <p:spPr>
            <a:xfrm>
              <a:off x="7715250" y="5191125"/>
              <a:ext cx="85726" cy="28576"/>
            </a:xfrm>
            <a:custGeom>
              <a:avLst/>
              <a:gdLst/>
              <a:ahLst/>
              <a:cxnLst/>
              <a:rect l="0" t="0" r="0" b="0"/>
              <a:pathLst>
                <a:path w="85726" h="28576">
                  <a:moveTo>
                    <a:pt x="0" y="28575"/>
                  </a:moveTo>
                  <a:lnTo>
                    <a:pt x="0" y="28575"/>
                  </a:lnTo>
                  <a:lnTo>
                    <a:pt x="5056" y="28575"/>
                  </a:lnTo>
                  <a:lnTo>
                    <a:pt x="50768" y="9277"/>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1" name="SMARTInkShape-2869">
              <a:extLst>
                <a:ext uri="{FF2B5EF4-FFF2-40B4-BE49-F238E27FC236}">
                  <a16:creationId xmlns:a16="http://schemas.microsoft.com/office/drawing/2014/main" id="{F97BF821-9940-18D6-5A50-8CA8A63E8C33}"/>
                </a:ext>
              </a:extLst>
            </p:cNvPr>
            <p:cNvSpPr/>
            <p:nvPr>
              <p:custDataLst>
                <p:tags r:id="rId62"/>
              </p:custDataLst>
            </p:nvPr>
          </p:nvSpPr>
          <p:spPr>
            <a:xfrm>
              <a:off x="7848600" y="4962642"/>
              <a:ext cx="19051" cy="276109"/>
            </a:xfrm>
            <a:custGeom>
              <a:avLst/>
              <a:gdLst/>
              <a:ahLst/>
              <a:cxnLst/>
              <a:rect l="0" t="0" r="0" b="0"/>
              <a:pathLst>
                <a:path w="19051" h="276109">
                  <a:moveTo>
                    <a:pt x="9525" y="28458"/>
                  </a:moveTo>
                  <a:lnTo>
                    <a:pt x="9525" y="28458"/>
                  </a:lnTo>
                  <a:lnTo>
                    <a:pt x="14581" y="28458"/>
                  </a:lnTo>
                  <a:lnTo>
                    <a:pt x="16072" y="27400"/>
                  </a:lnTo>
                  <a:lnTo>
                    <a:pt x="17065" y="25636"/>
                  </a:lnTo>
                  <a:lnTo>
                    <a:pt x="18935" y="19325"/>
                  </a:lnTo>
                  <a:lnTo>
                    <a:pt x="19050" y="0"/>
                  </a:lnTo>
                  <a:lnTo>
                    <a:pt x="13994" y="10031"/>
                  </a:lnTo>
                  <a:lnTo>
                    <a:pt x="10113" y="53562"/>
                  </a:lnTo>
                  <a:lnTo>
                    <a:pt x="9603" y="98046"/>
                  </a:lnTo>
                  <a:lnTo>
                    <a:pt x="9548" y="138096"/>
                  </a:lnTo>
                  <a:lnTo>
                    <a:pt x="9530" y="181622"/>
                  </a:lnTo>
                  <a:lnTo>
                    <a:pt x="6704" y="202957"/>
                  </a:lnTo>
                  <a:lnTo>
                    <a:pt x="883" y="245818"/>
                  </a:lnTo>
                  <a:lnTo>
                    <a:pt x="0" y="2761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6" name="SMARTInkShape-Group612">
            <a:extLst>
              <a:ext uri="{FF2B5EF4-FFF2-40B4-BE49-F238E27FC236}">
                <a16:creationId xmlns:a16="http://schemas.microsoft.com/office/drawing/2014/main" id="{53116CB9-401E-F66D-F682-03BCD42B3EE2}"/>
              </a:ext>
            </a:extLst>
          </p:cNvPr>
          <p:cNvGrpSpPr/>
          <p:nvPr/>
        </p:nvGrpSpPr>
        <p:grpSpPr>
          <a:xfrm>
            <a:off x="6763468" y="5086742"/>
            <a:ext cx="260116" cy="128815"/>
            <a:chOff x="6763468" y="5086742"/>
            <a:chExt cx="260116" cy="128815"/>
          </a:xfrm>
        </p:grpSpPr>
        <p:sp>
          <p:nvSpPr>
            <p:cNvPr id="1773" name="SMARTInkShape-2870">
              <a:extLst>
                <a:ext uri="{FF2B5EF4-FFF2-40B4-BE49-F238E27FC236}">
                  <a16:creationId xmlns:a16="http://schemas.microsoft.com/office/drawing/2014/main" id="{9A64B84C-F147-63F5-F7C9-D38199A66D2E}"/>
                </a:ext>
              </a:extLst>
            </p:cNvPr>
            <p:cNvSpPr/>
            <p:nvPr>
              <p:custDataLst>
                <p:tags r:id="rId51"/>
              </p:custDataLst>
            </p:nvPr>
          </p:nvSpPr>
          <p:spPr>
            <a:xfrm>
              <a:off x="6957845" y="5124450"/>
              <a:ext cx="65739" cy="79914"/>
            </a:xfrm>
            <a:custGeom>
              <a:avLst/>
              <a:gdLst/>
              <a:ahLst/>
              <a:cxnLst/>
              <a:rect l="0" t="0" r="0" b="0"/>
              <a:pathLst>
                <a:path w="65739" h="79914">
                  <a:moveTo>
                    <a:pt x="23980" y="28575"/>
                  </a:moveTo>
                  <a:lnTo>
                    <a:pt x="23980" y="28575"/>
                  </a:lnTo>
                  <a:lnTo>
                    <a:pt x="23980" y="19442"/>
                  </a:lnTo>
                  <a:lnTo>
                    <a:pt x="15780" y="10883"/>
                  </a:lnTo>
                  <a:lnTo>
                    <a:pt x="9791" y="9928"/>
                  </a:lnTo>
                  <a:lnTo>
                    <a:pt x="8171" y="10852"/>
                  </a:lnTo>
                  <a:lnTo>
                    <a:pt x="7090" y="12526"/>
                  </a:lnTo>
                  <a:lnTo>
                    <a:pt x="5570" y="19939"/>
                  </a:lnTo>
                  <a:lnTo>
                    <a:pt x="5357" y="22818"/>
                  </a:lnTo>
                  <a:lnTo>
                    <a:pt x="2298" y="28839"/>
                  </a:lnTo>
                  <a:lnTo>
                    <a:pt x="0" y="31926"/>
                  </a:lnTo>
                  <a:lnTo>
                    <a:pt x="269" y="43823"/>
                  </a:lnTo>
                  <a:lnTo>
                    <a:pt x="3917" y="57577"/>
                  </a:lnTo>
                  <a:lnTo>
                    <a:pt x="9065" y="67218"/>
                  </a:lnTo>
                  <a:lnTo>
                    <a:pt x="22972" y="78595"/>
                  </a:lnTo>
                  <a:lnTo>
                    <a:pt x="28599" y="79913"/>
                  </a:lnTo>
                  <a:lnTo>
                    <a:pt x="40497" y="78555"/>
                  </a:lnTo>
                  <a:lnTo>
                    <a:pt x="54039" y="71842"/>
                  </a:lnTo>
                  <a:lnTo>
                    <a:pt x="64754" y="63148"/>
                  </a:lnTo>
                  <a:lnTo>
                    <a:pt x="65738" y="48528"/>
                  </a:lnTo>
                  <a:lnTo>
                    <a:pt x="62648" y="31094"/>
                  </a:lnTo>
                  <a:lnTo>
                    <a:pt x="54957" y="15328"/>
                  </a:lnTo>
                  <a:lnTo>
                    <a:pt x="44810" y="2228"/>
                  </a:lnTo>
                  <a:lnTo>
                    <a:pt x="40999" y="990"/>
                  </a:lnTo>
                  <a:lnTo>
                    <a:pt x="1445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4" name="SMARTInkShape-2871">
              <a:extLst>
                <a:ext uri="{FF2B5EF4-FFF2-40B4-BE49-F238E27FC236}">
                  <a16:creationId xmlns:a16="http://schemas.microsoft.com/office/drawing/2014/main" id="{F97CB26D-62B5-3B19-B847-46416BF9C0B7}"/>
                </a:ext>
              </a:extLst>
            </p:cNvPr>
            <p:cNvSpPr/>
            <p:nvPr>
              <p:custDataLst>
                <p:tags r:id="rId52"/>
              </p:custDataLst>
            </p:nvPr>
          </p:nvSpPr>
          <p:spPr>
            <a:xfrm>
              <a:off x="6905625" y="5191125"/>
              <a:ext cx="9526" cy="8202"/>
            </a:xfrm>
            <a:custGeom>
              <a:avLst/>
              <a:gdLst/>
              <a:ahLst/>
              <a:cxnLst/>
              <a:rect l="0" t="0" r="0" b="0"/>
              <a:pathLst>
                <a:path w="9526" h="8202">
                  <a:moveTo>
                    <a:pt x="9525" y="0"/>
                  </a:moveTo>
                  <a:lnTo>
                    <a:pt x="9525" y="0"/>
                  </a:lnTo>
                  <a:lnTo>
                    <a:pt x="9525" y="5056"/>
                  </a:lnTo>
                  <a:lnTo>
                    <a:pt x="8467" y="6545"/>
                  </a:lnTo>
                  <a:lnTo>
                    <a:pt x="6703" y="7539"/>
                  </a:lnTo>
                  <a:lnTo>
                    <a:pt x="4469" y="8201"/>
                  </a:lnTo>
                  <a:lnTo>
                    <a:pt x="2980" y="7584"/>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5" name="SMARTInkShape-2872">
              <a:extLst>
                <a:ext uri="{FF2B5EF4-FFF2-40B4-BE49-F238E27FC236}">
                  <a16:creationId xmlns:a16="http://schemas.microsoft.com/office/drawing/2014/main" id="{CC012015-3D07-7705-1C50-38D447B960B4}"/>
                </a:ext>
              </a:extLst>
            </p:cNvPr>
            <p:cNvSpPr/>
            <p:nvPr>
              <p:custDataLst>
                <p:tags r:id="rId53"/>
              </p:custDataLst>
            </p:nvPr>
          </p:nvSpPr>
          <p:spPr>
            <a:xfrm>
              <a:off x="6763468" y="5086742"/>
              <a:ext cx="116567" cy="128815"/>
            </a:xfrm>
            <a:custGeom>
              <a:avLst/>
              <a:gdLst/>
              <a:ahLst/>
              <a:cxnLst/>
              <a:rect l="0" t="0" r="0" b="0"/>
              <a:pathLst>
                <a:path w="116567" h="128815">
                  <a:moveTo>
                    <a:pt x="94532" y="9133"/>
                  </a:moveTo>
                  <a:lnTo>
                    <a:pt x="94532" y="9133"/>
                  </a:lnTo>
                  <a:lnTo>
                    <a:pt x="89476" y="9133"/>
                  </a:lnTo>
                  <a:lnTo>
                    <a:pt x="87987" y="8075"/>
                  </a:lnTo>
                  <a:lnTo>
                    <a:pt x="86994" y="6311"/>
                  </a:lnTo>
                  <a:lnTo>
                    <a:pt x="86332" y="4077"/>
                  </a:lnTo>
                  <a:lnTo>
                    <a:pt x="84831" y="2588"/>
                  </a:lnTo>
                  <a:lnTo>
                    <a:pt x="80343" y="932"/>
                  </a:lnTo>
                  <a:lnTo>
                    <a:pt x="71866" y="0"/>
                  </a:lnTo>
                  <a:lnTo>
                    <a:pt x="39961" y="12900"/>
                  </a:lnTo>
                  <a:lnTo>
                    <a:pt x="7461" y="39611"/>
                  </a:lnTo>
                  <a:lnTo>
                    <a:pt x="2917" y="49490"/>
                  </a:lnTo>
                  <a:lnTo>
                    <a:pt x="0" y="73078"/>
                  </a:lnTo>
                  <a:lnTo>
                    <a:pt x="7029" y="104667"/>
                  </a:lnTo>
                  <a:lnTo>
                    <a:pt x="12602" y="118973"/>
                  </a:lnTo>
                  <a:lnTo>
                    <a:pt x="17687" y="123636"/>
                  </a:lnTo>
                  <a:lnTo>
                    <a:pt x="31804" y="128814"/>
                  </a:lnTo>
                  <a:lnTo>
                    <a:pt x="73179" y="124874"/>
                  </a:lnTo>
                  <a:lnTo>
                    <a:pt x="80296" y="124393"/>
                  </a:lnTo>
                  <a:lnTo>
                    <a:pt x="93850" y="118215"/>
                  </a:lnTo>
                  <a:lnTo>
                    <a:pt x="100427" y="113605"/>
                  </a:lnTo>
                  <a:lnTo>
                    <a:pt x="110558" y="100015"/>
                  </a:lnTo>
                  <a:lnTo>
                    <a:pt x="114741" y="91946"/>
                  </a:lnTo>
                  <a:lnTo>
                    <a:pt x="116566" y="77335"/>
                  </a:lnTo>
                  <a:lnTo>
                    <a:pt x="111644" y="57212"/>
                  </a:lnTo>
                  <a:lnTo>
                    <a:pt x="109115" y="50710"/>
                  </a:lnTo>
                  <a:lnTo>
                    <a:pt x="100660" y="40664"/>
                  </a:lnTo>
                  <a:lnTo>
                    <a:pt x="95443" y="36504"/>
                  </a:lnTo>
                  <a:lnTo>
                    <a:pt x="89848" y="34788"/>
                  </a:lnTo>
                  <a:lnTo>
                    <a:pt x="46907" y="377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3" name="SMARTInkShape-Group613">
            <a:extLst>
              <a:ext uri="{FF2B5EF4-FFF2-40B4-BE49-F238E27FC236}">
                <a16:creationId xmlns:a16="http://schemas.microsoft.com/office/drawing/2014/main" id="{57A1478A-CD9B-DAA0-34DA-0B0307EFF1F4}"/>
              </a:ext>
            </a:extLst>
          </p:cNvPr>
          <p:cNvGrpSpPr/>
          <p:nvPr/>
        </p:nvGrpSpPr>
        <p:grpSpPr>
          <a:xfrm>
            <a:off x="8524270" y="1638300"/>
            <a:ext cx="410181" cy="809626"/>
            <a:chOff x="8524270" y="1638300"/>
            <a:chExt cx="410181" cy="809626"/>
          </a:xfrm>
        </p:grpSpPr>
        <p:sp>
          <p:nvSpPr>
            <p:cNvPr id="1777" name="SMARTInkShape-2873">
              <a:extLst>
                <a:ext uri="{FF2B5EF4-FFF2-40B4-BE49-F238E27FC236}">
                  <a16:creationId xmlns:a16="http://schemas.microsoft.com/office/drawing/2014/main" id="{BC2BA1BB-CBC9-3C6E-7F40-0A6C46EF793B}"/>
                </a:ext>
              </a:extLst>
            </p:cNvPr>
            <p:cNvSpPr/>
            <p:nvPr>
              <p:custDataLst>
                <p:tags r:id="rId45"/>
              </p:custDataLst>
            </p:nvPr>
          </p:nvSpPr>
          <p:spPr>
            <a:xfrm>
              <a:off x="8524270" y="1638300"/>
              <a:ext cx="120031" cy="208787"/>
            </a:xfrm>
            <a:custGeom>
              <a:avLst/>
              <a:gdLst/>
              <a:ahLst/>
              <a:cxnLst/>
              <a:rect l="0" t="0" r="0" b="0"/>
              <a:pathLst>
                <a:path w="120031" h="208787">
                  <a:moveTo>
                    <a:pt x="86330" y="142875"/>
                  </a:moveTo>
                  <a:lnTo>
                    <a:pt x="86330" y="142875"/>
                  </a:lnTo>
                  <a:lnTo>
                    <a:pt x="91386" y="142875"/>
                  </a:lnTo>
                  <a:lnTo>
                    <a:pt x="92876" y="141817"/>
                  </a:lnTo>
                  <a:lnTo>
                    <a:pt x="93869" y="140053"/>
                  </a:lnTo>
                  <a:lnTo>
                    <a:pt x="95595" y="133174"/>
                  </a:lnTo>
                  <a:lnTo>
                    <a:pt x="95854" y="114730"/>
                  </a:lnTo>
                  <a:lnTo>
                    <a:pt x="82598" y="101080"/>
                  </a:lnTo>
                  <a:lnTo>
                    <a:pt x="73735" y="97841"/>
                  </a:lnTo>
                  <a:lnTo>
                    <a:pt x="68409" y="96977"/>
                  </a:lnTo>
                  <a:lnTo>
                    <a:pt x="54023" y="101662"/>
                  </a:lnTo>
                  <a:lnTo>
                    <a:pt x="17242" y="122357"/>
                  </a:lnTo>
                  <a:lnTo>
                    <a:pt x="4119" y="136931"/>
                  </a:lnTo>
                  <a:lnTo>
                    <a:pt x="831" y="145262"/>
                  </a:lnTo>
                  <a:lnTo>
                    <a:pt x="0" y="162986"/>
                  </a:lnTo>
                  <a:lnTo>
                    <a:pt x="5483" y="185758"/>
                  </a:lnTo>
                  <a:lnTo>
                    <a:pt x="13709" y="196506"/>
                  </a:lnTo>
                  <a:lnTo>
                    <a:pt x="18865" y="200854"/>
                  </a:lnTo>
                  <a:lnTo>
                    <a:pt x="35886" y="205685"/>
                  </a:lnTo>
                  <a:lnTo>
                    <a:pt x="76248" y="208786"/>
                  </a:lnTo>
                  <a:lnTo>
                    <a:pt x="83842" y="206924"/>
                  </a:lnTo>
                  <a:lnTo>
                    <a:pt x="95102" y="199211"/>
                  </a:lnTo>
                  <a:lnTo>
                    <a:pt x="112449" y="177912"/>
                  </a:lnTo>
                  <a:lnTo>
                    <a:pt x="119105" y="154919"/>
                  </a:lnTo>
                  <a:lnTo>
                    <a:pt x="120030" y="112224"/>
                  </a:lnTo>
                  <a:lnTo>
                    <a:pt x="116425" y="68882"/>
                  </a:lnTo>
                  <a:lnTo>
                    <a:pt x="114047" y="26279"/>
                  </a:lnTo>
                  <a:lnTo>
                    <a:pt x="10538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8" name="SMARTInkShape-2874">
              <a:extLst>
                <a:ext uri="{FF2B5EF4-FFF2-40B4-BE49-F238E27FC236}">
                  <a16:creationId xmlns:a16="http://schemas.microsoft.com/office/drawing/2014/main" id="{75DE1119-4B08-DB42-FF27-C4287AF0F76A}"/>
                </a:ext>
              </a:extLst>
            </p:cNvPr>
            <p:cNvSpPr/>
            <p:nvPr>
              <p:custDataLst>
                <p:tags r:id="rId46"/>
              </p:custDataLst>
            </p:nvPr>
          </p:nvSpPr>
          <p:spPr>
            <a:xfrm>
              <a:off x="8677275" y="1638346"/>
              <a:ext cx="132960" cy="352380"/>
            </a:xfrm>
            <a:custGeom>
              <a:avLst/>
              <a:gdLst/>
              <a:ahLst/>
              <a:cxnLst/>
              <a:rect l="0" t="0" r="0" b="0"/>
              <a:pathLst>
                <a:path w="132960" h="352380">
                  <a:moveTo>
                    <a:pt x="123825" y="66629"/>
                  </a:moveTo>
                  <a:lnTo>
                    <a:pt x="123825" y="66629"/>
                  </a:lnTo>
                  <a:lnTo>
                    <a:pt x="123825" y="53371"/>
                  </a:lnTo>
                  <a:lnTo>
                    <a:pt x="126649" y="47331"/>
                  </a:lnTo>
                  <a:lnTo>
                    <a:pt x="130371" y="41119"/>
                  </a:lnTo>
                  <a:lnTo>
                    <a:pt x="132762" y="28507"/>
                  </a:lnTo>
                  <a:lnTo>
                    <a:pt x="132959" y="25339"/>
                  </a:lnTo>
                  <a:lnTo>
                    <a:pt x="132030" y="23228"/>
                  </a:lnTo>
                  <a:lnTo>
                    <a:pt x="130354" y="21820"/>
                  </a:lnTo>
                  <a:lnTo>
                    <a:pt x="125669" y="19197"/>
                  </a:lnTo>
                  <a:lnTo>
                    <a:pt x="106604" y="1719"/>
                  </a:lnTo>
                  <a:lnTo>
                    <a:pt x="102766" y="739"/>
                  </a:lnTo>
                  <a:lnTo>
                    <a:pt x="90634" y="0"/>
                  </a:lnTo>
                  <a:lnTo>
                    <a:pt x="87939" y="2101"/>
                  </a:lnTo>
                  <a:lnTo>
                    <a:pt x="79092" y="16230"/>
                  </a:lnTo>
                  <a:lnTo>
                    <a:pt x="60300" y="55188"/>
                  </a:lnTo>
                  <a:lnTo>
                    <a:pt x="50791" y="87816"/>
                  </a:lnTo>
                  <a:lnTo>
                    <a:pt x="44446" y="119437"/>
                  </a:lnTo>
                  <a:lnTo>
                    <a:pt x="38099" y="151835"/>
                  </a:lnTo>
                  <a:lnTo>
                    <a:pt x="28575" y="191359"/>
                  </a:lnTo>
                  <a:lnTo>
                    <a:pt x="15875" y="238845"/>
                  </a:lnTo>
                  <a:lnTo>
                    <a:pt x="6350" y="278640"/>
                  </a:lnTo>
                  <a:lnTo>
                    <a:pt x="1255" y="321350"/>
                  </a:lnTo>
                  <a:lnTo>
                    <a:pt x="0" y="3523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9" name="SMARTInkShape-2875">
              <a:extLst>
                <a:ext uri="{FF2B5EF4-FFF2-40B4-BE49-F238E27FC236}">
                  <a16:creationId xmlns:a16="http://schemas.microsoft.com/office/drawing/2014/main" id="{AE25EEE9-7483-4695-9FE4-1BFC5D0CFD5B}"/>
                </a:ext>
              </a:extLst>
            </p:cNvPr>
            <p:cNvSpPr/>
            <p:nvPr>
              <p:custDataLst>
                <p:tags r:id="rId47"/>
              </p:custDataLst>
            </p:nvPr>
          </p:nvSpPr>
          <p:spPr>
            <a:xfrm>
              <a:off x="8667750" y="1800225"/>
              <a:ext cx="104776" cy="19051"/>
            </a:xfrm>
            <a:custGeom>
              <a:avLst/>
              <a:gdLst/>
              <a:ahLst/>
              <a:cxnLst/>
              <a:rect l="0" t="0" r="0" b="0"/>
              <a:pathLst>
                <a:path w="104776" h="19051">
                  <a:moveTo>
                    <a:pt x="0" y="19050"/>
                  </a:moveTo>
                  <a:lnTo>
                    <a:pt x="0" y="19050"/>
                  </a:lnTo>
                  <a:lnTo>
                    <a:pt x="0" y="13994"/>
                  </a:lnTo>
                  <a:lnTo>
                    <a:pt x="2116" y="12504"/>
                  </a:lnTo>
                  <a:lnTo>
                    <a:pt x="20722" y="10114"/>
                  </a:lnTo>
                  <a:lnTo>
                    <a:pt x="41418" y="6877"/>
                  </a:lnTo>
                  <a:lnTo>
                    <a:pt x="1047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0" name="SMARTInkShape-2876">
              <a:extLst>
                <a:ext uri="{FF2B5EF4-FFF2-40B4-BE49-F238E27FC236}">
                  <a16:creationId xmlns:a16="http://schemas.microsoft.com/office/drawing/2014/main" id="{C3A4BD48-D309-EFA1-A0AC-AE4D3BDA8943}"/>
                </a:ext>
              </a:extLst>
            </p:cNvPr>
            <p:cNvSpPr/>
            <p:nvPr>
              <p:custDataLst>
                <p:tags r:id="rId48"/>
              </p:custDataLst>
            </p:nvPr>
          </p:nvSpPr>
          <p:spPr>
            <a:xfrm>
              <a:off x="8839200" y="1766162"/>
              <a:ext cx="57151" cy="5489"/>
            </a:xfrm>
            <a:custGeom>
              <a:avLst/>
              <a:gdLst/>
              <a:ahLst/>
              <a:cxnLst/>
              <a:rect l="0" t="0" r="0" b="0"/>
              <a:pathLst>
                <a:path w="57151" h="5489">
                  <a:moveTo>
                    <a:pt x="0" y="5488"/>
                  </a:moveTo>
                  <a:lnTo>
                    <a:pt x="0" y="5488"/>
                  </a:lnTo>
                  <a:lnTo>
                    <a:pt x="5057" y="432"/>
                  </a:lnTo>
                  <a:lnTo>
                    <a:pt x="7606" y="0"/>
                  </a:lnTo>
                  <a:lnTo>
                    <a:pt x="10361" y="771"/>
                  </a:lnTo>
                  <a:lnTo>
                    <a:pt x="13257" y="2343"/>
                  </a:lnTo>
                  <a:lnTo>
                    <a:pt x="57150" y="54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1" name="SMARTInkShape-2877">
              <a:extLst>
                <a:ext uri="{FF2B5EF4-FFF2-40B4-BE49-F238E27FC236}">
                  <a16:creationId xmlns:a16="http://schemas.microsoft.com/office/drawing/2014/main" id="{1E749E35-FCCF-B2F6-536D-73F33AA9F321}"/>
                </a:ext>
              </a:extLst>
            </p:cNvPr>
            <p:cNvSpPr/>
            <p:nvPr>
              <p:custDataLst>
                <p:tags r:id="rId49"/>
              </p:custDataLst>
            </p:nvPr>
          </p:nvSpPr>
          <p:spPr>
            <a:xfrm>
              <a:off x="8820150" y="1857375"/>
              <a:ext cx="114301" cy="1"/>
            </a:xfrm>
            <a:custGeom>
              <a:avLst/>
              <a:gdLst/>
              <a:ahLst/>
              <a:cxnLst/>
              <a:rect l="0" t="0" r="0" b="0"/>
              <a:pathLst>
                <a:path w="114301" h="1">
                  <a:moveTo>
                    <a:pt x="0" y="0"/>
                  </a:moveTo>
                  <a:lnTo>
                    <a:pt x="0" y="0"/>
                  </a:lnTo>
                  <a:lnTo>
                    <a:pt x="43849" y="0"/>
                  </a:lnTo>
                  <a:lnTo>
                    <a:pt x="88866" y="0"/>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2" name="SMARTInkShape-2878">
              <a:extLst>
                <a:ext uri="{FF2B5EF4-FFF2-40B4-BE49-F238E27FC236}">
                  <a16:creationId xmlns:a16="http://schemas.microsoft.com/office/drawing/2014/main" id="{2F8C4524-D95F-6F50-4DDF-C75256E9388C}"/>
                </a:ext>
              </a:extLst>
            </p:cNvPr>
            <p:cNvSpPr/>
            <p:nvPr>
              <p:custDataLst>
                <p:tags r:id="rId50"/>
              </p:custDataLst>
            </p:nvPr>
          </p:nvSpPr>
          <p:spPr>
            <a:xfrm>
              <a:off x="8670431" y="2181263"/>
              <a:ext cx="149720" cy="266663"/>
            </a:xfrm>
            <a:custGeom>
              <a:avLst/>
              <a:gdLst/>
              <a:ahLst/>
              <a:cxnLst/>
              <a:rect l="0" t="0" r="0" b="0"/>
              <a:pathLst>
                <a:path w="149720" h="266663">
                  <a:moveTo>
                    <a:pt x="121144" y="57112"/>
                  </a:moveTo>
                  <a:lnTo>
                    <a:pt x="121144" y="57112"/>
                  </a:lnTo>
                  <a:lnTo>
                    <a:pt x="121144" y="42923"/>
                  </a:lnTo>
                  <a:lnTo>
                    <a:pt x="122202" y="41303"/>
                  </a:lnTo>
                  <a:lnTo>
                    <a:pt x="123968" y="40222"/>
                  </a:lnTo>
                  <a:lnTo>
                    <a:pt x="126201" y="39502"/>
                  </a:lnTo>
                  <a:lnTo>
                    <a:pt x="127690" y="37964"/>
                  </a:lnTo>
                  <a:lnTo>
                    <a:pt x="129346" y="33432"/>
                  </a:lnTo>
                  <a:lnTo>
                    <a:pt x="128728" y="31800"/>
                  </a:lnTo>
                  <a:lnTo>
                    <a:pt x="127258" y="30713"/>
                  </a:lnTo>
                  <a:lnTo>
                    <a:pt x="122351" y="28967"/>
                  </a:lnTo>
                  <a:lnTo>
                    <a:pt x="121680" y="25906"/>
                  </a:lnTo>
                  <a:lnTo>
                    <a:pt x="121249" y="15317"/>
                  </a:lnTo>
                  <a:lnTo>
                    <a:pt x="120157" y="13374"/>
                  </a:lnTo>
                  <a:lnTo>
                    <a:pt x="118368" y="12078"/>
                  </a:lnTo>
                  <a:lnTo>
                    <a:pt x="113561" y="9580"/>
                  </a:lnTo>
                  <a:lnTo>
                    <a:pt x="104903" y="3282"/>
                  </a:lnTo>
                  <a:lnTo>
                    <a:pt x="95635" y="946"/>
                  </a:lnTo>
                  <a:lnTo>
                    <a:pt x="57083" y="0"/>
                  </a:lnTo>
                  <a:lnTo>
                    <a:pt x="38427" y="5030"/>
                  </a:lnTo>
                  <a:lnTo>
                    <a:pt x="5536" y="30554"/>
                  </a:lnTo>
                  <a:lnTo>
                    <a:pt x="969" y="46014"/>
                  </a:lnTo>
                  <a:lnTo>
                    <a:pt x="0" y="64880"/>
                  </a:lnTo>
                  <a:lnTo>
                    <a:pt x="5403" y="86342"/>
                  </a:lnTo>
                  <a:lnTo>
                    <a:pt x="10790" y="95856"/>
                  </a:lnTo>
                  <a:lnTo>
                    <a:pt x="29885" y="112219"/>
                  </a:lnTo>
                  <a:lnTo>
                    <a:pt x="38079" y="115016"/>
                  </a:lnTo>
                  <a:lnTo>
                    <a:pt x="78338" y="114570"/>
                  </a:lnTo>
                  <a:lnTo>
                    <a:pt x="103523" y="104240"/>
                  </a:lnTo>
                  <a:lnTo>
                    <a:pt x="113312" y="96402"/>
                  </a:lnTo>
                  <a:lnTo>
                    <a:pt x="133944" y="68000"/>
                  </a:lnTo>
                  <a:lnTo>
                    <a:pt x="145316" y="32861"/>
                  </a:lnTo>
                  <a:lnTo>
                    <a:pt x="144667" y="29303"/>
                  </a:lnTo>
                  <a:lnTo>
                    <a:pt x="143177" y="25872"/>
                  </a:lnTo>
                  <a:lnTo>
                    <a:pt x="143241" y="23586"/>
                  </a:lnTo>
                  <a:lnTo>
                    <a:pt x="144342" y="22061"/>
                  </a:lnTo>
                  <a:lnTo>
                    <a:pt x="148656" y="19614"/>
                  </a:lnTo>
                  <a:lnTo>
                    <a:pt x="149405" y="29303"/>
                  </a:lnTo>
                  <a:lnTo>
                    <a:pt x="141490" y="72009"/>
                  </a:lnTo>
                  <a:lnTo>
                    <a:pt x="140451" y="112344"/>
                  </a:lnTo>
                  <a:lnTo>
                    <a:pt x="140246" y="154805"/>
                  </a:lnTo>
                  <a:lnTo>
                    <a:pt x="140201" y="195487"/>
                  </a:lnTo>
                  <a:lnTo>
                    <a:pt x="139136" y="239391"/>
                  </a:lnTo>
                  <a:lnTo>
                    <a:pt x="135137" y="248544"/>
                  </a:lnTo>
                  <a:lnTo>
                    <a:pt x="134706" y="252467"/>
                  </a:lnTo>
                  <a:lnTo>
                    <a:pt x="139263" y="264584"/>
                  </a:lnTo>
                  <a:lnTo>
                    <a:pt x="140631" y="265276"/>
                  </a:lnTo>
                  <a:lnTo>
                    <a:pt x="149719" y="26666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9" name="SMARTInkShape-Group614">
            <a:extLst>
              <a:ext uri="{FF2B5EF4-FFF2-40B4-BE49-F238E27FC236}">
                <a16:creationId xmlns:a16="http://schemas.microsoft.com/office/drawing/2014/main" id="{E25530C9-FD44-0D21-DAE5-84FF91039B5E}"/>
              </a:ext>
            </a:extLst>
          </p:cNvPr>
          <p:cNvGrpSpPr/>
          <p:nvPr/>
        </p:nvGrpSpPr>
        <p:grpSpPr>
          <a:xfrm>
            <a:off x="8410733" y="5457829"/>
            <a:ext cx="561818" cy="133347"/>
            <a:chOff x="8410733" y="5457829"/>
            <a:chExt cx="561818" cy="133347"/>
          </a:xfrm>
        </p:grpSpPr>
        <p:sp>
          <p:nvSpPr>
            <p:cNvPr id="1784" name="SMARTInkShape-2879">
              <a:extLst>
                <a:ext uri="{FF2B5EF4-FFF2-40B4-BE49-F238E27FC236}">
                  <a16:creationId xmlns:a16="http://schemas.microsoft.com/office/drawing/2014/main" id="{749E9784-4A2A-34DC-962C-66BFF4216803}"/>
                </a:ext>
              </a:extLst>
            </p:cNvPr>
            <p:cNvSpPr/>
            <p:nvPr>
              <p:custDataLst>
                <p:tags r:id="rId40"/>
              </p:custDataLst>
            </p:nvPr>
          </p:nvSpPr>
          <p:spPr>
            <a:xfrm>
              <a:off x="8410733" y="5457829"/>
              <a:ext cx="95093" cy="133347"/>
            </a:xfrm>
            <a:custGeom>
              <a:avLst/>
              <a:gdLst/>
              <a:ahLst/>
              <a:cxnLst/>
              <a:rect l="0" t="0" r="0" b="0"/>
              <a:pathLst>
                <a:path w="95093" h="133347">
                  <a:moveTo>
                    <a:pt x="18892" y="28571"/>
                  </a:moveTo>
                  <a:lnTo>
                    <a:pt x="18892" y="28571"/>
                  </a:lnTo>
                  <a:lnTo>
                    <a:pt x="18892" y="37980"/>
                  </a:lnTo>
                  <a:lnTo>
                    <a:pt x="18892" y="23630"/>
                  </a:lnTo>
                  <a:lnTo>
                    <a:pt x="24536" y="18261"/>
                  </a:lnTo>
                  <a:lnTo>
                    <a:pt x="31983" y="12347"/>
                  </a:lnTo>
                  <a:lnTo>
                    <a:pt x="37157" y="1832"/>
                  </a:lnTo>
                  <a:lnTo>
                    <a:pt x="38477" y="1220"/>
                  </a:lnTo>
                  <a:lnTo>
                    <a:pt x="61895" y="0"/>
                  </a:lnTo>
                  <a:lnTo>
                    <a:pt x="63436" y="1058"/>
                  </a:lnTo>
                  <a:lnTo>
                    <a:pt x="64462" y="2819"/>
                  </a:lnTo>
                  <a:lnTo>
                    <a:pt x="66112" y="8197"/>
                  </a:lnTo>
                  <a:lnTo>
                    <a:pt x="69159" y="8933"/>
                  </a:lnTo>
                  <a:lnTo>
                    <a:pt x="71452" y="9129"/>
                  </a:lnTo>
                  <a:lnTo>
                    <a:pt x="72982" y="10318"/>
                  </a:lnTo>
                  <a:lnTo>
                    <a:pt x="74683" y="14461"/>
                  </a:lnTo>
                  <a:lnTo>
                    <a:pt x="75640" y="27801"/>
                  </a:lnTo>
                  <a:lnTo>
                    <a:pt x="73041" y="36343"/>
                  </a:lnTo>
                  <a:lnTo>
                    <a:pt x="69417" y="43667"/>
                  </a:lnTo>
                  <a:lnTo>
                    <a:pt x="61842" y="65275"/>
                  </a:lnTo>
                  <a:lnTo>
                    <a:pt x="47269" y="85118"/>
                  </a:lnTo>
                  <a:lnTo>
                    <a:pt x="26078" y="108063"/>
                  </a:lnTo>
                  <a:lnTo>
                    <a:pt x="19962" y="118682"/>
                  </a:lnTo>
                  <a:lnTo>
                    <a:pt x="0" y="133212"/>
                  </a:lnTo>
                  <a:lnTo>
                    <a:pt x="45504" y="133346"/>
                  </a:lnTo>
                  <a:lnTo>
                    <a:pt x="70688" y="132288"/>
                  </a:lnTo>
                  <a:lnTo>
                    <a:pt x="95092" y="1238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5" name="SMARTInkShape-2880">
              <a:extLst>
                <a:ext uri="{FF2B5EF4-FFF2-40B4-BE49-F238E27FC236}">
                  <a16:creationId xmlns:a16="http://schemas.microsoft.com/office/drawing/2014/main" id="{B26E430D-AA92-8115-E782-4C07451A8E02}"/>
                </a:ext>
              </a:extLst>
            </p:cNvPr>
            <p:cNvSpPr/>
            <p:nvPr>
              <p:custDataLst>
                <p:tags r:id="rId41"/>
              </p:custDataLst>
            </p:nvPr>
          </p:nvSpPr>
          <p:spPr>
            <a:xfrm>
              <a:off x="8553450" y="5572125"/>
              <a:ext cx="1" cy="9526"/>
            </a:xfrm>
            <a:custGeom>
              <a:avLst/>
              <a:gdLst/>
              <a:ahLst/>
              <a:cxnLst/>
              <a:rect l="0" t="0" r="0" b="0"/>
              <a:pathLst>
                <a:path w="1" h="9526">
                  <a:moveTo>
                    <a:pt x="0" y="0"/>
                  </a:moveTo>
                  <a:lnTo>
                    <a:pt x="0" y="0"/>
                  </a:lnTo>
                  <a:lnTo>
                    <a:pt x="0" y="5488"/>
                  </a:lnTo>
                  <a:lnTo>
                    <a:pt x="0" y="3144"/>
                  </a:lnTo>
                  <a:lnTo>
                    <a:pt x="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6" name="SMARTInkShape-2881">
              <a:extLst>
                <a:ext uri="{FF2B5EF4-FFF2-40B4-BE49-F238E27FC236}">
                  <a16:creationId xmlns:a16="http://schemas.microsoft.com/office/drawing/2014/main" id="{7B209F0E-11A7-0C4C-E890-85F4541FC5F8}"/>
                </a:ext>
              </a:extLst>
            </p:cNvPr>
            <p:cNvSpPr/>
            <p:nvPr>
              <p:custDataLst>
                <p:tags r:id="rId42"/>
              </p:custDataLst>
            </p:nvPr>
          </p:nvSpPr>
          <p:spPr>
            <a:xfrm>
              <a:off x="8601359" y="5477029"/>
              <a:ext cx="66392" cy="114147"/>
            </a:xfrm>
            <a:custGeom>
              <a:avLst/>
              <a:gdLst/>
              <a:ahLst/>
              <a:cxnLst/>
              <a:rect l="0" t="0" r="0" b="0"/>
              <a:pathLst>
                <a:path w="66392" h="114147">
                  <a:moveTo>
                    <a:pt x="18766" y="37946"/>
                  </a:moveTo>
                  <a:lnTo>
                    <a:pt x="18766" y="37946"/>
                  </a:lnTo>
                  <a:lnTo>
                    <a:pt x="18766" y="20337"/>
                  </a:lnTo>
                  <a:lnTo>
                    <a:pt x="36100" y="1599"/>
                  </a:lnTo>
                  <a:lnTo>
                    <a:pt x="39876" y="625"/>
                  </a:lnTo>
                  <a:lnTo>
                    <a:pt x="45867" y="0"/>
                  </a:lnTo>
                  <a:lnTo>
                    <a:pt x="55413" y="8061"/>
                  </a:lnTo>
                  <a:lnTo>
                    <a:pt x="61491" y="19096"/>
                  </a:lnTo>
                  <a:lnTo>
                    <a:pt x="62066" y="23263"/>
                  </a:lnTo>
                  <a:lnTo>
                    <a:pt x="57760" y="40859"/>
                  </a:lnTo>
                  <a:lnTo>
                    <a:pt x="42892" y="60315"/>
                  </a:lnTo>
                  <a:lnTo>
                    <a:pt x="6977" y="105973"/>
                  </a:lnTo>
                  <a:lnTo>
                    <a:pt x="0" y="113828"/>
                  </a:lnTo>
                  <a:lnTo>
                    <a:pt x="44774" y="114144"/>
                  </a:lnTo>
                  <a:lnTo>
                    <a:pt x="66391" y="1141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7" name="SMARTInkShape-2882">
              <a:extLst>
                <a:ext uri="{FF2B5EF4-FFF2-40B4-BE49-F238E27FC236}">
                  <a16:creationId xmlns:a16="http://schemas.microsoft.com/office/drawing/2014/main" id="{0AEFC828-6629-7F3D-4273-465AB800E959}"/>
                </a:ext>
              </a:extLst>
            </p:cNvPr>
            <p:cNvSpPr/>
            <p:nvPr>
              <p:custDataLst>
                <p:tags r:id="rId43"/>
              </p:custDataLst>
            </p:nvPr>
          </p:nvSpPr>
          <p:spPr>
            <a:xfrm>
              <a:off x="8734425" y="5467353"/>
              <a:ext cx="75126" cy="123223"/>
            </a:xfrm>
            <a:custGeom>
              <a:avLst/>
              <a:gdLst/>
              <a:ahLst/>
              <a:cxnLst/>
              <a:rect l="0" t="0" r="0" b="0"/>
              <a:pathLst>
                <a:path w="75126" h="123223">
                  <a:moveTo>
                    <a:pt x="38100" y="9522"/>
                  </a:moveTo>
                  <a:lnTo>
                    <a:pt x="38100" y="9522"/>
                  </a:lnTo>
                  <a:lnTo>
                    <a:pt x="47622" y="0"/>
                  </a:lnTo>
                  <a:lnTo>
                    <a:pt x="34531" y="14148"/>
                  </a:lnTo>
                  <a:lnTo>
                    <a:pt x="24106" y="31054"/>
                  </a:lnTo>
                  <a:lnTo>
                    <a:pt x="14947" y="43433"/>
                  </a:lnTo>
                  <a:lnTo>
                    <a:pt x="3266" y="71607"/>
                  </a:lnTo>
                  <a:lnTo>
                    <a:pt x="645" y="93047"/>
                  </a:lnTo>
                  <a:lnTo>
                    <a:pt x="3109" y="102383"/>
                  </a:lnTo>
                  <a:lnTo>
                    <a:pt x="5247" y="106354"/>
                  </a:lnTo>
                  <a:lnTo>
                    <a:pt x="18371" y="117000"/>
                  </a:lnTo>
                  <a:lnTo>
                    <a:pt x="30609" y="121800"/>
                  </a:lnTo>
                  <a:lnTo>
                    <a:pt x="45994" y="123222"/>
                  </a:lnTo>
                  <a:lnTo>
                    <a:pt x="63958" y="118587"/>
                  </a:lnTo>
                  <a:lnTo>
                    <a:pt x="68039" y="116100"/>
                  </a:lnTo>
                  <a:lnTo>
                    <a:pt x="72572" y="110512"/>
                  </a:lnTo>
                  <a:lnTo>
                    <a:pt x="75125" y="101416"/>
                  </a:lnTo>
                  <a:lnTo>
                    <a:pt x="67905" y="74329"/>
                  </a:lnTo>
                  <a:lnTo>
                    <a:pt x="66436" y="71777"/>
                  </a:lnTo>
                  <a:lnTo>
                    <a:pt x="64399" y="70075"/>
                  </a:lnTo>
                  <a:lnTo>
                    <a:pt x="61983" y="68940"/>
                  </a:lnTo>
                  <a:lnTo>
                    <a:pt x="36116" y="66872"/>
                  </a:lnTo>
                  <a:lnTo>
                    <a:pt x="20696" y="71788"/>
                  </a:lnTo>
                  <a:lnTo>
                    <a:pt x="2305" y="84011"/>
                  </a:lnTo>
                  <a:lnTo>
                    <a:pt x="1024" y="87784"/>
                  </a:lnTo>
                  <a:lnTo>
                    <a:pt x="0" y="952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8" name="SMARTInkShape-2883">
              <a:extLst>
                <a:ext uri="{FF2B5EF4-FFF2-40B4-BE49-F238E27FC236}">
                  <a16:creationId xmlns:a16="http://schemas.microsoft.com/office/drawing/2014/main" id="{76E5F3AF-CE95-B442-5B2B-BC0FC877759E}"/>
                </a:ext>
              </a:extLst>
            </p:cNvPr>
            <p:cNvSpPr/>
            <p:nvPr>
              <p:custDataLst>
                <p:tags r:id="rId44"/>
              </p:custDataLst>
            </p:nvPr>
          </p:nvSpPr>
          <p:spPr>
            <a:xfrm>
              <a:off x="8858381" y="5467469"/>
              <a:ext cx="114170" cy="110137"/>
            </a:xfrm>
            <a:custGeom>
              <a:avLst/>
              <a:gdLst/>
              <a:ahLst/>
              <a:cxnLst/>
              <a:rect l="0" t="0" r="0" b="0"/>
              <a:pathLst>
                <a:path w="114170" h="110137">
                  <a:moveTo>
                    <a:pt x="18919" y="18931"/>
                  </a:moveTo>
                  <a:lnTo>
                    <a:pt x="18919" y="18931"/>
                  </a:lnTo>
                  <a:lnTo>
                    <a:pt x="27121" y="18931"/>
                  </a:lnTo>
                  <a:lnTo>
                    <a:pt x="27561" y="17873"/>
                  </a:lnTo>
                  <a:lnTo>
                    <a:pt x="28053" y="13875"/>
                  </a:lnTo>
                  <a:lnTo>
                    <a:pt x="29242" y="12386"/>
                  </a:lnTo>
                  <a:lnTo>
                    <a:pt x="33384" y="10730"/>
                  </a:lnTo>
                  <a:lnTo>
                    <a:pt x="41667" y="9798"/>
                  </a:lnTo>
                  <a:lnTo>
                    <a:pt x="43609" y="8610"/>
                  </a:lnTo>
                  <a:lnTo>
                    <a:pt x="44905" y="6758"/>
                  </a:lnTo>
                  <a:lnTo>
                    <a:pt x="45768" y="4466"/>
                  </a:lnTo>
                  <a:lnTo>
                    <a:pt x="47402" y="2937"/>
                  </a:lnTo>
                  <a:lnTo>
                    <a:pt x="52039" y="1239"/>
                  </a:lnTo>
                  <a:lnTo>
                    <a:pt x="64783" y="0"/>
                  </a:lnTo>
                  <a:lnTo>
                    <a:pt x="65370" y="1019"/>
                  </a:lnTo>
                  <a:lnTo>
                    <a:pt x="66532" y="30749"/>
                  </a:lnTo>
                  <a:lnTo>
                    <a:pt x="63714" y="37589"/>
                  </a:lnTo>
                  <a:lnTo>
                    <a:pt x="30356" y="83022"/>
                  </a:lnTo>
                  <a:lnTo>
                    <a:pt x="22944" y="89750"/>
                  </a:lnTo>
                  <a:lnTo>
                    <a:pt x="13878" y="94595"/>
                  </a:lnTo>
                  <a:lnTo>
                    <a:pt x="9664" y="101205"/>
                  </a:lnTo>
                  <a:lnTo>
                    <a:pt x="0" y="104617"/>
                  </a:lnTo>
                  <a:lnTo>
                    <a:pt x="4966" y="109701"/>
                  </a:lnTo>
                  <a:lnTo>
                    <a:pt x="8558" y="110136"/>
                  </a:lnTo>
                  <a:lnTo>
                    <a:pt x="54851" y="104840"/>
                  </a:lnTo>
                  <a:lnTo>
                    <a:pt x="100916" y="104661"/>
                  </a:lnTo>
                  <a:lnTo>
                    <a:pt x="114169" y="1046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8" name="SMARTInkShape-Group615">
            <a:extLst>
              <a:ext uri="{FF2B5EF4-FFF2-40B4-BE49-F238E27FC236}">
                <a16:creationId xmlns:a16="http://schemas.microsoft.com/office/drawing/2014/main" id="{BD532DD7-C60E-CBA2-7F6F-BFBB698392E7}"/>
              </a:ext>
            </a:extLst>
          </p:cNvPr>
          <p:cNvGrpSpPr/>
          <p:nvPr/>
        </p:nvGrpSpPr>
        <p:grpSpPr>
          <a:xfrm>
            <a:off x="5499962" y="5242787"/>
            <a:ext cx="1110389" cy="261340"/>
            <a:chOff x="5499962" y="5242787"/>
            <a:chExt cx="1110389" cy="261340"/>
          </a:xfrm>
        </p:grpSpPr>
        <p:sp>
          <p:nvSpPr>
            <p:cNvPr id="1790" name="SMARTInkShape-2884">
              <a:extLst>
                <a:ext uri="{FF2B5EF4-FFF2-40B4-BE49-F238E27FC236}">
                  <a16:creationId xmlns:a16="http://schemas.microsoft.com/office/drawing/2014/main" id="{EFB1B96A-E8E2-640D-32C0-B0487DCEDD4F}"/>
                </a:ext>
              </a:extLst>
            </p:cNvPr>
            <p:cNvSpPr/>
            <p:nvPr>
              <p:custDataLst>
                <p:tags r:id="rId32"/>
              </p:custDataLst>
            </p:nvPr>
          </p:nvSpPr>
          <p:spPr>
            <a:xfrm>
              <a:off x="5499962" y="5242787"/>
              <a:ext cx="234035" cy="261340"/>
            </a:xfrm>
            <a:custGeom>
              <a:avLst/>
              <a:gdLst/>
              <a:ahLst/>
              <a:cxnLst/>
              <a:rect l="0" t="0" r="0" b="0"/>
              <a:pathLst>
                <a:path w="234035" h="261340">
                  <a:moveTo>
                    <a:pt x="5488" y="253138"/>
                  </a:moveTo>
                  <a:lnTo>
                    <a:pt x="5488" y="253138"/>
                  </a:lnTo>
                  <a:lnTo>
                    <a:pt x="5488" y="261339"/>
                  </a:lnTo>
                  <a:lnTo>
                    <a:pt x="5488" y="240238"/>
                  </a:lnTo>
                  <a:lnTo>
                    <a:pt x="0" y="217979"/>
                  </a:lnTo>
                  <a:lnTo>
                    <a:pt x="4557" y="173065"/>
                  </a:lnTo>
                  <a:lnTo>
                    <a:pt x="7896" y="161811"/>
                  </a:lnTo>
                  <a:lnTo>
                    <a:pt x="21926" y="139182"/>
                  </a:lnTo>
                  <a:lnTo>
                    <a:pt x="22797" y="135891"/>
                  </a:lnTo>
                  <a:lnTo>
                    <a:pt x="24436" y="133699"/>
                  </a:lnTo>
                  <a:lnTo>
                    <a:pt x="26586" y="132237"/>
                  </a:lnTo>
                  <a:lnTo>
                    <a:pt x="29078" y="131262"/>
                  </a:lnTo>
                  <a:lnTo>
                    <a:pt x="48287" y="116606"/>
                  </a:lnTo>
                  <a:lnTo>
                    <a:pt x="87114" y="103217"/>
                  </a:lnTo>
                  <a:lnTo>
                    <a:pt x="128189" y="93898"/>
                  </a:lnTo>
                  <a:lnTo>
                    <a:pt x="154733" y="89186"/>
                  </a:lnTo>
                  <a:lnTo>
                    <a:pt x="182666" y="83169"/>
                  </a:lnTo>
                  <a:lnTo>
                    <a:pt x="215021" y="81688"/>
                  </a:lnTo>
                  <a:lnTo>
                    <a:pt x="209977" y="76632"/>
                  </a:lnTo>
                  <a:lnTo>
                    <a:pt x="207496" y="71327"/>
                  </a:lnTo>
                  <a:lnTo>
                    <a:pt x="206836" y="68431"/>
                  </a:lnTo>
                  <a:lnTo>
                    <a:pt x="205337" y="66500"/>
                  </a:lnTo>
                  <a:lnTo>
                    <a:pt x="164210" y="36331"/>
                  </a:lnTo>
                  <a:lnTo>
                    <a:pt x="158721" y="26300"/>
                  </a:lnTo>
                  <a:lnTo>
                    <a:pt x="155436" y="25321"/>
                  </a:lnTo>
                  <a:lnTo>
                    <a:pt x="153079" y="25060"/>
                  </a:lnTo>
                  <a:lnTo>
                    <a:pt x="151507" y="23828"/>
                  </a:lnTo>
                  <a:lnTo>
                    <a:pt x="148399" y="15133"/>
                  </a:lnTo>
                  <a:lnTo>
                    <a:pt x="143317" y="15049"/>
                  </a:lnTo>
                  <a:lnTo>
                    <a:pt x="141824" y="13979"/>
                  </a:lnTo>
                  <a:lnTo>
                    <a:pt x="139100" y="6373"/>
                  </a:lnTo>
                  <a:lnTo>
                    <a:pt x="138838" y="5491"/>
                  </a:lnTo>
                  <a:lnTo>
                    <a:pt x="138838" y="0"/>
                  </a:lnTo>
                  <a:lnTo>
                    <a:pt x="138838" y="4556"/>
                  </a:lnTo>
                  <a:lnTo>
                    <a:pt x="141660" y="5074"/>
                  </a:lnTo>
                  <a:lnTo>
                    <a:pt x="143894" y="5212"/>
                  </a:lnTo>
                  <a:lnTo>
                    <a:pt x="149199" y="11010"/>
                  </a:lnTo>
                  <a:lnTo>
                    <a:pt x="161228" y="26921"/>
                  </a:lnTo>
                  <a:lnTo>
                    <a:pt x="167486" y="30889"/>
                  </a:lnTo>
                  <a:lnTo>
                    <a:pt x="208005" y="50186"/>
                  </a:lnTo>
                  <a:lnTo>
                    <a:pt x="220245" y="58479"/>
                  </a:lnTo>
                  <a:lnTo>
                    <a:pt x="233910" y="62590"/>
                  </a:lnTo>
                  <a:lnTo>
                    <a:pt x="234034" y="67680"/>
                  </a:lnTo>
                  <a:lnTo>
                    <a:pt x="228420" y="72993"/>
                  </a:lnTo>
                  <a:lnTo>
                    <a:pt x="219926" y="79940"/>
                  </a:lnTo>
                  <a:lnTo>
                    <a:pt x="179355" y="126855"/>
                  </a:lnTo>
                  <a:lnTo>
                    <a:pt x="176979" y="129271"/>
                  </a:lnTo>
                  <a:lnTo>
                    <a:pt x="176938" y="1578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1" name="SMARTInkShape-2885">
              <a:extLst>
                <a:ext uri="{FF2B5EF4-FFF2-40B4-BE49-F238E27FC236}">
                  <a16:creationId xmlns:a16="http://schemas.microsoft.com/office/drawing/2014/main" id="{B40277AF-42B6-D27F-E3E4-E073B9167F4A}"/>
                </a:ext>
              </a:extLst>
            </p:cNvPr>
            <p:cNvSpPr/>
            <p:nvPr>
              <p:custDataLst>
                <p:tags r:id="rId33"/>
              </p:custDataLst>
            </p:nvPr>
          </p:nvSpPr>
          <p:spPr>
            <a:xfrm>
              <a:off x="5886450" y="5276850"/>
              <a:ext cx="57151" cy="1"/>
            </a:xfrm>
            <a:custGeom>
              <a:avLst/>
              <a:gdLst/>
              <a:ahLst/>
              <a:cxnLst/>
              <a:rect l="0" t="0" r="0" b="0"/>
              <a:pathLst>
                <a:path w="57151" h="1">
                  <a:moveTo>
                    <a:pt x="0" y="0"/>
                  </a:moveTo>
                  <a:lnTo>
                    <a:pt x="0" y="0"/>
                  </a:lnTo>
                  <a:lnTo>
                    <a:pt x="571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2" name="SMARTInkShape-2886">
              <a:extLst>
                <a:ext uri="{FF2B5EF4-FFF2-40B4-BE49-F238E27FC236}">
                  <a16:creationId xmlns:a16="http://schemas.microsoft.com/office/drawing/2014/main" id="{BD4631BB-AFCB-E24E-18F1-F29A706F230C}"/>
                </a:ext>
              </a:extLst>
            </p:cNvPr>
            <p:cNvSpPr/>
            <p:nvPr>
              <p:custDataLst>
                <p:tags r:id="rId34"/>
              </p:custDataLst>
            </p:nvPr>
          </p:nvSpPr>
          <p:spPr>
            <a:xfrm>
              <a:off x="5886450" y="5324475"/>
              <a:ext cx="57151" cy="9526"/>
            </a:xfrm>
            <a:custGeom>
              <a:avLst/>
              <a:gdLst/>
              <a:ahLst/>
              <a:cxnLst/>
              <a:rect l="0" t="0" r="0" b="0"/>
              <a:pathLst>
                <a:path w="57151" h="9526">
                  <a:moveTo>
                    <a:pt x="0" y="0"/>
                  </a:moveTo>
                  <a:lnTo>
                    <a:pt x="0" y="0"/>
                  </a:lnTo>
                  <a:lnTo>
                    <a:pt x="21459" y="0"/>
                  </a:lnTo>
                  <a:lnTo>
                    <a:pt x="5715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3" name="SMARTInkShape-2887">
              <a:extLst>
                <a:ext uri="{FF2B5EF4-FFF2-40B4-BE49-F238E27FC236}">
                  <a16:creationId xmlns:a16="http://schemas.microsoft.com/office/drawing/2014/main" id="{0C0875E1-BE43-AB3A-6C96-7E8904283947}"/>
                </a:ext>
              </a:extLst>
            </p:cNvPr>
            <p:cNvSpPr/>
            <p:nvPr>
              <p:custDataLst>
                <p:tags r:id="rId35"/>
              </p:custDataLst>
            </p:nvPr>
          </p:nvSpPr>
          <p:spPr>
            <a:xfrm>
              <a:off x="6029922" y="5257960"/>
              <a:ext cx="123229" cy="132739"/>
            </a:xfrm>
            <a:custGeom>
              <a:avLst/>
              <a:gdLst/>
              <a:ahLst/>
              <a:cxnLst/>
              <a:rect l="0" t="0" r="0" b="0"/>
              <a:pathLst>
                <a:path w="123229" h="132739">
                  <a:moveTo>
                    <a:pt x="8928" y="47465"/>
                  </a:moveTo>
                  <a:lnTo>
                    <a:pt x="8928" y="47465"/>
                  </a:lnTo>
                  <a:lnTo>
                    <a:pt x="8928" y="38332"/>
                  </a:lnTo>
                  <a:lnTo>
                    <a:pt x="3872" y="33000"/>
                  </a:lnTo>
                  <a:lnTo>
                    <a:pt x="3440" y="31471"/>
                  </a:lnTo>
                  <a:lnTo>
                    <a:pt x="4212" y="30452"/>
                  </a:lnTo>
                  <a:lnTo>
                    <a:pt x="7997" y="28818"/>
                  </a:lnTo>
                  <a:lnTo>
                    <a:pt x="9802" y="20890"/>
                  </a:lnTo>
                  <a:lnTo>
                    <a:pt x="15419" y="12192"/>
                  </a:lnTo>
                  <a:lnTo>
                    <a:pt x="17105" y="6035"/>
                  </a:lnTo>
                  <a:lnTo>
                    <a:pt x="18613" y="3970"/>
                  </a:lnTo>
                  <a:lnTo>
                    <a:pt x="20676" y="2594"/>
                  </a:lnTo>
                  <a:lnTo>
                    <a:pt x="26849" y="1064"/>
                  </a:lnTo>
                  <a:lnTo>
                    <a:pt x="49010" y="0"/>
                  </a:lnTo>
                  <a:lnTo>
                    <a:pt x="51524" y="1006"/>
                  </a:lnTo>
                  <a:lnTo>
                    <a:pt x="53200" y="2734"/>
                  </a:lnTo>
                  <a:lnTo>
                    <a:pt x="58382" y="10222"/>
                  </a:lnTo>
                  <a:lnTo>
                    <a:pt x="60948" y="13112"/>
                  </a:lnTo>
                  <a:lnTo>
                    <a:pt x="64558" y="32348"/>
                  </a:lnTo>
                  <a:lnTo>
                    <a:pt x="57744" y="67596"/>
                  </a:lnTo>
                  <a:lnTo>
                    <a:pt x="46792" y="83651"/>
                  </a:lnTo>
                  <a:lnTo>
                    <a:pt x="9631" y="118659"/>
                  </a:lnTo>
                  <a:lnTo>
                    <a:pt x="6222" y="120327"/>
                  </a:lnTo>
                  <a:lnTo>
                    <a:pt x="3948" y="122498"/>
                  </a:lnTo>
                  <a:lnTo>
                    <a:pt x="0" y="131573"/>
                  </a:lnTo>
                  <a:lnTo>
                    <a:pt x="4638" y="127654"/>
                  </a:lnTo>
                  <a:lnTo>
                    <a:pt x="8184" y="127384"/>
                  </a:lnTo>
                  <a:lnTo>
                    <a:pt x="23289" y="129942"/>
                  </a:lnTo>
                  <a:lnTo>
                    <a:pt x="40112" y="127053"/>
                  </a:lnTo>
                  <a:lnTo>
                    <a:pt x="83759" y="132738"/>
                  </a:lnTo>
                  <a:lnTo>
                    <a:pt x="97220" y="131930"/>
                  </a:lnTo>
                  <a:lnTo>
                    <a:pt x="123228" y="1236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4" name="SMARTInkShape-2888">
              <a:extLst>
                <a:ext uri="{FF2B5EF4-FFF2-40B4-BE49-F238E27FC236}">
                  <a16:creationId xmlns:a16="http://schemas.microsoft.com/office/drawing/2014/main" id="{E9B4D969-3E58-7495-0276-3A1117CAAF2F}"/>
                </a:ext>
              </a:extLst>
            </p:cNvPr>
            <p:cNvSpPr/>
            <p:nvPr>
              <p:custDataLst>
                <p:tags r:id="rId36"/>
              </p:custDataLst>
            </p:nvPr>
          </p:nvSpPr>
          <p:spPr>
            <a:xfrm>
              <a:off x="6191250" y="5372100"/>
              <a:ext cx="1" cy="9526"/>
            </a:xfrm>
            <a:custGeom>
              <a:avLst/>
              <a:gdLst/>
              <a:ahLst/>
              <a:cxnLst/>
              <a:rect l="0" t="0" r="0" b="0"/>
              <a:pathLst>
                <a:path w="1" h="9526">
                  <a:moveTo>
                    <a:pt x="0" y="9525"/>
                  </a:moveTo>
                  <a:lnTo>
                    <a:pt x="0"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5" name="SMARTInkShape-2889">
              <a:extLst>
                <a:ext uri="{FF2B5EF4-FFF2-40B4-BE49-F238E27FC236}">
                  <a16:creationId xmlns:a16="http://schemas.microsoft.com/office/drawing/2014/main" id="{2ECACED5-33B8-62AC-D848-BBE1C86945A2}"/>
                </a:ext>
              </a:extLst>
            </p:cNvPr>
            <p:cNvSpPr/>
            <p:nvPr>
              <p:custDataLst>
                <p:tags r:id="rId37"/>
              </p:custDataLst>
            </p:nvPr>
          </p:nvSpPr>
          <p:spPr>
            <a:xfrm>
              <a:off x="6230986" y="5277010"/>
              <a:ext cx="112665" cy="123666"/>
            </a:xfrm>
            <a:custGeom>
              <a:avLst/>
              <a:gdLst/>
              <a:ahLst/>
              <a:cxnLst/>
              <a:rect l="0" t="0" r="0" b="0"/>
              <a:pathLst>
                <a:path w="112665" h="123666">
                  <a:moveTo>
                    <a:pt x="7889" y="37940"/>
                  </a:moveTo>
                  <a:lnTo>
                    <a:pt x="7889" y="37940"/>
                  </a:lnTo>
                  <a:lnTo>
                    <a:pt x="7889" y="32884"/>
                  </a:lnTo>
                  <a:lnTo>
                    <a:pt x="6831" y="31395"/>
                  </a:lnTo>
                  <a:lnTo>
                    <a:pt x="5067" y="30401"/>
                  </a:lnTo>
                  <a:lnTo>
                    <a:pt x="2833" y="29739"/>
                  </a:lnTo>
                  <a:lnTo>
                    <a:pt x="2401" y="29298"/>
                  </a:lnTo>
                  <a:lnTo>
                    <a:pt x="3173" y="29003"/>
                  </a:lnTo>
                  <a:lnTo>
                    <a:pt x="4745" y="28807"/>
                  </a:lnTo>
                  <a:lnTo>
                    <a:pt x="5793" y="27619"/>
                  </a:lnTo>
                  <a:lnTo>
                    <a:pt x="8326" y="20888"/>
                  </a:lnTo>
                  <a:lnTo>
                    <a:pt x="12670" y="15192"/>
                  </a:lnTo>
                  <a:lnTo>
                    <a:pt x="26121" y="6035"/>
                  </a:lnTo>
                  <a:lnTo>
                    <a:pt x="43757" y="384"/>
                  </a:lnTo>
                  <a:lnTo>
                    <a:pt x="50384" y="0"/>
                  </a:lnTo>
                  <a:lnTo>
                    <a:pt x="52094" y="1006"/>
                  </a:lnTo>
                  <a:lnTo>
                    <a:pt x="53234" y="2734"/>
                  </a:lnTo>
                  <a:lnTo>
                    <a:pt x="55063" y="8055"/>
                  </a:lnTo>
                  <a:lnTo>
                    <a:pt x="54429" y="47269"/>
                  </a:lnTo>
                  <a:lnTo>
                    <a:pt x="50446" y="57255"/>
                  </a:lnTo>
                  <a:lnTo>
                    <a:pt x="13212" y="101927"/>
                  </a:lnTo>
                  <a:lnTo>
                    <a:pt x="11438" y="105998"/>
                  </a:lnTo>
                  <a:lnTo>
                    <a:pt x="9196" y="108712"/>
                  </a:lnTo>
                  <a:lnTo>
                    <a:pt x="0" y="113425"/>
                  </a:lnTo>
                  <a:lnTo>
                    <a:pt x="513" y="113664"/>
                  </a:lnTo>
                  <a:lnTo>
                    <a:pt x="11766" y="114077"/>
                  </a:lnTo>
                  <a:lnTo>
                    <a:pt x="17726" y="116934"/>
                  </a:lnTo>
                  <a:lnTo>
                    <a:pt x="20798" y="119177"/>
                  </a:lnTo>
                  <a:lnTo>
                    <a:pt x="47482" y="122778"/>
                  </a:lnTo>
                  <a:lnTo>
                    <a:pt x="94842" y="123630"/>
                  </a:lnTo>
                  <a:lnTo>
                    <a:pt x="112664" y="1236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6" name="SMARTInkShape-2890">
              <a:extLst>
                <a:ext uri="{FF2B5EF4-FFF2-40B4-BE49-F238E27FC236}">
                  <a16:creationId xmlns:a16="http://schemas.microsoft.com/office/drawing/2014/main" id="{FF0C6421-93AD-6CD9-0E47-64243E7DEF8B}"/>
                </a:ext>
              </a:extLst>
            </p:cNvPr>
            <p:cNvSpPr/>
            <p:nvPr>
              <p:custDataLst>
                <p:tags r:id="rId38"/>
              </p:custDataLst>
            </p:nvPr>
          </p:nvSpPr>
          <p:spPr>
            <a:xfrm>
              <a:off x="6381750" y="5257834"/>
              <a:ext cx="76201" cy="142140"/>
            </a:xfrm>
            <a:custGeom>
              <a:avLst/>
              <a:gdLst/>
              <a:ahLst/>
              <a:cxnLst/>
              <a:rect l="0" t="0" r="0" b="0"/>
              <a:pathLst>
                <a:path w="76201" h="142140">
                  <a:moveTo>
                    <a:pt x="76200" y="9491"/>
                  </a:moveTo>
                  <a:lnTo>
                    <a:pt x="76200" y="9491"/>
                  </a:lnTo>
                  <a:lnTo>
                    <a:pt x="76200" y="358"/>
                  </a:lnTo>
                  <a:lnTo>
                    <a:pt x="62943" y="0"/>
                  </a:lnTo>
                  <a:lnTo>
                    <a:pt x="56902" y="2803"/>
                  </a:lnTo>
                  <a:lnTo>
                    <a:pt x="39344" y="18283"/>
                  </a:lnTo>
                  <a:lnTo>
                    <a:pt x="26710" y="35615"/>
                  </a:lnTo>
                  <a:lnTo>
                    <a:pt x="14017" y="68038"/>
                  </a:lnTo>
                  <a:lnTo>
                    <a:pt x="10116" y="104337"/>
                  </a:lnTo>
                  <a:lnTo>
                    <a:pt x="15432" y="115497"/>
                  </a:lnTo>
                  <a:lnTo>
                    <a:pt x="24851" y="126456"/>
                  </a:lnTo>
                  <a:lnTo>
                    <a:pt x="40994" y="137515"/>
                  </a:lnTo>
                  <a:lnTo>
                    <a:pt x="52951" y="141263"/>
                  </a:lnTo>
                  <a:lnTo>
                    <a:pt x="59870" y="142139"/>
                  </a:lnTo>
                  <a:lnTo>
                    <a:pt x="62139" y="141315"/>
                  </a:lnTo>
                  <a:lnTo>
                    <a:pt x="63651" y="139707"/>
                  </a:lnTo>
                  <a:lnTo>
                    <a:pt x="64658" y="137577"/>
                  </a:lnTo>
                  <a:lnTo>
                    <a:pt x="66498" y="104031"/>
                  </a:lnTo>
                  <a:lnTo>
                    <a:pt x="60952" y="93489"/>
                  </a:lnTo>
                  <a:lnTo>
                    <a:pt x="51433" y="82807"/>
                  </a:lnTo>
                  <a:lnTo>
                    <a:pt x="35230" y="71901"/>
                  </a:lnTo>
                  <a:lnTo>
                    <a:pt x="26946" y="68979"/>
                  </a:lnTo>
                  <a:lnTo>
                    <a:pt x="23256" y="69258"/>
                  </a:lnTo>
                  <a:lnTo>
                    <a:pt x="16333" y="72390"/>
                  </a:lnTo>
                  <a:lnTo>
                    <a:pt x="6485" y="80104"/>
                  </a:lnTo>
                  <a:lnTo>
                    <a:pt x="0" y="952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7" name="SMARTInkShape-2891">
              <a:extLst>
                <a:ext uri="{FF2B5EF4-FFF2-40B4-BE49-F238E27FC236}">
                  <a16:creationId xmlns:a16="http://schemas.microsoft.com/office/drawing/2014/main" id="{8D42527D-30BA-B01A-E0A0-44F47A6E2AAE}"/>
                </a:ext>
              </a:extLst>
            </p:cNvPr>
            <p:cNvSpPr/>
            <p:nvPr>
              <p:custDataLst>
                <p:tags r:id="rId39"/>
              </p:custDataLst>
            </p:nvPr>
          </p:nvSpPr>
          <p:spPr>
            <a:xfrm>
              <a:off x="6487232" y="5257811"/>
              <a:ext cx="123119" cy="142865"/>
            </a:xfrm>
            <a:custGeom>
              <a:avLst/>
              <a:gdLst/>
              <a:ahLst/>
              <a:cxnLst/>
              <a:rect l="0" t="0" r="0" b="0"/>
              <a:pathLst>
                <a:path w="123119" h="142865">
                  <a:moveTo>
                    <a:pt x="27868" y="28564"/>
                  </a:moveTo>
                  <a:lnTo>
                    <a:pt x="27868" y="28564"/>
                  </a:lnTo>
                  <a:lnTo>
                    <a:pt x="27868" y="10955"/>
                  </a:lnTo>
                  <a:lnTo>
                    <a:pt x="36068" y="1440"/>
                  </a:lnTo>
                  <a:lnTo>
                    <a:pt x="42057" y="418"/>
                  </a:lnTo>
                  <a:lnTo>
                    <a:pt x="64125" y="0"/>
                  </a:lnTo>
                  <a:lnTo>
                    <a:pt x="70479" y="5049"/>
                  </a:lnTo>
                  <a:lnTo>
                    <a:pt x="73264" y="13174"/>
                  </a:lnTo>
                  <a:lnTo>
                    <a:pt x="75053" y="30581"/>
                  </a:lnTo>
                  <a:lnTo>
                    <a:pt x="65074" y="65362"/>
                  </a:lnTo>
                  <a:lnTo>
                    <a:pt x="48917" y="98242"/>
                  </a:lnTo>
                  <a:lnTo>
                    <a:pt x="32929" y="116354"/>
                  </a:lnTo>
                  <a:lnTo>
                    <a:pt x="0" y="142257"/>
                  </a:lnTo>
                  <a:lnTo>
                    <a:pt x="45455" y="142841"/>
                  </a:lnTo>
                  <a:lnTo>
                    <a:pt x="58968" y="141795"/>
                  </a:lnTo>
                  <a:lnTo>
                    <a:pt x="102601" y="133601"/>
                  </a:lnTo>
                  <a:lnTo>
                    <a:pt x="108002" y="133455"/>
                  </a:lnTo>
                  <a:lnTo>
                    <a:pt x="123118" y="1428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8" name="SMARTInkShape-Group616">
            <a:extLst>
              <a:ext uri="{FF2B5EF4-FFF2-40B4-BE49-F238E27FC236}">
                <a16:creationId xmlns:a16="http://schemas.microsoft.com/office/drawing/2014/main" id="{8E386E53-7A23-F915-8745-5BC478ECA95E}"/>
              </a:ext>
            </a:extLst>
          </p:cNvPr>
          <p:cNvGrpSpPr/>
          <p:nvPr/>
        </p:nvGrpSpPr>
        <p:grpSpPr>
          <a:xfrm>
            <a:off x="2495678" y="6057900"/>
            <a:ext cx="2541857" cy="447676"/>
            <a:chOff x="2495678" y="6057900"/>
            <a:chExt cx="2541857" cy="447676"/>
          </a:xfrm>
        </p:grpSpPr>
        <p:sp>
          <p:nvSpPr>
            <p:cNvPr id="1799" name="SMARTInkShape-2892">
              <a:extLst>
                <a:ext uri="{FF2B5EF4-FFF2-40B4-BE49-F238E27FC236}">
                  <a16:creationId xmlns:a16="http://schemas.microsoft.com/office/drawing/2014/main" id="{A7B1FF95-1F5F-4F4D-379E-944549C06388}"/>
                </a:ext>
              </a:extLst>
            </p:cNvPr>
            <p:cNvSpPr/>
            <p:nvPr>
              <p:custDataLst>
                <p:tags r:id="rId13"/>
              </p:custDataLst>
            </p:nvPr>
          </p:nvSpPr>
          <p:spPr>
            <a:xfrm>
              <a:off x="3048000" y="6200775"/>
              <a:ext cx="114301" cy="19051"/>
            </a:xfrm>
            <a:custGeom>
              <a:avLst/>
              <a:gdLst/>
              <a:ahLst/>
              <a:cxnLst/>
              <a:rect l="0" t="0" r="0" b="0"/>
              <a:pathLst>
                <a:path w="114301" h="19051">
                  <a:moveTo>
                    <a:pt x="0" y="19050"/>
                  </a:moveTo>
                  <a:lnTo>
                    <a:pt x="0" y="19050"/>
                  </a:lnTo>
                  <a:lnTo>
                    <a:pt x="0" y="13994"/>
                  </a:lnTo>
                  <a:lnTo>
                    <a:pt x="1058" y="13562"/>
                  </a:lnTo>
                  <a:lnTo>
                    <a:pt x="5056" y="15906"/>
                  </a:lnTo>
                  <a:lnTo>
                    <a:pt x="8662" y="15895"/>
                  </a:lnTo>
                  <a:lnTo>
                    <a:pt x="54190" y="163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0" name="SMARTInkShape-2893">
              <a:extLst>
                <a:ext uri="{FF2B5EF4-FFF2-40B4-BE49-F238E27FC236}">
                  <a16:creationId xmlns:a16="http://schemas.microsoft.com/office/drawing/2014/main" id="{EB542C99-16B0-B45F-2603-B53ACEF51163}"/>
                </a:ext>
              </a:extLst>
            </p:cNvPr>
            <p:cNvSpPr/>
            <p:nvPr>
              <p:custDataLst>
                <p:tags r:id="rId14"/>
              </p:custDataLst>
            </p:nvPr>
          </p:nvSpPr>
          <p:spPr>
            <a:xfrm>
              <a:off x="3038594" y="6230397"/>
              <a:ext cx="85049" cy="160879"/>
            </a:xfrm>
            <a:custGeom>
              <a:avLst/>
              <a:gdLst/>
              <a:ahLst/>
              <a:cxnLst/>
              <a:rect l="0" t="0" r="0" b="0"/>
              <a:pathLst>
                <a:path w="85049" h="160879">
                  <a:moveTo>
                    <a:pt x="18931" y="8478"/>
                  </a:moveTo>
                  <a:lnTo>
                    <a:pt x="18931" y="8478"/>
                  </a:lnTo>
                  <a:lnTo>
                    <a:pt x="18931" y="2990"/>
                  </a:lnTo>
                  <a:lnTo>
                    <a:pt x="18931" y="5334"/>
                  </a:lnTo>
                  <a:lnTo>
                    <a:pt x="18931" y="0"/>
                  </a:lnTo>
                  <a:lnTo>
                    <a:pt x="13875" y="4320"/>
                  </a:lnTo>
                  <a:lnTo>
                    <a:pt x="11393" y="12274"/>
                  </a:lnTo>
                  <a:lnTo>
                    <a:pt x="9798" y="24514"/>
                  </a:lnTo>
                  <a:lnTo>
                    <a:pt x="4466" y="31691"/>
                  </a:lnTo>
                  <a:lnTo>
                    <a:pt x="1239" y="50634"/>
                  </a:lnTo>
                  <a:lnTo>
                    <a:pt x="0" y="77568"/>
                  </a:lnTo>
                  <a:lnTo>
                    <a:pt x="2077" y="79939"/>
                  </a:lnTo>
                  <a:lnTo>
                    <a:pt x="10029" y="82572"/>
                  </a:lnTo>
                  <a:lnTo>
                    <a:pt x="57022" y="84671"/>
                  </a:lnTo>
                  <a:lnTo>
                    <a:pt x="60200" y="84673"/>
                  </a:lnTo>
                  <a:lnTo>
                    <a:pt x="66553" y="87498"/>
                  </a:lnTo>
                  <a:lnTo>
                    <a:pt x="79255" y="97935"/>
                  </a:lnTo>
                  <a:lnTo>
                    <a:pt x="82784" y="103976"/>
                  </a:lnTo>
                  <a:lnTo>
                    <a:pt x="84770" y="116149"/>
                  </a:lnTo>
                  <a:lnTo>
                    <a:pt x="85048" y="121534"/>
                  </a:lnTo>
                  <a:lnTo>
                    <a:pt x="82536" y="130339"/>
                  </a:lnTo>
                  <a:lnTo>
                    <a:pt x="72300" y="144615"/>
                  </a:lnTo>
                  <a:lnTo>
                    <a:pt x="66287" y="148358"/>
                  </a:lnTo>
                  <a:lnTo>
                    <a:pt x="28456" y="1608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1" name="SMARTInkShape-2894">
              <a:extLst>
                <a:ext uri="{FF2B5EF4-FFF2-40B4-BE49-F238E27FC236}">
                  <a16:creationId xmlns:a16="http://schemas.microsoft.com/office/drawing/2014/main" id="{B6893378-3A52-1E95-DE60-E6ECDB007B43}"/>
                </a:ext>
              </a:extLst>
            </p:cNvPr>
            <p:cNvSpPr/>
            <p:nvPr>
              <p:custDataLst>
                <p:tags r:id="rId15"/>
              </p:custDataLst>
            </p:nvPr>
          </p:nvSpPr>
          <p:spPr>
            <a:xfrm>
              <a:off x="2962275" y="6219825"/>
              <a:ext cx="9526" cy="171451"/>
            </a:xfrm>
            <a:custGeom>
              <a:avLst/>
              <a:gdLst/>
              <a:ahLst/>
              <a:cxnLst/>
              <a:rect l="0" t="0" r="0" b="0"/>
              <a:pathLst>
                <a:path w="9526" h="171451">
                  <a:moveTo>
                    <a:pt x="0" y="0"/>
                  </a:moveTo>
                  <a:lnTo>
                    <a:pt x="0" y="0"/>
                  </a:lnTo>
                  <a:lnTo>
                    <a:pt x="2822" y="42842"/>
                  </a:lnTo>
                  <a:lnTo>
                    <a:pt x="5487" y="63492"/>
                  </a:lnTo>
                  <a:lnTo>
                    <a:pt x="4220" y="96816"/>
                  </a:lnTo>
                  <a:lnTo>
                    <a:pt x="8826" y="140965"/>
                  </a:lnTo>
                  <a:lnTo>
                    <a:pt x="9525"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2" name="SMARTInkShape-2895">
              <a:extLst>
                <a:ext uri="{FF2B5EF4-FFF2-40B4-BE49-F238E27FC236}">
                  <a16:creationId xmlns:a16="http://schemas.microsoft.com/office/drawing/2014/main" id="{E3BE98F8-7BEE-9748-E8DF-B295649678CE}"/>
                </a:ext>
              </a:extLst>
            </p:cNvPr>
            <p:cNvSpPr/>
            <p:nvPr>
              <p:custDataLst>
                <p:tags r:id="rId16"/>
              </p:custDataLst>
            </p:nvPr>
          </p:nvSpPr>
          <p:spPr>
            <a:xfrm>
              <a:off x="2743200" y="6296025"/>
              <a:ext cx="123826" cy="24537"/>
            </a:xfrm>
            <a:custGeom>
              <a:avLst/>
              <a:gdLst/>
              <a:ahLst/>
              <a:cxnLst/>
              <a:rect l="0" t="0" r="0" b="0"/>
              <a:pathLst>
                <a:path w="123826" h="24537">
                  <a:moveTo>
                    <a:pt x="0" y="0"/>
                  </a:moveTo>
                  <a:lnTo>
                    <a:pt x="0" y="0"/>
                  </a:lnTo>
                  <a:lnTo>
                    <a:pt x="27723" y="0"/>
                  </a:lnTo>
                  <a:lnTo>
                    <a:pt x="36310" y="2822"/>
                  </a:lnTo>
                  <a:lnTo>
                    <a:pt x="43654" y="6545"/>
                  </a:lnTo>
                  <a:lnTo>
                    <a:pt x="60220" y="9132"/>
                  </a:lnTo>
                  <a:lnTo>
                    <a:pt x="69819" y="9409"/>
                  </a:lnTo>
                  <a:lnTo>
                    <a:pt x="76186" y="12296"/>
                  </a:lnTo>
                  <a:lnTo>
                    <a:pt x="82544" y="16049"/>
                  </a:lnTo>
                  <a:lnTo>
                    <a:pt x="95249" y="18457"/>
                  </a:lnTo>
                  <a:lnTo>
                    <a:pt x="113742" y="19040"/>
                  </a:lnTo>
                  <a:lnTo>
                    <a:pt x="119191" y="24103"/>
                  </a:lnTo>
                  <a:lnTo>
                    <a:pt x="120736" y="24536"/>
                  </a:lnTo>
                  <a:lnTo>
                    <a:pt x="121766" y="23766"/>
                  </a:lnTo>
                  <a:lnTo>
                    <a:pt x="1238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3" name="SMARTInkShape-2896">
              <a:extLst>
                <a:ext uri="{FF2B5EF4-FFF2-40B4-BE49-F238E27FC236}">
                  <a16:creationId xmlns:a16="http://schemas.microsoft.com/office/drawing/2014/main" id="{BC0EAEF1-CA9E-5651-18E9-C1EC8EB3EC2F}"/>
                </a:ext>
              </a:extLst>
            </p:cNvPr>
            <p:cNvSpPr/>
            <p:nvPr>
              <p:custDataLst>
                <p:tags r:id="rId17"/>
              </p:custDataLst>
            </p:nvPr>
          </p:nvSpPr>
          <p:spPr>
            <a:xfrm>
              <a:off x="3181350" y="6229350"/>
              <a:ext cx="66641" cy="123826"/>
            </a:xfrm>
            <a:custGeom>
              <a:avLst/>
              <a:gdLst/>
              <a:ahLst/>
              <a:cxnLst/>
              <a:rect l="0" t="0" r="0" b="0"/>
              <a:pathLst>
                <a:path w="66641" h="123826">
                  <a:moveTo>
                    <a:pt x="28575" y="0"/>
                  </a:moveTo>
                  <a:lnTo>
                    <a:pt x="28575" y="0"/>
                  </a:lnTo>
                  <a:lnTo>
                    <a:pt x="11241" y="31522"/>
                  </a:lnTo>
                  <a:lnTo>
                    <a:pt x="11727" y="34773"/>
                  </a:lnTo>
                  <a:lnTo>
                    <a:pt x="15090" y="41207"/>
                  </a:lnTo>
                  <a:lnTo>
                    <a:pt x="17468" y="43347"/>
                  </a:lnTo>
                  <a:lnTo>
                    <a:pt x="22933" y="45723"/>
                  </a:lnTo>
                  <a:lnTo>
                    <a:pt x="24814" y="47416"/>
                  </a:lnTo>
                  <a:lnTo>
                    <a:pt x="26903" y="52118"/>
                  </a:lnTo>
                  <a:lnTo>
                    <a:pt x="28519" y="53796"/>
                  </a:lnTo>
                  <a:lnTo>
                    <a:pt x="37664" y="57019"/>
                  </a:lnTo>
                  <a:lnTo>
                    <a:pt x="55706" y="57150"/>
                  </a:lnTo>
                  <a:lnTo>
                    <a:pt x="56187" y="58208"/>
                  </a:lnTo>
                  <a:lnTo>
                    <a:pt x="56722" y="62206"/>
                  </a:lnTo>
                  <a:lnTo>
                    <a:pt x="57924" y="63695"/>
                  </a:lnTo>
                  <a:lnTo>
                    <a:pt x="62080" y="65351"/>
                  </a:lnTo>
                  <a:lnTo>
                    <a:pt x="63612" y="66851"/>
                  </a:lnTo>
                  <a:lnTo>
                    <a:pt x="65313" y="71339"/>
                  </a:lnTo>
                  <a:lnTo>
                    <a:pt x="66640" y="95319"/>
                  </a:lnTo>
                  <a:lnTo>
                    <a:pt x="63837" y="103395"/>
                  </a:lnTo>
                  <a:lnTo>
                    <a:pt x="61608" y="107030"/>
                  </a:lnTo>
                  <a:lnTo>
                    <a:pt x="59064" y="109453"/>
                  </a:lnTo>
                  <a:lnTo>
                    <a:pt x="39227" y="118718"/>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4" name="SMARTInkShape-2897">
              <a:extLst>
                <a:ext uri="{FF2B5EF4-FFF2-40B4-BE49-F238E27FC236}">
                  <a16:creationId xmlns:a16="http://schemas.microsoft.com/office/drawing/2014/main" id="{1B91048D-7D08-68E0-74AF-99A4E640B19D}"/>
                </a:ext>
              </a:extLst>
            </p:cNvPr>
            <p:cNvSpPr/>
            <p:nvPr>
              <p:custDataLst>
                <p:tags r:id="rId18"/>
              </p:custDataLst>
            </p:nvPr>
          </p:nvSpPr>
          <p:spPr>
            <a:xfrm>
              <a:off x="3171825" y="6172200"/>
              <a:ext cx="114301" cy="19051"/>
            </a:xfrm>
            <a:custGeom>
              <a:avLst/>
              <a:gdLst/>
              <a:ahLst/>
              <a:cxnLst/>
              <a:rect l="0" t="0" r="0" b="0"/>
              <a:pathLst>
                <a:path w="114301" h="19051">
                  <a:moveTo>
                    <a:pt x="0" y="19050"/>
                  </a:moveTo>
                  <a:lnTo>
                    <a:pt x="0" y="19050"/>
                  </a:lnTo>
                  <a:lnTo>
                    <a:pt x="5056" y="19050"/>
                  </a:lnTo>
                  <a:lnTo>
                    <a:pt x="10361" y="16228"/>
                  </a:lnTo>
                  <a:lnTo>
                    <a:pt x="16246" y="12505"/>
                  </a:lnTo>
                  <a:lnTo>
                    <a:pt x="22390" y="10849"/>
                  </a:lnTo>
                  <a:lnTo>
                    <a:pt x="69348" y="9603"/>
                  </a:lnTo>
                  <a:lnTo>
                    <a:pt x="88751" y="848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5" name="SMARTInkShape-2898">
              <a:extLst>
                <a:ext uri="{FF2B5EF4-FFF2-40B4-BE49-F238E27FC236}">
                  <a16:creationId xmlns:a16="http://schemas.microsoft.com/office/drawing/2014/main" id="{CD03F7C8-1A0D-081F-3DED-4755F62E2CAE}"/>
                </a:ext>
              </a:extLst>
            </p:cNvPr>
            <p:cNvSpPr/>
            <p:nvPr>
              <p:custDataLst>
                <p:tags r:id="rId19"/>
              </p:custDataLst>
            </p:nvPr>
          </p:nvSpPr>
          <p:spPr>
            <a:xfrm>
              <a:off x="3324761" y="6164712"/>
              <a:ext cx="97645" cy="188416"/>
            </a:xfrm>
            <a:custGeom>
              <a:avLst/>
              <a:gdLst/>
              <a:ahLst/>
              <a:cxnLst/>
              <a:rect l="0" t="0" r="0" b="0"/>
              <a:pathLst>
                <a:path w="97645" h="188416">
                  <a:moveTo>
                    <a:pt x="75664" y="36063"/>
                  </a:moveTo>
                  <a:lnTo>
                    <a:pt x="75664" y="36063"/>
                  </a:lnTo>
                  <a:lnTo>
                    <a:pt x="80720" y="36063"/>
                  </a:lnTo>
                  <a:lnTo>
                    <a:pt x="82210" y="35005"/>
                  </a:lnTo>
                  <a:lnTo>
                    <a:pt x="83203" y="33241"/>
                  </a:lnTo>
                  <a:lnTo>
                    <a:pt x="83865" y="31007"/>
                  </a:lnTo>
                  <a:lnTo>
                    <a:pt x="85365" y="29518"/>
                  </a:lnTo>
                  <a:lnTo>
                    <a:pt x="89853" y="27862"/>
                  </a:lnTo>
                  <a:lnTo>
                    <a:pt x="90415" y="26362"/>
                  </a:lnTo>
                  <a:lnTo>
                    <a:pt x="89731" y="24304"/>
                  </a:lnTo>
                  <a:lnTo>
                    <a:pt x="88217" y="21874"/>
                  </a:lnTo>
                  <a:lnTo>
                    <a:pt x="86149" y="20253"/>
                  </a:lnTo>
                  <a:lnTo>
                    <a:pt x="81030" y="18453"/>
                  </a:lnTo>
                  <a:lnTo>
                    <a:pt x="67141" y="22496"/>
                  </a:lnTo>
                  <a:lnTo>
                    <a:pt x="31283" y="37060"/>
                  </a:lnTo>
                  <a:lnTo>
                    <a:pt x="16535" y="49882"/>
                  </a:lnTo>
                  <a:lnTo>
                    <a:pt x="4926" y="67542"/>
                  </a:lnTo>
                  <a:lnTo>
                    <a:pt x="4164" y="71866"/>
                  </a:lnTo>
                  <a:lnTo>
                    <a:pt x="6139" y="82313"/>
                  </a:lnTo>
                  <a:lnTo>
                    <a:pt x="13201" y="95040"/>
                  </a:lnTo>
                  <a:lnTo>
                    <a:pt x="18975" y="99317"/>
                  </a:lnTo>
                  <a:lnTo>
                    <a:pt x="25069" y="102276"/>
                  </a:lnTo>
                  <a:lnTo>
                    <a:pt x="35709" y="110739"/>
                  </a:lnTo>
                  <a:lnTo>
                    <a:pt x="44802" y="113020"/>
                  </a:lnTo>
                  <a:lnTo>
                    <a:pt x="61148" y="126440"/>
                  </a:lnTo>
                  <a:lnTo>
                    <a:pt x="63921" y="131970"/>
                  </a:lnTo>
                  <a:lnTo>
                    <a:pt x="64660" y="134926"/>
                  </a:lnTo>
                  <a:lnTo>
                    <a:pt x="73483" y="150420"/>
                  </a:lnTo>
                  <a:lnTo>
                    <a:pt x="75536" y="172591"/>
                  </a:lnTo>
                  <a:lnTo>
                    <a:pt x="72785" y="178939"/>
                  </a:lnTo>
                  <a:lnTo>
                    <a:pt x="70569" y="182114"/>
                  </a:lnTo>
                  <a:lnTo>
                    <a:pt x="65286" y="185641"/>
                  </a:lnTo>
                  <a:lnTo>
                    <a:pt x="58351" y="187209"/>
                  </a:lnTo>
                  <a:lnTo>
                    <a:pt x="22097" y="188415"/>
                  </a:lnTo>
                  <a:lnTo>
                    <a:pt x="17284" y="185619"/>
                  </a:lnTo>
                  <a:lnTo>
                    <a:pt x="11617" y="179789"/>
                  </a:lnTo>
                  <a:lnTo>
                    <a:pt x="3535" y="165666"/>
                  </a:lnTo>
                  <a:lnTo>
                    <a:pt x="671" y="152194"/>
                  </a:lnTo>
                  <a:lnTo>
                    <a:pt x="0" y="137418"/>
                  </a:lnTo>
                  <a:lnTo>
                    <a:pt x="1938" y="131150"/>
                  </a:lnTo>
                  <a:lnTo>
                    <a:pt x="20970" y="109902"/>
                  </a:lnTo>
                  <a:lnTo>
                    <a:pt x="62135" y="76852"/>
                  </a:lnTo>
                  <a:lnTo>
                    <a:pt x="91783" y="53063"/>
                  </a:lnTo>
                  <a:lnTo>
                    <a:pt x="95935" y="47396"/>
                  </a:lnTo>
                  <a:lnTo>
                    <a:pt x="97644" y="41501"/>
                  </a:lnTo>
                  <a:lnTo>
                    <a:pt x="96722" y="29308"/>
                  </a:lnTo>
                  <a:lnTo>
                    <a:pt x="93936" y="24152"/>
                  </a:lnTo>
                  <a:lnTo>
                    <a:pt x="85196" y="15599"/>
                  </a:lnTo>
                  <a:lnTo>
                    <a:pt x="63397" y="2545"/>
                  </a:lnTo>
                  <a:lnTo>
                    <a:pt x="55042" y="0"/>
                  </a:lnTo>
                  <a:lnTo>
                    <a:pt x="52391" y="380"/>
                  </a:lnTo>
                  <a:lnTo>
                    <a:pt x="47089" y="7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6" name="SMARTInkShape-2899">
              <a:extLst>
                <a:ext uri="{FF2B5EF4-FFF2-40B4-BE49-F238E27FC236}">
                  <a16:creationId xmlns:a16="http://schemas.microsoft.com/office/drawing/2014/main" id="{721748C7-1AD2-B5AD-4F2D-8F499B4B7D1C}"/>
                </a:ext>
              </a:extLst>
            </p:cNvPr>
            <p:cNvSpPr/>
            <p:nvPr>
              <p:custDataLst>
                <p:tags r:id="rId20"/>
              </p:custDataLst>
            </p:nvPr>
          </p:nvSpPr>
          <p:spPr>
            <a:xfrm>
              <a:off x="3486150" y="63150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7" name="SMARTInkShape-2900">
              <a:extLst>
                <a:ext uri="{FF2B5EF4-FFF2-40B4-BE49-F238E27FC236}">
                  <a16:creationId xmlns:a16="http://schemas.microsoft.com/office/drawing/2014/main" id="{8C0CC237-C2C0-59F0-DBDF-ECA4EB444B48}"/>
                </a:ext>
              </a:extLst>
            </p:cNvPr>
            <p:cNvSpPr/>
            <p:nvPr>
              <p:custDataLst>
                <p:tags r:id="rId21"/>
              </p:custDataLst>
            </p:nvPr>
          </p:nvSpPr>
          <p:spPr>
            <a:xfrm>
              <a:off x="3539580" y="6181761"/>
              <a:ext cx="98855" cy="207411"/>
            </a:xfrm>
            <a:custGeom>
              <a:avLst/>
              <a:gdLst/>
              <a:ahLst/>
              <a:cxnLst/>
              <a:rect l="0" t="0" r="0" b="0"/>
              <a:pathLst>
                <a:path w="98855" h="207411">
                  <a:moveTo>
                    <a:pt x="89445" y="38064"/>
                  </a:moveTo>
                  <a:lnTo>
                    <a:pt x="89445" y="38064"/>
                  </a:lnTo>
                  <a:lnTo>
                    <a:pt x="94501" y="38064"/>
                  </a:lnTo>
                  <a:lnTo>
                    <a:pt x="95991" y="37006"/>
                  </a:lnTo>
                  <a:lnTo>
                    <a:pt x="96984" y="35242"/>
                  </a:lnTo>
                  <a:lnTo>
                    <a:pt x="98854" y="28932"/>
                  </a:lnTo>
                  <a:lnTo>
                    <a:pt x="92401" y="21012"/>
                  </a:lnTo>
                  <a:lnTo>
                    <a:pt x="90759" y="15316"/>
                  </a:lnTo>
                  <a:lnTo>
                    <a:pt x="89262" y="13374"/>
                  </a:lnTo>
                  <a:lnTo>
                    <a:pt x="71541" y="3044"/>
                  </a:lnTo>
                  <a:lnTo>
                    <a:pt x="37426" y="0"/>
                  </a:lnTo>
                  <a:lnTo>
                    <a:pt x="23703" y="10086"/>
                  </a:lnTo>
                  <a:lnTo>
                    <a:pt x="4261" y="38560"/>
                  </a:lnTo>
                  <a:lnTo>
                    <a:pt x="906" y="44745"/>
                  </a:lnTo>
                  <a:lnTo>
                    <a:pt x="0" y="60083"/>
                  </a:lnTo>
                  <a:lnTo>
                    <a:pt x="3125" y="75367"/>
                  </a:lnTo>
                  <a:lnTo>
                    <a:pt x="8041" y="85688"/>
                  </a:lnTo>
                  <a:lnTo>
                    <a:pt x="11893" y="88863"/>
                  </a:lnTo>
                  <a:lnTo>
                    <a:pt x="21816" y="92391"/>
                  </a:lnTo>
                  <a:lnTo>
                    <a:pt x="39303" y="94377"/>
                  </a:lnTo>
                  <a:lnTo>
                    <a:pt x="57891" y="89910"/>
                  </a:lnTo>
                  <a:lnTo>
                    <a:pt x="67660" y="81921"/>
                  </a:lnTo>
                  <a:lnTo>
                    <a:pt x="82555" y="59545"/>
                  </a:lnTo>
                  <a:lnTo>
                    <a:pt x="89266" y="38767"/>
                  </a:lnTo>
                  <a:lnTo>
                    <a:pt x="89438" y="79509"/>
                  </a:lnTo>
                  <a:lnTo>
                    <a:pt x="84387" y="119981"/>
                  </a:lnTo>
                  <a:lnTo>
                    <a:pt x="80803" y="160077"/>
                  </a:lnTo>
                  <a:lnTo>
                    <a:pt x="79930" y="207410"/>
                  </a:lnTo>
                  <a:lnTo>
                    <a:pt x="89445" y="1999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8" name="SMARTInkShape-2901">
              <a:extLst>
                <a:ext uri="{FF2B5EF4-FFF2-40B4-BE49-F238E27FC236}">
                  <a16:creationId xmlns:a16="http://schemas.microsoft.com/office/drawing/2014/main" id="{BC1751ED-55F8-39AC-619F-44AEFD7FAD5C}"/>
                </a:ext>
              </a:extLst>
            </p:cNvPr>
            <p:cNvSpPr/>
            <p:nvPr>
              <p:custDataLst>
                <p:tags r:id="rId22"/>
              </p:custDataLst>
            </p:nvPr>
          </p:nvSpPr>
          <p:spPr>
            <a:xfrm>
              <a:off x="3771900" y="6362734"/>
              <a:ext cx="66523" cy="142842"/>
            </a:xfrm>
            <a:custGeom>
              <a:avLst/>
              <a:gdLst/>
              <a:ahLst/>
              <a:cxnLst/>
              <a:rect l="0" t="0" r="0" b="0"/>
              <a:pathLst>
                <a:path w="66523" h="142842">
                  <a:moveTo>
                    <a:pt x="47625" y="9491"/>
                  </a:moveTo>
                  <a:lnTo>
                    <a:pt x="47625" y="9491"/>
                  </a:lnTo>
                  <a:lnTo>
                    <a:pt x="39424" y="9491"/>
                  </a:lnTo>
                  <a:lnTo>
                    <a:pt x="47594" y="0"/>
                  </a:lnTo>
                  <a:lnTo>
                    <a:pt x="55823" y="8170"/>
                  </a:lnTo>
                  <a:lnTo>
                    <a:pt x="55207" y="9669"/>
                  </a:lnTo>
                  <a:lnTo>
                    <a:pt x="48832" y="17576"/>
                  </a:lnTo>
                  <a:lnTo>
                    <a:pt x="45339" y="18376"/>
                  </a:lnTo>
                  <a:lnTo>
                    <a:pt x="39530" y="18889"/>
                  </a:lnTo>
                  <a:lnTo>
                    <a:pt x="39053" y="17873"/>
                  </a:lnTo>
                  <a:lnTo>
                    <a:pt x="38111" y="9606"/>
                  </a:lnTo>
                  <a:lnTo>
                    <a:pt x="46302" y="9501"/>
                  </a:lnTo>
                  <a:lnTo>
                    <a:pt x="60766" y="22749"/>
                  </a:lnTo>
                  <a:lnTo>
                    <a:pt x="64049" y="31611"/>
                  </a:lnTo>
                  <a:lnTo>
                    <a:pt x="66522" y="76315"/>
                  </a:lnTo>
                  <a:lnTo>
                    <a:pt x="61573" y="93026"/>
                  </a:lnTo>
                  <a:lnTo>
                    <a:pt x="49338" y="111914"/>
                  </a:lnTo>
                  <a:lnTo>
                    <a:pt x="34518" y="127318"/>
                  </a:lnTo>
                  <a:lnTo>
                    <a:pt x="25572" y="130650"/>
                  </a:lnTo>
                  <a:lnTo>
                    <a:pt x="15599" y="133189"/>
                  </a:lnTo>
                  <a:lnTo>
                    <a:pt x="0" y="14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9" name="SMARTInkShape-2902">
              <a:extLst>
                <a:ext uri="{FF2B5EF4-FFF2-40B4-BE49-F238E27FC236}">
                  <a16:creationId xmlns:a16="http://schemas.microsoft.com/office/drawing/2014/main" id="{F011E127-E177-3A3B-5CFB-57E6550E0707}"/>
                </a:ext>
              </a:extLst>
            </p:cNvPr>
            <p:cNvSpPr/>
            <p:nvPr>
              <p:custDataLst>
                <p:tags r:id="rId23"/>
              </p:custDataLst>
            </p:nvPr>
          </p:nvSpPr>
          <p:spPr>
            <a:xfrm>
              <a:off x="4019676" y="6296025"/>
              <a:ext cx="123700" cy="18876"/>
            </a:xfrm>
            <a:custGeom>
              <a:avLst/>
              <a:gdLst/>
              <a:ahLst/>
              <a:cxnLst/>
              <a:rect l="0" t="0" r="0" b="0"/>
              <a:pathLst>
                <a:path w="123700" h="18876">
                  <a:moveTo>
                    <a:pt x="18924" y="0"/>
                  </a:moveTo>
                  <a:lnTo>
                    <a:pt x="18924" y="0"/>
                  </a:lnTo>
                  <a:lnTo>
                    <a:pt x="10723" y="8201"/>
                  </a:lnTo>
                  <a:lnTo>
                    <a:pt x="0" y="9515"/>
                  </a:lnTo>
                  <a:lnTo>
                    <a:pt x="4968" y="9522"/>
                  </a:lnTo>
                  <a:lnTo>
                    <a:pt x="45638" y="17726"/>
                  </a:lnTo>
                  <a:lnTo>
                    <a:pt x="89234" y="18875"/>
                  </a:lnTo>
                  <a:lnTo>
                    <a:pt x="99915" y="17914"/>
                  </a:lnTo>
                  <a:lnTo>
                    <a:pt x="123699"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0" name="SMARTInkShape-2903">
              <a:extLst>
                <a:ext uri="{FF2B5EF4-FFF2-40B4-BE49-F238E27FC236}">
                  <a16:creationId xmlns:a16="http://schemas.microsoft.com/office/drawing/2014/main" id="{E8050FDE-D550-05E0-DA4B-EC2B233A6140}"/>
                </a:ext>
              </a:extLst>
            </p:cNvPr>
            <p:cNvSpPr/>
            <p:nvPr>
              <p:custDataLst>
                <p:tags r:id="rId24"/>
              </p:custDataLst>
            </p:nvPr>
          </p:nvSpPr>
          <p:spPr>
            <a:xfrm>
              <a:off x="4193230" y="6191253"/>
              <a:ext cx="121203" cy="190498"/>
            </a:xfrm>
            <a:custGeom>
              <a:avLst/>
              <a:gdLst/>
              <a:ahLst/>
              <a:cxnLst/>
              <a:rect l="0" t="0" r="0" b="0"/>
              <a:pathLst>
                <a:path w="121203" h="190498">
                  <a:moveTo>
                    <a:pt x="112070" y="38097"/>
                  </a:moveTo>
                  <a:lnTo>
                    <a:pt x="112070" y="38097"/>
                  </a:lnTo>
                  <a:lnTo>
                    <a:pt x="117126" y="33041"/>
                  </a:lnTo>
                  <a:lnTo>
                    <a:pt x="119609" y="27736"/>
                  </a:lnTo>
                  <a:lnTo>
                    <a:pt x="121202" y="15707"/>
                  </a:lnTo>
                  <a:lnTo>
                    <a:pt x="120275" y="13645"/>
                  </a:lnTo>
                  <a:lnTo>
                    <a:pt x="118598" y="12271"/>
                  </a:lnTo>
                  <a:lnTo>
                    <a:pt x="113360" y="10065"/>
                  </a:lnTo>
                  <a:lnTo>
                    <a:pt x="104720" y="3084"/>
                  </a:lnTo>
                  <a:lnTo>
                    <a:pt x="95899" y="912"/>
                  </a:lnTo>
                  <a:lnTo>
                    <a:pt x="52134" y="8"/>
                  </a:lnTo>
                  <a:lnTo>
                    <a:pt x="37279" y="0"/>
                  </a:lnTo>
                  <a:lnTo>
                    <a:pt x="33634" y="1057"/>
                  </a:lnTo>
                  <a:lnTo>
                    <a:pt x="31204" y="2820"/>
                  </a:lnTo>
                  <a:lnTo>
                    <a:pt x="29584" y="5054"/>
                  </a:lnTo>
                  <a:lnTo>
                    <a:pt x="27447" y="6544"/>
                  </a:lnTo>
                  <a:lnTo>
                    <a:pt x="22248" y="8198"/>
                  </a:lnTo>
                  <a:lnTo>
                    <a:pt x="20439" y="9698"/>
                  </a:lnTo>
                  <a:lnTo>
                    <a:pt x="6670" y="28768"/>
                  </a:lnTo>
                  <a:lnTo>
                    <a:pt x="3703" y="31878"/>
                  </a:lnTo>
                  <a:lnTo>
                    <a:pt x="407" y="43799"/>
                  </a:lnTo>
                  <a:lnTo>
                    <a:pt x="0" y="57565"/>
                  </a:lnTo>
                  <a:lnTo>
                    <a:pt x="3348" y="67211"/>
                  </a:lnTo>
                  <a:lnTo>
                    <a:pt x="11185" y="75025"/>
                  </a:lnTo>
                  <a:lnTo>
                    <a:pt x="21724" y="80968"/>
                  </a:lnTo>
                  <a:lnTo>
                    <a:pt x="33464" y="83609"/>
                  </a:lnTo>
                  <a:lnTo>
                    <a:pt x="42914" y="81961"/>
                  </a:lnTo>
                  <a:lnTo>
                    <a:pt x="54185" y="75082"/>
                  </a:lnTo>
                  <a:lnTo>
                    <a:pt x="67475" y="63276"/>
                  </a:lnTo>
                  <a:lnTo>
                    <a:pt x="83475" y="35336"/>
                  </a:lnTo>
                  <a:lnTo>
                    <a:pt x="86657" y="33082"/>
                  </a:lnTo>
                  <a:lnTo>
                    <a:pt x="90192" y="27755"/>
                  </a:lnTo>
                  <a:lnTo>
                    <a:pt x="92855" y="19557"/>
                  </a:lnTo>
                  <a:lnTo>
                    <a:pt x="93016" y="62909"/>
                  </a:lnTo>
                  <a:lnTo>
                    <a:pt x="101662" y="110009"/>
                  </a:lnTo>
                  <a:lnTo>
                    <a:pt x="102467" y="152774"/>
                  </a:lnTo>
                  <a:lnTo>
                    <a:pt x="102542" y="187949"/>
                  </a:lnTo>
                  <a:lnTo>
                    <a:pt x="103601" y="188798"/>
                  </a:lnTo>
                  <a:lnTo>
                    <a:pt x="112070" y="190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1" name="SMARTInkShape-2904">
              <a:extLst>
                <a:ext uri="{FF2B5EF4-FFF2-40B4-BE49-F238E27FC236}">
                  <a16:creationId xmlns:a16="http://schemas.microsoft.com/office/drawing/2014/main" id="{650F1C52-1E89-4628-ADAB-7B0E98359CBE}"/>
                </a:ext>
              </a:extLst>
            </p:cNvPr>
            <p:cNvSpPr/>
            <p:nvPr>
              <p:custDataLst>
                <p:tags r:id="rId25"/>
              </p:custDataLst>
            </p:nvPr>
          </p:nvSpPr>
          <p:spPr>
            <a:xfrm>
              <a:off x="4371975" y="6200785"/>
              <a:ext cx="94693" cy="171273"/>
            </a:xfrm>
            <a:custGeom>
              <a:avLst/>
              <a:gdLst/>
              <a:ahLst/>
              <a:cxnLst/>
              <a:rect l="0" t="0" r="0" b="0"/>
              <a:pathLst>
                <a:path w="94693" h="171273">
                  <a:moveTo>
                    <a:pt x="9525" y="9515"/>
                  </a:moveTo>
                  <a:lnTo>
                    <a:pt x="9525" y="9515"/>
                  </a:lnTo>
                  <a:lnTo>
                    <a:pt x="9525" y="4459"/>
                  </a:lnTo>
                  <a:lnTo>
                    <a:pt x="10583" y="2970"/>
                  </a:lnTo>
                  <a:lnTo>
                    <a:pt x="12347" y="1976"/>
                  </a:lnTo>
                  <a:lnTo>
                    <a:pt x="22708" y="578"/>
                  </a:lnTo>
                  <a:lnTo>
                    <a:pt x="63368" y="0"/>
                  </a:lnTo>
                  <a:lnTo>
                    <a:pt x="68027" y="5638"/>
                  </a:lnTo>
                  <a:lnTo>
                    <a:pt x="70751" y="10106"/>
                  </a:lnTo>
                  <a:lnTo>
                    <a:pt x="70956" y="23536"/>
                  </a:lnTo>
                  <a:lnTo>
                    <a:pt x="66461" y="39030"/>
                  </a:lnTo>
                  <a:lnTo>
                    <a:pt x="40411" y="72720"/>
                  </a:lnTo>
                  <a:lnTo>
                    <a:pt x="21969" y="86921"/>
                  </a:lnTo>
                  <a:lnTo>
                    <a:pt x="6495" y="93597"/>
                  </a:lnTo>
                  <a:lnTo>
                    <a:pt x="6447" y="94144"/>
                  </a:lnTo>
                  <a:lnTo>
                    <a:pt x="8917" y="95024"/>
                  </a:lnTo>
                  <a:lnTo>
                    <a:pt x="53984" y="95240"/>
                  </a:lnTo>
                  <a:lnTo>
                    <a:pt x="79375" y="95240"/>
                  </a:lnTo>
                  <a:lnTo>
                    <a:pt x="82550" y="97357"/>
                  </a:lnTo>
                  <a:lnTo>
                    <a:pt x="88900" y="105353"/>
                  </a:lnTo>
                  <a:lnTo>
                    <a:pt x="92428" y="113140"/>
                  </a:lnTo>
                  <a:lnTo>
                    <a:pt x="94692" y="131819"/>
                  </a:lnTo>
                  <a:lnTo>
                    <a:pt x="92180" y="140778"/>
                  </a:lnTo>
                  <a:lnTo>
                    <a:pt x="90029" y="144648"/>
                  </a:lnTo>
                  <a:lnTo>
                    <a:pt x="76888" y="155153"/>
                  </a:lnTo>
                  <a:lnTo>
                    <a:pt x="53484" y="167125"/>
                  </a:lnTo>
                  <a:lnTo>
                    <a:pt x="19557" y="171272"/>
                  </a:lnTo>
                  <a:lnTo>
                    <a:pt x="0" y="16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2" name="SMARTInkShape-2905">
              <a:extLst>
                <a:ext uri="{FF2B5EF4-FFF2-40B4-BE49-F238E27FC236}">
                  <a16:creationId xmlns:a16="http://schemas.microsoft.com/office/drawing/2014/main" id="{BAD6D207-0DD7-92F8-229B-17CFFB90EB84}"/>
                </a:ext>
              </a:extLst>
            </p:cNvPr>
            <p:cNvSpPr/>
            <p:nvPr>
              <p:custDataLst>
                <p:tags r:id="rId26"/>
              </p:custDataLst>
            </p:nvPr>
          </p:nvSpPr>
          <p:spPr>
            <a:xfrm>
              <a:off x="4505325" y="6210300"/>
              <a:ext cx="104761" cy="190501"/>
            </a:xfrm>
            <a:custGeom>
              <a:avLst/>
              <a:gdLst/>
              <a:ahLst/>
              <a:cxnLst/>
              <a:rect l="0" t="0" r="0" b="0"/>
              <a:pathLst>
                <a:path w="104761" h="190501">
                  <a:moveTo>
                    <a:pt x="0" y="0"/>
                  </a:moveTo>
                  <a:lnTo>
                    <a:pt x="0" y="0"/>
                  </a:lnTo>
                  <a:lnTo>
                    <a:pt x="5056" y="5056"/>
                  </a:lnTo>
                  <a:lnTo>
                    <a:pt x="10361" y="7539"/>
                  </a:lnTo>
                  <a:lnTo>
                    <a:pt x="13257" y="8201"/>
                  </a:lnTo>
                  <a:lnTo>
                    <a:pt x="16247" y="7584"/>
                  </a:lnTo>
                  <a:lnTo>
                    <a:pt x="26569" y="2717"/>
                  </a:lnTo>
                  <a:lnTo>
                    <a:pt x="73194" y="107"/>
                  </a:lnTo>
                  <a:lnTo>
                    <a:pt x="104596" y="0"/>
                  </a:lnTo>
                  <a:lnTo>
                    <a:pt x="104760" y="18314"/>
                  </a:lnTo>
                  <a:lnTo>
                    <a:pt x="91517" y="64302"/>
                  </a:lnTo>
                  <a:lnTo>
                    <a:pt x="76127" y="106448"/>
                  </a:lnTo>
                  <a:lnTo>
                    <a:pt x="60315" y="151562"/>
                  </a:lnTo>
                  <a:lnTo>
                    <a:pt x="4762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3" name="SMARTInkShape-2906">
              <a:extLst>
                <a:ext uri="{FF2B5EF4-FFF2-40B4-BE49-F238E27FC236}">
                  <a16:creationId xmlns:a16="http://schemas.microsoft.com/office/drawing/2014/main" id="{C968D2F3-08C5-B144-3470-98695864F7B3}"/>
                </a:ext>
              </a:extLst>
            </p:cNvPr>
            <p:cNvSpPr/>
            <p:nvPr>
              <p:custDataLst>
                <p:tags r:id="rId27"/>
              </p:custDataLst>
            </p:nvPr>
          </p:nvSpPr>
          <p:spPr>
            <a:xfrm>
              <a:off x="4676775" y="63531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4" name="SMARTInkShape-2907">
              <a:extLst>
                <a:ext uri="{FF2B5EF4-FFF2-40B4-BE49-F238E27FC236}">
                  <a16:creationId xmlns:a16="http://schemas.microsoft.com/office/drawing/2014/main" id="{BA932A77-D985-1F1A-E36E-A849A95D6AD6}"/>
                </a:ext>
              </a:extLst>
            </p:cNvPr>
            <p:cNvSpPr/>
            <p:nvPr>
              <p:custDataLst>
                <p:tags r:id="rId28"/>
              </p:custDataLst>
            </p:nvPr>
          </p:nvSpPr>
          <p:spPr>
            <a:xfrm>
              <a:off x="4839093" y="6057900"/>
              <a:ext cx="198442" cy="428626"/>
            </a:xfrm>
            <a:custGeom>
              <a:avLst/>
              <a:gdLst/>
              <a:ahLst/>
              <a:cxnLst/>
              <a:rect l="0" t="0" r="0" b="0"/>
              <a:pathLst>
                <a:path w="198442" h="428626">
                  <a:moveTo>
                    <a:pt x="9132" y="0"/>
                  </a:moveTo>
                  <a:lnTo>
                    <a:pt x="9132" y="0"/>
                  </a:lnTo>
                  <a:lnTo>
                    <a:pt x="4076" y="0"/>
                  </a:lnTo>
                  <a:lnTo>
                    <a:pt x="2587" y="1058"/>
                  </a:lnTo>
                  <a:lnTo>
                    <a:pt x="1593" y="2822"/>
                  </a:lnTo>
                  <a:lnTo>
                    <a:pt x="0" y="8201"/>
                  </a:lnTo>
                  <a:lnTo>
                    <a:pt x="4780" y="14189"/>
                  </a:lnTo>
                  <a:lnTo>
                    <a:pt x="12842" y="16890"/>
                  </a:lnTo>
                  <a:lnTo>
                    <a:pt x="56579" y="18765"/>
                  </a:lnTo>
                  <a:lnTo>
                    <a:pt x="99329" y="18994"/>
                  </a:lnTo>
                  <a:lnTo>
                    <a:pt x="138897" y="19039"/>
                  </a:lnTo>
                  <a:lnTo>
                    <a:pt x="186060" y="27250"/>
                  </a:lnTo>
                  <a:lnTo>
                    <a:pt x="198441" y="28459"/>
                  </a:lnTo>
                  <a:lnTo>
                    <a:pt x="194223" y="28541"/>
                  </a:lnTo>
                  <a:lnTo>
                    <a:pt x="192851" y="30668"/>
                  </a:lnTo>
                  <a:lnTo>
                    <a:pt x="190468" y="55087"/>
                  </a:lnTo>
                  <a:lnTo>
                    <a:pt x="189121" y="91630"/>
                  </a:lnTo>
                  <a:lnTo>
                    <a:pt x="181916" y="131331"/>
                  </a:lnTo>
                  <a:lnTo>
                    <a:pt x="180977" y="171440"/>
                  </a:lnTo>
                  <a:lnTo>
                    <a:pt x="185755" y="211781"/>
                  </a:lnTo>
                  <a:lnTo>
                    <a:pt x="189535" y="258200"/>
                  </a:lnTo>
                  <a:lnTo>
                    <a:pt x="190057" y="304054"/>
                  </a:lnTo>
                  <a:lnTo>
                    <a:pt x="190103" y="347551"/>
                  </a:lnTo>
                  <a:lnTo>
                    <a:pt x="190107" y="393347"/>
                  </a:lnTo>
                  <a:lnTo>
                    <a:pt x="190107" y="398726"/>
                  </a:lnTo>
                  <a:lnTo>
                    <a:pt x="189049" y="399167"/>
                  </a:lnTo>
                  <a:lnTo>
                    <a:pt x="176924" y="402698"/>
                  </a:lnTo>
                  <a:lnTo>
                    <a:pt x="163270" y="407538"/>
                  </a:lnTo>
                  <a:lnTo>
                    <a:pt x="117195" y="412218"/>
                  </a:lnTo>
                  <a:lnTo>
                    <a:pt x="84100" y="417742"/>
                  </a:lnTo>
                  <a:lnTo>
                    <a:pt x="62197" y="419889"/>
                  </a:lnTo>
                  <a:lnTo>
                    <a:pt x="47237" y="428622"/>
                  </a:lnTo>
                  <a:lnTo>
                    <a:pt x="56757" y="428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5" name="SMARTInkShape-2908">
              <a:extLst>
                <a:ext uri="{FF2B5EF4-FFF2-40B4-BE49-F238E27FC236}">
                  <a16:creationId xmlns:a16="http://schemas.microsoft.com/office/drawing/2014/main" id="{2990F839-391B-772E-0DD9-B47A8F488D90}"/>
                </a:ext>
              </a:extLst>
            </p:cNvPr>
            <p:cNvSpPr/>
            <p:nvPr>
              <p:custDataLst>
                <p:tags r:id="rId29"/>
              </p:custDataLst>
            </p:nvPr>
          </p:nvSpPr>
          <p:spPr>
            <a:xfrm>
              <a:off x="2495678" y="6067425"/>
              <a:ext cx="161798" cy="380968"/>
            </a:xfrm>
            <a:custGeom>
              <a:avLst/>
              <a:gdLst/>
              <a:ahLst/>
              <a:cxnLst/>
              <a:rect l="0" t="0" r="0" b="0"/>
              <a:pathLst>
                <a:path w="161798" h="380968">
                  <a:moveTo>
                    <a:pt x="161797" y="0"/>
                  </a:moveTo>
                  <a:lnTo>
                    <a:pt x="161797" y="0"/>
                  </a:lnTo>
                  <a:lnTo>
                    <a:pt x="156741" y="5056"/>
                  </a:lnTo>
                  <a:lnTo>
                    <a:pt x="151436" y="7539"/>
                  </a:lnTo>
                  <a:lnTo>
                    <a:pt x="104815" y="9508"/>
                  </a:lnTo>
                  <a:lnTo>
                    <a:pt x="63007" y="9525"/>
                  </a:lnTo>
                  <a:lnTo>
                    <a:pt x="34906" y="9525"/>
                  </a:lnTo>
                  <a:lnTo>
                    <a:pt x="35928" y="9525"/>
                  </a:lnTo>
                  <a:lnTo>
                    <a:pt x="29591" y="9525"/>
                  </a:lnTo>
                  <a:lnTo>
                    <a:pt x="28956" y="12347"/>
                  </a:lnTo>
                  <a:lnTo>
                    <a:pt x="28450" y="59719"/>
                  </a:lnTo>
                  <a:lnTo>
                    <a:pt x="28448" y="96599"/>
                  </a:lnTo>
                  <a:lnTo>
                    <a:pt x="28447" y="135984"/>
                  </a:lnTo>
                  <a:lnTo>
                    <a:pt x="28447" y="179521"/>
                  </a:lnTo>
                  <a:lnTo>
                    <a:pt x="28447" y="215821"/>
                  </a:lnTo>
                  <a:lnTo>
                    <a:pt x="21901" y="263080"/>
                  </a:lnTo>
                  <a:lnTo>
                    <a:pt x="16689" y="304085"/>
                  </a:lnTo>
                  <a:lnTo>
                    <a:pt x="9299" y="351273"/>
                  </a:lnTo>
                  <a:lnTo>
                    <a:pt x="0" y="380620"/>
                  </a:lnTo>
                  <a:lnTo>
                    <a:pt x="18197" y="380967"/>
                  </a:lnTo>
                  <a:lnTo>
                    <a:pt x="65720" y="373457"/>
                  </a:lnTo>
                  <a:lnTo>
                    <a:pt x="113263" y="371650"/>
                  </a:lnTo>
                  <a:lnTo>
                    <a:pt x="129280" y="371509"/>
                  </a:lnTo>
                  <a:lnTo>
                    <a:pt x="134292" y="368668"/>
                  </a:lnTo>
                  <a:lnTo>
                    <a:pt x="142747" y="36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6" name="SMARTInkShape-2909">
              <a:extLst>
                <a:ext uri="{FF2B5EF4-FFF2-40B4-BE49-F238E27FC236}">
                  <a16:creationId xmlns:a16="http://schemas.microsoft.com/office/drawing/2014/main" id="{41A1D57E-8D38-0C9A-F6C3-EE7CA3A533DA}"/>
                </a:ext>
              </a:extLst>
            </p:cNvPr>
            <p:cNvSpPr/>
            <p:nvPr>
              <p:custDataLst>
                <p:tags r:id="rId30"/>
              </p:custDataLst>
            </p:nvPr>
          </p:nvSpPr>
          <p:spPr>
            <a:xfrm>
              <a:off x="4728437" y="6162675"/>
              <a:ext cx="129314" cy="9526"/>
            </a:xfrm>
            <a:custGeom>
              <a:avLst/>
              <a:gdLst/>
              <a:ahLst/>
              <a:cxnLst/>
              <a:rect l="0" t="0" r="0" b="0"/>
              <a:pathLst>
                <a:path w="129314" h="9526">
                  <a:moveTo>
                    <a:pt x="5488" y="9525"/>
                  </a:moveTo>
                  <a:lnTo>
                    <a:pt x="5488" y="9525"/>
                  </a:lnTo>
                  <a:lnTo>
                    <a:pt x="0" y="9525"/>
                  </a:lnTo>
                  <a:lnTo>
                    <a:pt x="29155" y="8467"/>
                  </a:lnTo>
                  <a:lnTo>
                    <a:pt x="59042" y="1986"/>
                  </a:lnTo>
                  <a:lnTo>
                    <a:pt x="102185" y="262"/>
                  </a:lnTo>
                  <a:lnTo>
                    <a:pt x="1293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7" name="SMARTInkShape-2910">
              <a:extLst>
                <a:ext uri="{FF2B5EF4-FFF2-40B4-BE49-F238E27FC236}">
                  <a16:creationId xmlns:a16="http://schemas.microsoft.com/office/drawing/2014/main" id="{68B814F1-D817-874D-CE57-94DE9F80BEFF}"/>
                </a:ext>
              </a:extLst>
            </p:cNvPr>
            <p:cNvSpPr/>
            <p:nvPr>
              <p:custDataLst>
                <p:tags r:id="rId31"/>
              </p:custDataLst>
            </p:nvPr>
          </p:nvSpPr>
          <p:spPr>
            <a:xfrm>
              <a:off x="4752975" y="6210300"/>
              <a:ext cx="104681" cy="180242"/>
            </a:xfrm>
            <a:custGeom>
              <a:avLst/>
              <a:gdLst/>
              <a:ahLst/>
              <a:cxnLst/>
              <a:rect l="0" t="0" r="0" b="0"/>
              <a:pathLst>
                <a:path w="104681" h="180242">
                  <a:moveTo>
                    <a:pt x="0" y="0"/>
                  </a:moveTo>
                  <a:lnTo>
                    <a:pt x="0" y="0"/>
                  </a:lnTo>
                  <a:lnTo>
                    <a:pt x="5488" y="0"/>
                  </a:lnTo>
                  <a:lnTo>
                    <a:pt x="931" y="0"/>
                  </a:lnTo>
                  <a:lnTo>
                    <a:pt x="8283" y="0"/>
                  </a:lnTo>
                  <a:lnTo>
                    <a:pt x="3792" y="0"/>
                  </a:lnTo>
                  <a:lnTo>
                    <a:pt x="6271" y="0"/>
                  </a:lnTo>
                  <a:lnTo>
                    <a:pt x="8079" y="8467"/>
                  </a:lnTo>
                  <a:lnTo>
                    <a:pt x="7824" y="21755"/>
                  </a:lnTo>
                  <a:lnTo>
                    <a:pt x="367" y="64807"/>
                  </a:lnTo>
                  <a:lnTo>
                    <a:pt x="1303" y="68604"/>
                  </a:lnTo>
                  <a:lnTo>
                    <a:pt x="2985" y="71136"/>
                  </a:lnTo>
                  <a:lnTo>
                    <a:pt x="5164" y="72824"/>
                  </a:lnTo>
                  <a:lnTo>
                    <a:pt x="10409" y="74699"/>
                  </a:lnTo>
                  <a:lnTo>
                    <a:pt x="27456" y="75904"/>
                  </a:lnTo>
                  <a:lnTo>
                    <a:pt x="51206" y="68537"/>
                  </a:lnTo>
                  <a:lnTo>
                    <a:pt x="76279" y="59713"/>
                  </a:lnTo>
                  <a:lnTo>
                    <a:pt x="96560" y="57657"/>
                  </a:lnTo>
                  <a:lnTo>
                    <a:pt x="99298" y="58546"/>
                  </a:lnTo>
                  <a:lnTo>
                    <a:pt x="101124" y="60197"/>
                  </a:lnTo>
                  <a:lnTo>
                    <a:pt x="103152" y="64854"/>
                  </a:lnTo>
                  <a:lnTo>
                    <a:pt x="104680" y="106527"/>
                  </a:lnTo>
                  <a:lnTo>
                    <a:pt x="103704" y="145027"/>
                  </a:lnTo>
                  <a:lnTo>
                    <a:pt x="97167" y="163738"/>
                  </a:lnTo>
                  <a:lnTo>
                    <a:pt x="91515" y="172608"/>
                  </a:lnTo>
                  <a:lnTo>
                    <a:pt x="87469" y="175397"/>
                  </a:lnTo>
                  <a:lnTo>
                    <a:pt x="71660" y="179321"/>
                  </a:lnTo>
                  <a:lnTo>
                    <a:pt x="59718" y="180241"/>
                  </a:lnTo>
                  <a:lnTo>
                    <a:pt x="41096" y="175701"/>
                  </a:lnTo>
                  <a:lnTo>
                    <a:pt x="9525"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265218" name="Picture 2"/>
          <p:cNvPicPr>
            <a:picLocks noChangeAspect="1" noChangeArrowheads="1"/>
          </p:cNvPicPr>
          <p:nvPr/>
        </p:nvPicPr>
        <p:blipFill>
          <a:blip r:embed="rId183" cstate="print"/>
          <a:srcRect/>
          <a:stretch>
            <a:fillRect/>
          </a:stretch>
        </p:blipFill>
        <p:spPr bwMode="auto">
          <a:xfrm>
            <a:off x="1633921" y="1295400"/>
            <a:ext cx="5876158" cy="3291840"/>
          </a:xfrm>
          <a:prstGeom prst="rect">
            <a:avLst/>
          </a:prstGeom>
          <a:noFill/>
          <a:ln w="9525">
            <a:noFill/>
            <a:miter lim="800000"/>
            <a:headEnd/>
            <a:tailEnd/>
          </a:ln>
        </p:spPr>
      </p:pic>
      <p:grpSp>
        <p:nvGrpSpPr>
          <p:cNvPr id="265468" name="SMARTInkShape-Group617">
            <a:extLst>
              <a:ext uri="{FF2B5EF4-FFF2-40B4-BE49-F238E27FC236}">
                <a16:creationId xmlns:a16="http://schemas.microsoft.com/office/drawing/2014/main" id="{748A7DE5-15FD-F7D5-8200-5EB9F26F3331}"/>
              </a:ext>
            </a:extLst>
          </p:cNvPr>
          <p:cNvGrpSpPr/>
          <p:nvPr/>
        </p:nvGrpSpPr>
        <p:grpSpPr>
          <a:xfrm>
            <a:off x="6642823" y="5557504"/>
            <a:ext cx="939078" cy="424197"/>
            <a:chOff x="6642823" y="5557504"/>
            <a:chExt cx="939078" cy="424197"/>
          </a:xfrm>
        </p:grpSpPr>
        <p:sp>
          <p:nvSpPr>
            <p:cNvPr id="265458" name="SMARTInkShape-2911">
              <a:extLst>
                <a:ext uri="{FF2B5EF4-FFF2-40B4-BE49-F238E27FC236}">
                  <a16:creationId xmlns:a16="http://schemas.microsoft.com/office/drawing/2014/main" id="{0F352249-E3B7-D48A-DA2E-9CCFD7788A72}"/>
                </a:ext>
              </a:extLst>
            </p:cNvPr>
            <p:cNvSpPr/>
            <p:nvPr>
              <p:custDataLst>
                <p:tags r:id="rId172"/>
              </p:custDataLst>
            </p:nvPr>
          </p:nvSpPr>
          <p:spPr>
            <a:xfrm>
              <a:off x="7572375" y="5800725"/>
              <a:ext cx="9526" cy="9526"/>
            </a:xfrm>
            <a:custGeom>
              <a:avLst/>
              <a:gdLst/>
              <a:ahLst/>
              <a:cxnLst/>
              <a:rect l="0" t="0" r="0" b="0"/>
              <a:pathLst>
                <a:path w="9526" h="9526">
                  <a:moveTo>
                    <a:pt x="0" y="9525"/>
                  </a:moveTo>
                  <a:lnTo>
                    <a:pt x="0" y="9525"/>
                  </a:lnTo>
                  <a:lnTo>
                    <a:pt x="5056" y="9525"/>
                  </a:lnTo>
                  <a:lnTo>
                    <a:pt x="6547" y="8467"/>
                  </a:lnTo>
                  <a:lnTo>
                    <a:pt x="7540" y="670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59" name="SMARTInkShape-2912">
              <a:extLst>
                <a:ext uri="{FF2B5EF4-FFF2-40B4-BE49-F238E27FC236}">
                  <a16:creationId xmlns:a16="http://schemas.microsoft.com/office/drawing/2014/main" id="{EDA26EC6-2179-C1D8-CDE5-75754BC5CE22}"/>
                </a:ext>
              </a:extLst>
            </p:cNvPr>
            <p:cNvSpPr/>
            <p:nvPr>
              <p:custDataLst>
                <p:tags r:id="rId173"/>
              </p:custDataLst>
            </p:nvPr>
          </p:nvSpPr>
          <p:spPr>
            <a:xfrm>
              <a:off x="7391400" y="5676900"/>
              <a:ext cx="171451" cy="146561"/>
            </a:xfrm>
            <a:custGeom>
              <a:avLst/>
              <a:gdLst/>
              <a:ahLst/>
              <a:cxnLst/>
              <a:rect l="0" t="0" r="0" b="0"/>
              <a:pathLst>
                <a:path w="171451" h="146561">
                  <a:moveTo>
                    <a:pt x="0" y="38100"/>
                  </a:moveTo>
                  <a:lnTo>
                    <a:pt x="0" y="38100"/>
                  </a:lnTo>
                  <a:lnTo>
                    <a:pt x="46264" y="14502"/>
                  </a:lnTo>
                  <a:lnTo>
                    <a:pt x="64395" y="9962"/>
                  </a:lnTo>
                  <a:lnTo>
                    <a:pt x="71057" y="9655"/>
                  </a:lnTo>
                  <a:lnTo>
                    <a:pt x="73830" y="11728"/>
                  </a:lnTo>
                  <a:lnTo>
                    <a:pt x="79732" y="19675"/>
                  </a:lnTo>
                  <a:lnTo>
                    <a:pt x="83949" y="36052"/>
                  </a:lnTo>
                  <a:lnTo>
                    <a:pt x="85492" y="80006"/>
                  </a:lnTo>
                  <a:lnTo>
                    <a:pt x="84636" y="123935"/>
                  </a:lnTo>
                  <a:lnTo>
                    <a:pt x="80655" y="133751"/>
                  </a:lnTo>
                  <a:lnTo>
                    <a:pt x="72535" y="141642"/>
                  </a:lnTo>
                  <a:lnTo>
                    <a:pt x="67407" y="145228"/>
                  </a:lnTo>
                  <a:lnTo>
                    <a:pt x="62929" y="146560"/>
                  </a:lnTo>
                  <a:lnTo>
                    <a:pt x="58886" y="146391"/>
                  </a:lnTo>
                  <a:lnTo>
                    <a:pt x="55132" y="145219"/>
                  </a:lnTo>
                  <a:lnTo>
                    <a:pt x="48140" y="138272"/>
                  </a:lnTo>
                  <a:lnTo>
                    <a:pt x="44793" y="133457"/>
                  </a:lnTo>
                  <a:lnTo>
                    <a:pt x="40083" y="106454"/>
                  </a:lnTo>
                  <a:lnTo>
                    <a:pt x="44626" y="86471"/>
                  </a:lnTo>
                  <a:lnTo>
                    <a:pt x="59084" y="60193"/>
                  </a:lnTo>
                  <a:lnTo>
                    <a:pt x="88097" y="27918"/>
                  </a:lnTo>
                  <a:lnTo>
                    <a:pt x="102538" y="20619"/>
                  </a:lnTo>
                  <a:lnTo>
                    <a:pt x="144451" y="7445"/>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0" name="SMARTInkShape-2913">
              <a:extLst>
                <a:ext uri="{FF2B5EF4-FFF2-40B4-BE49-F238E27FC236}">
                  <a16:creationId xmlns:a16="http://schemas.microsoft.com/office/drawing/2014/main" id="{77414608-241A-0F2B-8646-337FF82EC8DF}"/>
                </a:ext>
              </a:extLst>
            </p:cNvPr>
            <p:cNvSpPr/>
            <p:nvPr>
              <p:custDataLst>
                <p:tags r:id="rId174"/>
              </p:custDataLst>
            </p:nvPr>
          </p:nvSpPr>
          <p:spPr>
            <a:xfrm>
              <a:off x="7222577" y="5707383"/>
              <a:ext cx="124993" cy="112214"/>
            </a:xfrm>
            <a:custGeom>
              <a:avLst/>
              <a:gdLst/>
              <a:ahLst/>
              <a:cxnLst/>
              <a:rect l="0" t="0" r="0" b="0"/>
              <a:pathLst>
                <a:path w="124993" h="112214">
                  <a:moveTo>
                    <a:pt x="16423" y="17142"/>
                  </a:moveTo>
                  <a:lnTo>
                    <a:pt x="16423" y="17142"/>
                  </a:lnTo>
                  <a:lnTo>
                    <a:pt x="24028" y="25804"/>
                  </a:lnTo>
                  <a:lnTo>
                    <a:pt x="32669" y="38876"/>
                  </a:lnTo>
                  <a:lnTo>
                    <a:pt x="53279" y="49873"/>
                  </a:lnTo>
                  <a:lnTo>
                    <a:pt x="67728" y="50033"/>
                  </a:lnTo>
                  <a:lnTo>
                    <a:pt x="83675" y="45520"/>
                  </a:lnTo>
                  <a:lnTo>
                    <a:pt x="120210" y="17596"/>
                  </a:lnTo>
                  <a:lnTo>
                    <a:pt x="123714" y="14269"/>
                  </a:lnTo>
                  <a:lnTo>
                    <a:pt x="124992" y="10993"/>
                  </a:lnTo>
                  <a:lnTo>
                    <a:pt x="124785" y="7751"/>
                  </a:lnTo>
                  <a:lnTo>
                    <a:pt x="123589" y="4532"/>
                  </a:lnTo>
                  <a:lnTo>
                    <a:pt x="119617" y="2385"/>
                  </a:lnTo>
                  <a:lnTo>
                    <a:pt x="106738" y="0"/>
                  </a:lnTo>
                  <a:lnTo>
                    <a:pt x="76579" y="8770"/>
                  </a:lnTo>
                  <a:lnTo>
                    <a:pt x="29166" y="36761"/>
                  </a:lnTo>
                  <a:lnTo>
                    <a:pt x="10674" y="55411"/>
                  </a:lnTo>
                  <a:lnTo>
                    <a:pt x="3283" y="68018"/>
                  </a:lnTo>
                  <a:lnTo>
                    <a:pt x="0" y="80675"/>
                  </a:lnTo>
                  <a:lnTo>
                    <a:pt x="1363" y="90534"/>
                  </a:lnTo>
                  <a:lnTo>
                    <a:pt x="8080" y="102036"/>
                  </a:lnTo>
                  <a:lnTo>
                    <a:pt x="13774" y="107789"/>
                  </a:lnTo>
                  <a:lnTo>
                    <a:pt x="19831" y="110346"/>
                  </a:lnTo>
                  <a:lnTo>
                    <a:pt x="48781" y="112213"/>
                  </a:lnTo>
                  <a:lnTo>
                    <a:pt x="83098" y="1028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1" name="SMARTInkShape-2914">
              <a:extLst>
                <a:ext uri="{FF2B5EF4-FFF2-40B4-BE49-F238E27FC236}">
                  <a16:creationId xmlns:a16="http://schemas.microsoft.com/office/drawing/2014/main" id="{836B6F20-2764-6E28-7DED-F4AFE47502CD}"/>
                </a:ext>
              </a:extLst>
            </p:cNvPr>
            <p:cNvSpPr/>
            <p:nvPr>
              <p:custDataLst>
                <p:tags r:id="rId175"/>
              </p:custDataLst>
            </p:nvPr>
          </p:nvSpPr>
          <p:spPr>
            <a:xfrm>
              <a:off x="7096125" y="5734050"/>
              <a:ext cx="95251" cy="57151"/>
            </a:xfrm>
            <a:custGeom>
              <a:avLst/>
              <a:gdLst/>
              <a:ahLst/>
              <a:cxnLst/>
              <a:rect l="0" t="0" r="0" b="0"/>
              <a:pathLst>
                <a:path w="95251" h="57151">
                  <a:moveTo>
                    <a:pt x="0" y="57150"/>
                  </a:moveTo>
                  <a:lnTo>
                    <a:pt x="0" y="57150"/>
                  </a:lnTo>
                  <a:lnTo>
                    <a:pt x="10113" y="57150"/>
                  </a:lnTo>
                  <a:lnTo>
                    <a:pt x="31571" y="47037"/>
                  </a:lnTo>
                  <a:lnTo>
                    <a:pt x="78120" y="13734"/>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2" name="SMARTInkShape-2915">
              <a:extLst>
                <a:ext uri="{FF2B5EF4-FFF2-40B4-BE49-F238E27FC236}">
                  <a16:creationId xmlns:a16="http://schemas.microsoft.com/office/drawing/2014/main" id="{66516C78-893B-346A-D03D-E386BC31E9AE}"/>
                </a:ext>
              </a:extLst>
            </p:cNvPr>
            <p:cNvSpPr/>
            <p:nvPr>
              <p:custDataLst>
                <p:tags r:id="rId176"/>
              </p:custDataLst>
            </p:nvPr>
          </p:nvSpPr>
          <p:spPr>
            <a:xfrm>
              <a:off x="7124700" y="5593124"/>
              <a:ext cx="113910" cy="302852"/>
            </a:xfrm>
            <a:custGeom>
              <a:avLst/>
              <a:gdLst/>
              <a:ahLst/>
              <a:cxnLst/>
              <a:rect l="0" t="0" r="0" b="0"/>
              <a:pathLst>
                <a:path w="113910" h="302852">
                  <a:moveTo>
                    <a:pt x="104775" y="36151"/>
                  </a:moveTo>
                  <a:lnTo>
                    <a:pt x="104775" y="36151"/>
                  </a:lnTo>
                  <a:lnTo>
                    <a:pt x="109831" y="36151"/>
                  </a:lnTo>
                  <a:lnTo>
                    <a:pt x="111322" y="34034"/>
                  </a:lnTo>
                  <a:lnTo>
                    <a:pt x="113909" y="14692"/>
                  </a:lnTo>
                  <a:lnTo>
                    <a:pt x="111304" y="7917"/>
                  </a:lnTo>
                  <a:lnTo>
                    <a:pt x="106064" y="0"/>
                  </a:lnTo>
                  <a:lnTo>
                    <a:pt x="81518" y="43051"/>
                  </a:lnTo>
                  <a:lnTo>
                    <a:pt x="60960" y="83586"/>
                  </a:lnTo>
                  <a:lnTo>
                    <a:pt x="42655" y="129483"/>
                  </a:lnTo>
                  <a:lnTo>
                    <a:pt x="28848" y="169122"/>
                  </a:lnTo>
                  <a:lnTo>
                    <a:pt x="19131" y="203609"/>
                  </a:lnTo>
                  <a:lnTo>
                    <a:pt x="9549" y="241695"/>
                  </a:lnTo>
                  <a:lnTo>
                    <a:pt x="0" y="3028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3" name="SMARTInkShape-2916">
              <a:extLst>
                <a:ext uri="{FF2B5EF4-FFF2-40B4-BE49-F238E27FC236}">
                  <a16:creationId xmlns:a16="http://schemas.microsoft.com/office/drawing/2014/main" id="{56BD4050-8FC5-40B4-0ED2-0586F024DA0F}"/>
                </a:ext>
              </a:extLst>
            </p:cNvPr>
            <p:cNvSpPr/>
            <p:nvPr>
              <p:custDataLst>
                <p:tags r:id="rId177"/>
              </p:custDataLst>
            </p:nvPr>
          </p:nvSpPr>
          <p:spPr>
            <a:xfrm>
              <a:off x="7000875" y="5734050"/>
              <a:ext cx="114301" cy="47626"/>
            </a:xfrm>
            <a:custGeom>
              <a:avLst/>
              <a:gdLst/>
              <a:ahLst/>
              <a:cxnLst/>
              <a:rect l="0" t="0" r="0" b="0"/>
              <a:pathLst>
                <a:path w="114301" h="47626">
                  <a:moveTo>
                    <a:pt x="0" y="47625"/>
                  </a:moveTo>
                  <a:lnTo>
                    <a:pt x="0" y="47625"/>
                  </a:lnTo>
                  <a:lnTo>
                    <a:pt x="9721" y="46567"/>
                  </a:lnTo>
                  <a:lnTo>
                    <a:pt x="48905" y="34368"/>
                  </a:lnTo>
                  <a:lnTo>
                    <a:pt x="89774" y="18977"/>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4" name="SMARTInkShape-2917">
              <a:extLst>
                <a:ext uri="{FF2B5EF4-FFF2-40B4-BE49-F238E27FC236}">
                  <a16:creationId xmlns:a16="http://schemas.microsoft.com/office/drawing/2014/main" id="{B45C7884-4537-52C3-4886-E176937FFEF8}"/>
                </a:ext>
              </a:extLst>
            </p:cNvPr>
            <p:cNvSpPr/>
            <p:nvPr>
              <p:custDataLst>
                <p:tags r:id="rId178"/>
              </p:custDataLst>
            </p:nvPr>
          </p:nvSpPr>
          <p:spPr>
            <a:xfrm>
              <a:off x="6991350" y="5557504"/>
              <a:ext cx="142760" cy="424197"/>
            </a:xfrm>
            <a:custGeom>
              <a:avLst/>
              <a:gdLst/>
              <a:ahLst/>
              <a:cxnLst/>
              <a:rect l="0" t="0" r="0" b="0"/>
              <a:pathLst>
                <a:path w="142760" h="424197">
                  <a:moveTo>
                    <a:pt x="133350" y="52721"/>
                  </a:moveTo>
                  <a:lnTo>
                    <a:pt x="133350" y="52721"/>
                  </a:lnTo>
                  <a:lnTo>
                    <a:pt x="138406" y="52721"/>
                  </a:lnTo>
                  <a:lnTo>
                    <a:pt x="139895" y="51663"/>
                  </a:lnTo>
                  <a:lnTo>
                    <a:pt x="140888" y="49899"/>
                  </a:lnTo>
                  <a:lnTo>
                    <a:pt x="142287" y="39538"/>
                  </a:lnTo>
                  <a:lnTo>
                    <a:pt x="142759" y="22129"/>
                  </a:lnTo>
                  <a:lnTo>
                    <a:pt x="140002" y="15136"/>
                  </a:lnTo>
                  <a:lnTo>
                    <a:pt x="128683" y="627"/>
                  </a:lnTo>
                  <a:lnTo>
                    <a:pt x="126005" y="0"/>
                  </a:lnTo>
                  <a:lnTo>
                    <a:pt x="123161" y="640"/>
                  </a:lnTo>
                  <a:lnTo>
                    <a:pt x="116122" y="5232"/>
                  </a:lnTo>
                  <a:lnTo>
                    <a:pt x="93361" y="26294"/>
                  </a:lnTo>
                  <a:lnTo>
                    <a:pt x="73547" y="69427"/>
                  </a:lnTo>
                  <a:lnTo>
                    <a:pt x="59186" y="114821"/>
                  </a:lnTo>
                  <a:lnTo>
                    <a:pt x="48228" y="160021"/>
                  </a:lnTo>
                  <a:lnTo>
                    <a:pt x="35044" y="203739"/>
                  </a:lnTo>
                  <a:lnTo>
                    <a:pt x="22249" y="245065"/>
                  </a:lnTo>
                  <a:lnTo>
                    <a:pt x="13766" y="286924"/>
                  </a:lnTo>
                  <a:lnTo>
                    <a:pt x="10782" y="332840"/>
                  </a:lnTo>
                  <a:lnTo>
                    <a:pt x="8839" y="376785"/>
                  </a:lnTo>
                  <a:lnTo>
                    <a:pt x="0" y="424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5" name="SMARTInkShape-2918">
              <a:extLst>
                <a:ext uri="{FF2B5EF4-FFF2-40B4-BE49-F238E27FC236}">
                  <a16:creationId xmlns:a16="http://schemas.microsoft.com/office/drawing/2014/main" id="{09443FD6-58E7-11D3-2E08-53F63E151455}"/>
                </a:ext>
              </a:extLst>
            </p:cNvPr>
            <p:cNvSpPr/>
            <p:nvPr>
              <p:custDataLst>
                <p:tags r:id="rId179"/>
              </p:custDataLst>
            </p:nvPr>
          </p:nvSpPr>
          <p:spPr>
            <a:xfrm>
              <a:off x="6919188" y="5638800"/>
              <a:ext cx="34063" cy="57151"/>
            </a:xfrm>
            <a:custGeom>
              <a:avLst/>
              <a:gdLst/>
              <a:ahLst/>
              <a:cxnLst/>
              <a:rect l="0" t="0" r="0" b="0"/>
              <a:pathLst>
                <a:path w="34063" h="57151">
                  <a:moveTo>
                    <a:pt x="5487" y="57150"/>
                  </a:moveTo>
                  <a:lnTo>
                    <a:pt x="5487" y="57150"/>
                  </a:lnTo>
                  <a:lnTo>
                    <a:pt x="431" y="47037"/>
                  </a:lnTo>
                  <a:lnTo>
                    <a:pt x="0" y="42999"/>
                  </a:lnTo>
                  <a:lnTo>
                    <a:pt x="2342" y="35691"/>
                  </a:lnTo>
                  <a:lnTo>
                    <a:pt x="3406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6" name="SMARTInkShape-2919">
              <a:extLst>
                <a:ext uri="{FF2B5EF4-FFF2-40B4-BE49-F238E27FC236}">
                  <a16:creationId xmlns:a16="http://schemas.microsoft.com/office/drawing/2014/main" id="{1FE43A62-0A14-49DE-22A3-DC0773409C5C}"/>
                </a:ext>
              </a:extLst>
            </p:cNvPr>
            <p:cNvSpPr/>
            <p:nvPr>
              <p:custDataLst>
                <p:tags r:id="rId180"/>
              </p:custDataLst>
            </p:nvPr>
          </p:nvSpPr>
          <p:spPr>
            <a:xfrm>
              <a:off x="6858000" y="5781675"/>
              <a:ext cx="19051" cy="85726"/>
            </a:xfrm>
            <a:custGeom>
              <a:avLst/>
              <a:gdLst/>
              <a:ahLst/>
              <a:cxnLst/>
              <a:rect l="0" t="0" r="0" b="0"/>
              <a:pathLst>
                <a:path w="19051" h="85726">
                  <a:moveTo>
                    <a:pt x="19050" y="0"/>
                  </a:moveTo>
                  <a:lnTo>
                    <a:pt x="19050" y="0"/>
                  </a:lnTo>
                  <a:lnTo>
                    <a:pt x="17992" y="9721"/>
                  </a:lnTo>
                  <a:lnTo>
                    <a:pt x="2575" y="56882"/>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67" name="SMARTInkShape-2920">
              <a:extLst>
                <a:ext uri="{FF2B5EF4-FFF2-40B4-BE49-F238E27FC236}">
                  <a16:creationId xmlns:a16="http://schemas.microsoft.com/office/drawing/2014/main" id="{9966553B-D465-4790-2F20-03DB4844448D}"/>
                </a:ext>
              </a:extLst>
            </p:cNvPr>
            <p:cNvSpPr/>
            <p:nvPr>
              <p:custDataLst>
                <p:tags r:id="rId181"/>
              </p:custDataLst>
            </p:nvPr>
          </p:nvSpPr>
          <p:spPr>
            <a:xfrm>
              <a:off x="6642823" y="5591175"/>
              <a:ext cx="129453" cy="292709"/>
            </a:xfrm>
            <a:custGeom>
              <a:avLst/>
              <a:gdLst/>
              <a:ahLst/>
              <a:cxnLst/>
              <a:rect l="0" t="0" r="0" b="0"/>
              <a:pathLst>
                <a:path w="129453" h="292709">
                  <a:moveTo>
                    <a:pt x="110402" y="200025"/>
                  </a:moveTo>
                  <a:lnTo>
                    <a:pt x="110402" y="200025"/>
                  </a:lnTo>
                  <a:lnTo>
                    <a:pt x="110402" y="176427"/>
                  </a:lnTo>
                  <a:lnTo>
                    <a:pt x="107580" y="170840"/>
                  </a:lnTo>
                  <a:lnTo>
                    <a:pt x="105346" y="167868"/>
                  </a:lnTo>
                  <a:lnTo>
                    <a:pt x="100041" y="164567"/>
                  </a:lnTo>
                  <a:lnTo>
                    <a:pt x="69684" y="156785"/>
                  </a:lnTo>
                  <a:lnTo>
                    <a:pt x="52089" y="158935"/>
                  </a:lnTo>
                  <a:lnTo>
                    <a:pt x="36507" y="169063"/>
                  </a:lnTo>
                  <a:lnTo>
                    <a:pt x="9257" y="201435"/>
                  </a:lnTo>
                  <a:lnTo>
                    <a:pt x="1949" y="216879"/>
                  </a:lnTo>
                  <a:lnTo>
                    <a:pt x="0" y="223962"/>
                  </a:lnTo>
                  <a:lnTo>
                    <a:pt x="2312" y="249098"/>
                  </a:lnTo>
                  <a:lnTo>
                    <a:pt x="9798" y="264521"/>
                  </a:lnTo>
                  <a:lnTo>
                    <a:pt x="14757" y="271597"/>
                  </a:lnTo>
                  <a:lnTo>
                    <a:pt x="28735" y="282282"/>
                  </a:lnTo>
                  <a:lnTo>
                    <a:pt x="44472" y="289500"/>
                  </a:lnTo>
                  <a:lnTo>
                    <a:pt x="58521" y="292708"/>
                  </a:lnTo>
                  <a:lnTo>
                    <a:pt x="71822" y="291312"/>
                  </a:lnTo>
                  <a:lnTo>
                    <a:pt x="78333" y="289458"/>
                  </a:lnTo>
                  <a:lnTo>
                    <a:pt x="91210" y="278931"/>
                  </a:lnTo>
                  <a:lnTo>
                    <a:pt x="97607" y="271678"/>
                  </a:lnTo>
                  <a:lnTo>
                    <a:pt x="104716" y="249510"/>
                  </a:lnTo>
                  <a:lnTo>
                    <a:pt x="108718" y="210101"/>
                  </a:lnTo>
                  <a:lnTo>
                    <a:pt x="115127" y="163916"/>
                  </a:lnTo>
                  <a:lnTo>
                    <a:pt x="120038" y="116614"/>
                  </a:lnTo>
                  <a:lnTo>
                    <a:pt x="127279" y="69327"/>
                  </a:lnTo>
                  <a:lnTo>
                    <a:pt x="129261" y="22942"/>
                  </a:lnTo>
                  <a:lnTo>
                    <a:pt x="12945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474" name="SMARTInkShape-Group618">
            <a:extLst>
              <a:ext uri="{FF2B5EF4-FFF2-40B4-BE49-F238E27FC236}">
                <a16:creationId xmlns:a16="http://schemas.microsoft.com/office/drawing/2014/main" id="{D55A8A84-5AE1-3690-995F-19A7D5E17845}"/>
              </a:ext>
            </a:extLst>
          </p:cNvPr>
          <p:cNvGrpSpPr/>
          <p:nvPr/>
        </p:nvGrpSpPr>
        <p:grpSpPr>
          <a:xfrm>
            <a:off x="5581650" y="5639585"/>
            <a:ext cx="633877" cy="218291"/>
            <a:chOff x="5581650" y="5639585"/>
            <a:chExt cx="633877" cy="218291"/>
          </a:xfrm>
        </p:grpSpPr>
        <p:sp>
          <p:nvSpPr>
            <p:cNvPr id="265469" name="SMARTInkShape-2921">
              <a:extLst>
                <a:ext uri="{FF2B5EF4-FFF2-40B4-BE49-F238E27FC236}">
                  <a16:creationId xmlns:a16="http://schemas.microsoft.com/office/drawing/2014/main" id="{6973349A-B8E1-3148-EADA-3719FC34D555}"/>
                </a:ext>
              </a:extLst>
            </p:cNvPr>
            <p:cNvSpPr/>
            <p:nvPr>
              <p:custDataLst>
                <p:tags r:id="rId167"/>
              </p:custDataLst>
            </p:nvPr>
          </p:nvSpPr>
          <p:spPr>
            <a:xfrm>
              <a:off x="6134100" y="5688800"/>
              <a:ext cx="81427" cy="140501"/>
            </a:xfrm>
            <a:custGeom>
              <a:avLst/>
              <a:gdLst/>
              <a:ahLst/>
              <a:cxnLst/>
              <a:rect l="0" t="0" r="0" b="0"/>
              <a:pathLst>
                <a:path w="81427" h="140501">
                  <a:moveTo>
                    <a:pt x="66675" y="54775"/>
                  </a:moveTo>
                  <a:lnTo>
                    <a:pt x="66675" y="54775"/>
                  </a:lnTo>
                  <a:lnTo>
                    <a:pt x="71731" y="49719"/>
                  </a:lnTo>
                  <a:lnTo>
                    <a:pt x="74214" y="41592"/>
                  </a:lnTo>
                  <a:lnTo>
                    <a:pt x="78434" y="25116"/>
                  </a:lnTo>
                  <a:lnTo>
                    <a:pt x="80864" y="19127"/>
                  </a:lnTo>
                  <a:lnTo>
                    <a:pt x="81426" y="14076"/>
                  </a:lnTo>
                  <a:lnTo>
                    <a:pt x="79228" y="5643"/>
                  </a:lnTo>
                  <a:lnTo>
                    <a:pt x="77160" y="2970"/>
                  </a:lnTo>
                  <a:lnTo>
                    <a:pt x="72041" y="0"/>
                  </a:lnTo>
                  <a:lnTo>
                    <a:pt x="63415" y="1503"/>
                  </a:lnTo>
                  <a:lnTo>
                    <a:pt x="49481" y="8299"/>
                  </a:lnTo>
                  <a:lnTo>
                    <a:pt x="30565" y="24386"/>
                  </a:lnTo>
                  <a:lnTo>
                    <a:pt x="32282" y="31038"/>
                  </a:lnTo>
                  <a:lnTo>
                    <a:pt x="39198" y="43862"/>
                  </a:lnTo>
                  <a:lnTo>
                    <a:pt x="69870" y="90233"/>
                  </a:lnTo>
                  <a:lnTo>
                    <a:pt x="79381" y="108908"/>
                  </a:lnTo>
                  <a:lnTo>
                    <a:pt x="80437" y="114148"/>
                  </a:lnTo>
                  <a:lnTo>
                    <a:pt x="80083" y="118698"/>
                  </a:lnTo>
                  <a:lnTo>
                    <a:pt x="78789" y="122791"/>
                  </a:lnTo>
                  <a:lnTo>
                    <a:pt x="76868" y="125519"/>
                  </a:lnTo>
                  <a:lnTo>
                    <a:pt x="74528" y="127338"/>
                  </a:lnTo>
                  <a:lnTo>
                    <a:pt x="69107" y="130417"/>
                  </a:lnTo>
                  <a:lnTo>
                    <a:pt x="63169" y="135313"/>
                  </a:lnTo>
                  <a:lnTo>
                    <a:pt x="54181" y="138195"/>
                  </a:lnTo>
                  <a:lnTo>
                    <a:pt x="0" y="14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0" name="SMARTInkShape-2922">
              <a:extLst>
                <a:ext uri="{FF2B5EF4-FFF2-40B4-BE49-F238E27FC236}">
                  <a16:creationId xmlns:a16="http://schemas.microsoft.com/office/drawing/2014/main" id="{5B845C5B-2D15-90F3-D5DA-00A8C481B8E7}"/>
                </a:ext>
              </a:extLst>
            </p:cNvPr>
            <p:cNvSpPr/>
            <p:nvPr>
              <p:custDataLst>
                <p:tags r:id="rId168"/>
              </p:custDataLst>
            </p:nvPr>
          </p:nvSpPr>
          <p:spPr>
            <a:xfrm>
              <a:off x="6003411" y="5730698"/>
              <a:ext cx="99992" cy="127178"/>
            </a:xfrm>
            <a:custGeom>
              <a:avLst/>
              <a:gdLst/>
              <a:ahLst/>
              <a:cxnLst/>
              <a:rect l="0" t="0" r="0" b="0"/>
              <a:pathLst>
                <a:path w="99992" h="127178">
                  <a:moveTo>
                    <a:pt x="16389" y="70027"/>
                  </a:moveTo>
                  <a:lnTo>
                    <a:pt x="16389" y="70027"/>
                  </a:lnTo>
                  <a:lnTo>
                    <a:pt x="21445" y="70027"/>
                  </a:lnTo>
                  <a:lnTo>
                    <a:pt x="34703" y="64971"/>
                  </a:lnTo>
                  <a:lnTo>
                    <a:pt x="78940" y="41379"/>
                  </a:lnTo>
                  <a:lnTo>
                    <a:pt x="94950" y="28737"/>
                  </a:lnTo>
                  <a:lnTo>
                    <a:pt x="98931" y="19573"/>
                  </a:lnTo>
                  <a:lnTo>
                    <a:pt x="99991" y="14166"/>
                  </a:lnTo>
                  <a:lnTo>
                    <a:pt x="98581" y="9504"/>
                  </a:lnTo>
                  <a:lnTo>
                    <a:pt x="91372" y="1500"/>
                  </a:lnTo>
                  <a:lnTo>
                    <a:pt x="86486" y="0"/>
                  </a:lnTo>
                  <a:lnTo>
                    <a:pt x="75413" y="1157"/>
                  </a:lnTo>
                  <a:lnTo>
                    <a:pt x="37966" y="18127"/>
                  </a:lnTo>
                  <a:lnTo>
                    <a:pt x="22098" y="29674"/>
                  </a:lnTo>
                  <a:lnTo>
                    <a:pt x="6321" y="53132"/>
                  </a:lnTo>
                  <a:lnTo>
                    <a:pt x="0" y="85248"/>
                  </a:lnTo>
                  <a:lnTo>
                    <a:pt x="1344" y="100781"/>
                  </a:lnTo>
                  <a:lnTo>
                    <a:pt x="5469" y="111212"/>
                  </a:lnTo>
                  <a:lnTo>
                    <a:pt x="10830" y="119376"/>
                  </a:lnTo>
                  <a:lnTo>
                    <a:pt x="44964" y="1271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1" name="SMARTInkShape-2923">
              <a:extLst>
                <a:ext uri="{FF2B5EF4-FFF2-40B4-BE49-F238E27FC236}">
                  <a16:creationId xmlns:a16="http://schemas.microsoft.com/office/drawing/2014/main" id="{C6F2507D-0A8A-8C56-4110-162B3F84C128}"/>
                </a:ext>
              </a:extLst>
            </p:cNvPr>
            <p:cNvSpPr/>
            <p:nvPr>
              <p:custDataLst>
                <p:tags r:id="rId169"/>
              </p:custDataLst>
            </p:nvPr>
          </p:nvSpPr>
          <p:spPr>
            <a:xfrm>
              <a:off x="5948006" y="5639585"/>
              <a:ext cx="43220" cy="208766"/>
            </a:xfrm>
            <a:custGeom>
              <a:avLst/>
              <a:gdLst/>
              <a:ahLst/>
              <a:cxnLst/>
              <a:rect l="0" t="0" r="0" b="0"/>
              <a:pathLst>
                <a:path w="43220" h="208766">
                  <a:moveTo>
                    <a:pt x="43219" y="18265"/>
                  </a:moveTo>
                  <a:lnTo>
                    <a:pt x="43219" y="18265"/>
                  </a:lnTo>
                  <a:lnTo>
                    <a:pt x="43219" y="0"/>
                  </a:lnTo>
                  <a:lnTo>
                    <a:pt x="32858" y="25686"/>
                  </a:lnTo>
                  <a:lnTo>
                    <a:pt x="23921" y="61386"/>
                  </a:lnTo>
                  <a:lnTo>
                    <a:pt x="14571" y="99833"/>
                  </a:lnTo>
                  <a:lnTo>
                    <a:pt x="5305" y="144522"/>
                  </a:lnTo>
                  <a:lnTo>
                    <a:pt x="0" y="171385"/>
                  </a:lnTo>
                  <a:lnTo>
                    <a:pt x="5119" y="208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2" name="SMARTInkShape-2924">
              <a:extLst>
                <a:ext uri="{FF2B5EF4-FFF2-40B4-BE49-F238E27FC236}">
                  <a16:creationId xmlns:a16="http://schemas.microsoft.com/office/drawing/2014/main" id="{04394A02-6BB3-CCD9-DCF6-DE94D7363FD1}"/>
                </a:ext>
              </a:extLst>
            </p:cNvPr>
            <p:cNvSpPr/>
            <p:nvPr>
              <p:custDataLst>
                <p:tags r:id="rId170"/>
              </p:custDataLst>
            </p:nvPr>
          </p:nvSpPr>
          <p:spPr>
            <a:xfrm>
              <a:off x="5755960" y="5735777"/>
              <a:ext cx="168591" cy="120997"/>
            </a:xfrm>
            <a:custGeom>
              <a:avLst/>
              <a:gdLst/>
              <a:ahLst/>
              <a:cxnLst/>
              <a:rect l="0" t="0" r="0" b="0"/>
              <a:pathLst>
                <a:path w="168591" h="120997">
                  <a:moveTo>
                    <a:pt x="111440" y="36373"/>
                  </a:moveTo>
                  <a:lnTo>
                    <a:pt x="111440" y="36373"/>
                  </a:lnTo>
                  <a:lnTo>
                    <a:pt x="111440" y="17726"/>
                  </a:lnTo>
                  <a:lnTo>
                    <a:pt x="102778" y="9798"/>
                  </a:lnTo>
                  <a:lnTo>
                    <a:pt x="93126" y="4101"/>
                  </a:lnTo>
                  <a:lnTo>
                    <a:pt x="70736" y="0"/>
                  </a:lnTo>
                  <a:lnTo>
                    <a:pt x="55955" y="4685"/>
                  </a:lnTo>
                  <a:lnTo>
                    <a:pt x="24162" y="24940"/>
                  </a:lnTo>
                  <a:lnTo>
                    <a:pt x="11619" y="39758"/>
                  </a:lnTo>
                  <a:lnTo>
                    <a:pt x="1430" y="60307"/>
                  </a:lnTo>
                  <a:lnTo>
                    <a:pt x="0" y="65030"/>
                  </a:lnTo>
                  <a:lnTo>
                    <a:pt x="1234" y="75921"/>
                  </a:lnTo>
                  <a:lnTo>
                    <a:pt x="10648" y="100159"/>
                  </a:lnTo>
                  <a:lnTo>
                    <a:pt x="14613" y="104296"/>
                  </a:lnTo>
                  <a:lnTo>
                    <a:pt x="24662" y="108895"/>
                  </a:lnTo>
                  <a:lnTo>
                    <a:pt x="36183" y="108116"/>
                  </a:lnTo>
                  <a:lnTo>
                    <a:pt x="47300" y="104242"/>
                  </a:lnTo>
                  <a:lnTo>
                    <a:pt x="55770" y="98992"/>
                  </a:lnTo>
                  <a:lnTo>
                    <a:pt x="85995" y="53010"/>
                  </a:lnTo>
                  <a:lnTo>
                    <a:pt x="89548" y="46236"/>
                  </a:lnTo>
                  <a:lnTo>
                    <a:pt x="92223" y="36950"/>
                  </a:lnTo>
                  <a:lnTo>
                    <a:pt x="84829" y="54349"/>
                  </a:lnTo>
                  <a:lnTo>
                    <a:pt x="82980" y="90843"/>
                  </a:lnTo>
                  <a:lnTo>
                    <a:pt x="87955" y="109544"/>
                  </a:lnTo>
                  <a:lnTo>
                    <a:pt x="91551" y="113728"/>
                  </a:lnTo>
                  <a:lnTo>
                    <a:pt x="101189" y="118378"/>
                  </a:lnTo>
                  <a:lnTo>
                    <a:pt x="123573" y="120996"/>
                  </a:lnTo>
                  <a:lnTo>
                    <a:pt x="168590" y="1125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3" name="SMARTInkShape-2925">
              <a:extLst>
                <a:ext uri="{FF2B5EF4-FFF2-40B4-BE49-F238E27FC236}">
                  <a16:creationId xmlns:a16="http://schemas.microsoft.com/office/drawing/2014/main" id="{8E965ED1-E8A3-D869-EDF9-AABAC07FABDC}"/>
                </a:ext>
              </a:extLst>
            </p:cNvPr>
            <p:cNvSpPr/>
            <p:nvPr>
              <p:custDataLst>
                <p:tags r:id="rId171"/>
              </p:custDataLst>
            </p:nvPr>
          </p:nvSpPr>
          <p:spPr>
            <a:xfrm>
              <a:off x="5581650" y="5715000"/>
              <a:ext cx="140839" cy="131438"/>
            </a:xfrm>
            <a:custGeom>
              <a:avLst/>
              <a:gdLst/>
              <a:ahLst/>
              <a:cxnLst/>
              <a:rect l="0" t="0" r="0" b="0"/>
              <a:pathLst>
                <a:path w="140839" h="131438">
                  <a:moveTo>
                    <a:pt x="114300" y="0"/>
                  </a:moveTo>
                  <a:lnTo>
                    <a:pt x="114300" y="0"/>
                  </a:lnTo>
                  <a:lnTo>
                    <a:pt x="109244" y="0"/>
                  </a:lnTo>
                  <a:lnTo>
                    <a:pt x="67055" y="16247"/>
                  </a:lnTo>
                  <a:lnTo>
                    <a:pt x="45336" y="31798"/>
                  </a:lnTo>
                  <a:lnTo>
                    <a:pt x="41316" y="38122"/>
                  </a:lnTo>
                  <a:lnTo>
                    <a:pt x="40244" y="41290"/>
                  </a:lnTo>
                  <a:lnTo>
                    <a:pt x="40588" y="44460"/>
                  </a:lnTo>
                  <a:lnTo>
                    <a:pt x="43792" y="50805"/>
                  </a:lnTo>
                  <a:lnTo>
                    <a:pt x="61659" y="60327"/>
                  </a:lnTo>
                  <a:lnTo>
                    <a:pt x="105292" y="73966"/>
                  </a:lnTo>
                  <a:lnTo>
                    <a:pt x="116646" y="76265"/>
                  </a:lnTo>
                  <a:lnTo>
                    <a:pt x="125221" y="80815"/>
                  </a:lnTo>
                  <a:lnTo>
                    <a:pt x="135998" y="94383"/>
                  </a:lnTo>
                  <a:lnTo>
                    <a:pt x="140838" y="106752"/>
                  </a:lnTo>
                  <a:lnTo>
                    <a:pt x="139400" y="110327"/>
                  </a:lnTo>
                  <a:lnTo>
                    <a:pt x="132159" y="117120"/>
                  </a:lnTo>
                  <a:lnTo>
                    <a:pt x="106069" y="126895"/>
                  </a:lnTo>
                  <a:lnTo>
                    <a:pt x="76583" y="131437"/>
                  </a:lnTo>
                  <a:lnTo>
                    <a:pt x="33746" y="126426"/>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479" name="SMARTInkShape-Group619">
            <a:extLst>
              <a:ext uri="{FF2B5EF4-FFF2-40B4-BE49-F238E27FC236}">
                <a16:creationId xmlns:a16="http://schemas.microsoft.com/office/drawing/2014/main" id="{2119EAE7-3DAF-A3B7-52DF-1F0F88FF7F0B}"/>
              </a:ext>
            </a:extLst>
          </p:cNvPr>
          <p:cNvGrpSpPr/>
          <p:nvPr/>
        </p:nvGrpSpPr>
        <p:grpSpPr>
          <a:xfrm>
            <a:off x="4718242" y="5738696"/>
            <a:ext cx="625284" cy="298893"/>
            <a:chOff x="4718242" y="5738696"/>
            <a:chExt cx="625284" cy="298893"/>
          </a:xfrm>
        </p:grpSpPr>
        <p:sp>
          <p:nvSpPr>
            <p:cNvPr id="265475" name="SMARTInkShape-2926">
              <a:extLst>
                <a:ext uri="{FF2B5EF4-FFF2-40B4-BE49-F238E27FC236}">
                  <a16:creationId xmlns:a16="http://schemas.microsoft.com/office/drawing/2014/main" id="{DCCA57DF-C904-431F-83D6-6EC28CF64D4E}"/>
                </a:ext>
              </a:extLst>
            </p:cNvPr>
            <p:cNvSpPr/>
            <p:nvPr>
              <p:custDataLst>
                <p:tags r:id="rId163"/>
              </p:custDataLst>
            </p:nvPr>
          </p:nvSpPr>
          <p:spPr>
            <a:xfrm>
              <a:off x="5334000" y="5857875"/>
              <a:ext cx="9526" cy="9526"/>
            </a:xfrm>
            <a:custGeom>
              <a:avLst/>
              <a:gdLst/>
              <a:ahLst/>
              <a:cxnLst/>
              <a:rect l="0" t="0" r="0" b="0"/>
              <a:pathLst>
                <a:path w="9526" h="9526">
                  <a:moveTo>
                    <a:pt x="0" y="9525"/>
                  </a:moveTo>
                  <a:lnTo>
                    <a:pt x="0" y="9525"/>
                  </a:lnTo>
                  <a:lnTo>
                    <a:pt x="0" y="4469"/>
                  </a:lnTo>
                  <a:lnTo>
                    <a:pt x="1058" y="2980"/>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6" name="SMARTInkShape-2927">
              <a:extLst>
                <a:ext uri="{FF2B5EF4-FFF2-40B4-BE49-F238E27FC236}">
                  <a16:creationId xmlns:a16="http://schemas.microsoft.com/office/drawing/2014/main" id="{E0212731-AF78-2207-C23B-C207526DB119}"/>
                </a:ext>
              </a:extLst>
            </p:cNvPr>
            <p:cNvSpPr/>
            <p:nvPr>
              <p:custDataLst>
                <p:tags r:id="rId164"/>
              </p:custDataLst>
            </p:nvPr>
          </p:nvSpPr>
          <p:spPr>
            <a:xfrm>
              <a:off x="5145922" y="5738696"/>
              <a:ext cx="102339" cy="298893"/>
            </a:xfrm>
            <a:custGeom>
              <a:avLst/>
              <a:gdLst/>
              <a:ahLst/>
              <a:cxnLst/>
              <a:rect l="0" t="0" r="0" b="0"/>
              <a:pathLst>
                <a:path w="102339" h="298893">
                  <a:moveTo>
                    <a:pt x="64253" y="81079"/>
                  </a:moveTo>
                  <a:lnTo>
                    <a:pt x="64253" y="81079"/>
                  </a:lnTo>
                  <a:lnTo>
                    <a:pt x="64253" y="67822"/>
                  </a:lnTo>
                  <a:lnTo>
                    <a:pt x="67075" y="61781"/>
                  </a:lnTo>
                  <a:lnTo>
                    <a:pt x="70798" y="55569"/>
                  </a:lnTo>
                  <a:lnTo>
                    <a:pt x="73385" y="44847"/>
                  </a:lnTo>
                  <a:lnTo>
                    <a:pt x="81945" y="34942"/>
                  </a:lnTo>
                  <a:lnTo>
                    <a:pt x="81339" y="33388"/>
                  </a:lnTo>
                  <a:lnTo>
                    <a:pt x="77844" y="28839"/>
                  </a:lnTo>
                  <a:lnTo>
                    <a:pt x="75584" y="20467"/>
                  </a:lnTo>
                  <a:lnTo>
                    <a:pt x="74983" y="15271"/>
                  </a:lnTo>
                  <a:lnTo>
                    <a:pt x="73523" y="11807"/>
                  </a:lnTo>
                  <a:lnTo>
                    <a:pt x="71491" y="9497"/>
                  </a:lnTo>
                  <a:lnTo>
                    <a:pt x="55570" y="735"/>
                  </a:lnTo>
                  <a:lnTo>
                    <a:pt x="49998" y="0"/>
                  </a:lnTo>
                  <a:lnTo>
                    <a:pt x="38161" y="2004"/>
                  </a:lnTo>
                  <a:lnTo>
                    <a:pt x="19597" y="14140"/>
                  </a:lnTo>
                  <a:lnTo>
                    <a:pt x="5748" y="31141"/>
                  </a:lnTo>
                  <a:lnTo>
                    <a:pt x="0" y="54641"/>
                  </a:lnTo>
                  <a:lnTo>
                    <a:pt x="4299" y="69682"/>
                  </a:lnTo>
                  <a:lnTo>
                    <a:pt x="19249" y="91527"/>
                  </a:lnTo>
                  <a:lnTo>
                    <a:pt x="34220" y="102637"/>
                  </a:lnTo>
                  <a:lnTo>
                    <a:pt x="39998" y="103918"/>
                  </a:lnTo>
                  <a:lnTo>
                    <a:pt x="52060" y="102518"/>
                  </a:lnTo>
                  <a:lnTo>
                    <a:pt x="65697" y="95780"/>
                  </a:lnTo>
                  <a:lnTo>
                    <a:pt x="76440" y="82024"/>
                  </a:lnTo>
                  <a:lnTo>
                    <a:pt x="99511" y="43728"/>
                  </a:lnTo>
                  <a:lnTo>
                    <a:pt x="102303" y="33632"/>
                  </a:lnTo>
                  <a:lnTo>
                    <a:pt x="102338" y="38563"/>
                  </a:lnTo>
                  <a:lnTo>
                    <a:pt x="99524" y="43839"/>
                  </a:lnTo>
                  <a:lnTo>
                    <a:pt x="97292" y="46726"/>
                  </a:lnTo>
                  <a:lnTo>
                    <a:pt x="87164" y="79664"/>
                  </a:lnTo>
                  <a:lnTo>
                    <a:pt x="78755" y="125512"/>
                  </a:lnTo>
                  <a:lnTo>
                    <a:pt x="75252" y="166446"/>
                  </a:lnTo>
                  <a:lnTo>
                    <a:pt x="74215" y="207032"/>
                  </a:lnTo>
                  <a:lnTo>
                    <a:pt x="73835" y="253541"/>
                  </a:lnTo>
                  <a:lnTo>
                    <a:pt x="73778" y="298892"/>
                  </a:lnTo>
                  <a:lnTo>
                    <a:pt x="68722" y="294723"/>
                  </a:lnTo>
                  <a:lnTo>
                    <a:pt x="50984" y="261020"/>
                  </a:lnTo>
                  <a:lnTo>
                    <a:pt x="39015" y="213598"/>
                  </a:lnTo>
                  <a:lnTo>
                    <a:pt x="35059" y="167087"/>
                  </a:lnTo>
                  <a:lnTo>
                    <a:pt x="30320" y="152894"/>
                  </a:lnTo>
                  <a:lnTo>
                    <a:pt x="32591" y="145452"/>
                  </a:lnTo>
                  <a:lnTo>
                    <a:pt x="39819" y="135313"/>
                  </a:lnTo>
                  <a:lnTo>
                    <a:pt x="45633" y="131641"/>
                  </a:lnTo>
                  <a:lnTo>
                    <a:pt x="73778" y="1191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7" name="SMARTInkShape-2928">
              <a:extLst>
                <a:ext uri="{FF2B5EF4-FFF2-40B4-BE49-F238E27FC236}">
                  <a16:creationId xmlns:a16="http://schemas.microsoft.com/office/drawing/2014/main" id="{BF8EEDE9-CC1D-CD84-A27D-BDC8CACFB76B}"/>
                </a:ext>
              </a:extLst>
            </p:cNvPr>
            <p:cNvSpPr/>
            <p:nvPr>
              <p:custDataLst>
                <p:tags r:id="rId165"/>
              </p:custDataLst>
            </p:nvPr>
          </p:nvSpPr>
          <p:spPr>
            <a:xfrm>
              <a:off x="4954324" y="5762785"/>
              <a:ext cx="151077" cy="103967"/>
            </a:xfrm>
            <a:custGeom>
              <a:avLst/>
              <a:gdLst/>
              <a:ahLst/>
              <a:cxnLst/>
              <a:rect l="0" t="0" r="0" b="0"/>
              <a:pathLst>
                <a:path w="151077" h="103967">
                  <a:moveTo>
                    <a:pt x="8201" y="28415"/>
                  </a:moveTo>
                  <a:lnTo>
                    <a:pt x="8201" y="28415"/>
                  </a:lnTo>
                  <a:lnTo>
                    <a:pt x="3145" y="23359"/>
                  </a:lnTo>
                  <a:lnTo>
                    <a:pt x="662" y="18054"/>
                  </a:lnTo>
                  <a:lnTo>
                    <a:pt x="0" y="15158"/>
                  </a:lnTo>
                  <a:lnTo>
                    <a:pt x="617" y="12168"/>
                  </a:lnTo>
                  <a:lnTo>
                    <a:pt x="8094" y="0"/>
                  </a:lnTo>
                  <a:lnTo>
                    <a:pt x="8169" y="4945"/>
                  </a:lnTo>
                  <a:lnTo>
                    <a:pt x="24445" y="49204"/>
                  </a:lnTo>
                  <a:lnTo>
                    <a:pt x="36849" y="80264"/>
                  </a:lnTo>
                  <a:lnTo>
                    <a:pt x="44216" y="89559"/>
                  </a:lnTo>
                  <a:lnTo>
                    <a:pt x="54547" y="97218"/>
                  </a:lnTo>
                  <a:lnTo>
                    <a:pt x="66194" y="101327"/>
                  </a:lnTo>
                  <a:lnTo>
                    <a:pt x="80803" y="103966"/>
                  </a:lnTo>
                  <a:lnTo>
                    <a:pt x="85625" y="101504"/>
                  </a:lnTo>
                  <a:lnTo>
                    <a:pt x="88392" y="99367"/>
                  </a:lnTo>
                  <a:lnTo>
                    <a:pt x="106381" y="62675"/>
                  </a:lnTo>
                  <a:lnTo>
                    <a:pt x="151076" y="284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78" name="SMARTInkShape-2929">
              <a:extLst>
                <a:ext uri="{FF2B5EF4-FFF2-40B4-BE49-F238E27FC236}">
                  <a16:creationId xmlns:a16="http://schemas.microsoft.com/office/drawing/2014/main" id="{2D1C407B-F647-DE83-8733-C6F71EED5A18}"/>
                </a:ext>
              </a:extLst>
            </p:cNvPr>
            <p:cNvSpPr/>
            <p:nvPr>
              <p:custDataLst>
                <p:tags r:id="rId166"/>
              </p:custDataLst>
            </p:nvPr>
          </p:nvSpPr>
          <p:spPr>
            <a:xfrm>
              <a:off x="4718242" y="5743691"/>
              <a:ext cx="244284" cy="156098"/>
            </a:xfrm>
            <a:custGeom>
              <a:avLst/>
              <a:gdLst/>
              <a:ahLst/>
              <a:cxnLst/>
              <a:rect l="0" t="0" r="0" b="0"/>
              <a:pathLst>
                <a:path w="244284" h="156098">
                  <a:moveTo>
                    <a:pt x="129983" y="18934"/>
                  </a:moveTo>
                  <a:lnTo>
                    <a:pt x="129983" y="18934"/>
                  </a:lnTo>
                  <a:lnTo>
                    <a:pt x="124927" y="13878"/>
                  </a:lnTo>
                  <a:lnTo>
                    <a:pt x="124495" y="12389"/>
                  </a:lnTo>
                  <a:lnTo>
                    <a:pt x="125267" y="11395"/>
                  </a:lnTo>
                  <a:lnTo>
                    <a:pt x="126839" y="10733"/>
                  </a:lnTo>
                  <a:lnTo>
                    <a:pt x="126828" y="10292"/>
                  </a:lnTo>
                  <a:lnTo>
                    <a:pt x="123995" y="9801"/>
                  </a:lnTo>
                  <a:lnTo>
                    <a:pt x="123874" y="9671"/>
                  </a:lnTo>
                  <a:lnTo>
                    <a:pt x="128969" y="9443"/>
                  </a:lnTo>
                  <a:lnTo>
                    <a:pt x="124295" y="9416"/>
                  </a:lnTo>
                  <a:lnTo>
                    <a:pt x="126769" y="9411"/>
                  </a:lnTo>
                  <a:lnTo>
                    <a:pt x="115709" y="9409"/>
                  </a:lnTo>
                  <a:lnTo>
                    <a:pt x="110234" y="6587"/>
                  </a:lnTo>
                  <a:lnTo>
                    <a:pt x="103152" y="1208"/>
                  </a:lnTo>
                  <a:lnTo>
                    <a:pt x="94148" y="146"/>
                  </a:lnTo>
                  <a:lnTo>
                    <a:pt x="88304" y="0"/>
                  </a:lnTo>
                  <a:lnTo>
                    <a:pt x="56365" y="13150"/>
                  </a:lnTo>
                  <a:lnTo>
                    <a:pt x="23862" y="39885"/>
                  </a:lnTo>
                  <a:lnTo>
                    <a:pt x="7994" y="60420"/>
                  </a:lnTo>
                  <a:lnTo>
                    <a:pt x="1682" y="74767"/>
                  </a:lnTo>
                  <a:lnTo>
                    <a:pt x="0" y="81557"/>
                  </a:lnTo>
                  <a:lnTo>
                    <a:pt x="994" y="88199"/>
                  </a:lnTo>
                  <a:lnTo>
                    <a:pt x="7744" y="101225"/>
                  </a:lnTo>
                  <a:lnTo>
                    <a:pt x="23444" y="115401"/>
                  </a:lnTo>
                  <a:lnTo>
                    <a:pt x="35360" y="120017"/>
                  </a:lnTo>
                  <a:lnTo>
                    <a:pt x="41501" y="121248"/>
                  </a:lnTo>
                  <a:lnTo>
                    <a:pt x="56792" y="116971"/>
                  </a:lnTo>
                  <a:lnTo>
                    <a:pt x="80427" y="102661"/>
                  </a:lnTo>
                  <a:lnTo>
                    <a:pt x="100836" y="82195"/>
                  </a:lnTo>
                  <a:lnTo>
                    <a:pt x="111737" y="66100"/>
                  </a:lnTo>
                  <a:lnTo>
                    <a:pt x="129490" y="29213"/>
                  </a:lnTo>
                  <a:lnTo>
                    <a:pt x="129837" y="33739"/>
                  </a:lnTo>
                  <a:lnTo>
                    <a:pt x="124467" y="61017"/>
                  </a:lnTo>
                  <a:lnTo>
                    <a:pt x="129048" y="108189"/>
                  </a:lnTo>
                  <a:lnTo>
                    <a:pt x="130857" y="134795"/>
                  </a:lnTo>
                  <a:lnTo>
                    <a:pt x="134958" y="143805"/>
                  </a:lnTo>
                  <a:lnTo>
                    <a:pt x="148272" y="154828"/>
                  </a:lnTo>
                  <a:lnTo>
                    <a:pt x="153818" y="156097"/>
                  </a:lnTo>
                  <a:lnTo>
                    <a:pt x="198053" y="151700"/>
                  </a:lnTo>
                  <a:lnTo>
                    <a:pt x="223530" y="144820"/>
                  </a:lnTo>
                  <a:lnTo>
                    <a:pt x="244283" y="133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487" name="SMARTInkShape-Group620">
            <a:extLst>
              <a:ext uri="{FF2B5EF4-FFF2-40B4-BE49-F238E27FC236}">
                <a16:creationId xmlns:a16="http://schemas.microsoft.com/office/drawing/2014/main" id="{4B17DF77-918D-322F-A9D2-11E887A63ECE}"/>
              </a:ext>
            </a:extLst>
          </p:cNvPr>
          <p:cNvGrpSpPr/>
          <p:nvPr/>
        </p:nvGrpSpPr>
        <p:grpSpPr>
          <a:xfrm>
            <a:off x="3762516" y="5629391"/>
            <a:ext cx="723760" cy="257060"/>
            <a:chOff x="3762516" y="5629391"/>
            <a:chExt cx="723760" cy="257060"/>
          </a:xfrm>
        </p:grpSpPr>
        <p:sp>
          <p:nvSpPr>
            <p:cNvPr id="265480" name="SMARTInkShape-2930">
              <a:extLst>
                <a:ext uri="{FF2B5EF4-FFF2-40B4-BE49-F238E27FC236}">
                  <a16:creationId xmlns:a16="http://schemas.microsoft.com/office/drawing/2014/main" id="{CBF26078-C899-098A-82B3-C1412390F467}"/>
                </a:ext>
              </a:extLst>
            </p:cNvPr>
            <p:cNvSpPr/>
            <p:nvPr>
              <p:custDataLst>
                <p:tags r:id="rId156"/>
              </p:custDataLst>
            </p:nvPr>
          </p:nvSpPr>
          <p:spPr>
            <a:xfrm>
              <a:off x="4333875" y="5734050"/>
              <a:ext cx="152401" cy="19051"/>
            </a:xfrm>
            <a:custGeom>
              <a:avLst/>
              <a:gdLst/>
              <a:ahLst/>
              <a:cxnLst/>
              <a:rect l="0" t="0" r="0" b="0"/>
              <a:pathLst>
                <a:path w="152401" h="19051">
                  <a:moveTo>
                    <a:pt x="0" y="19050"/>
                  </a:moveTo>
                  <a:lnTo>
                    <a:pt x="0" y="19050"/>
                  </a:lnTo>
                  <a:lnTo>
                    <a:pt x="29659" y="10849"/>
                  </a:lnTo>
                  <a:lnTo>
                    <a:pt x="70895" y="6877"/>
                  </a:lnTo>
                  <a:lnTo>
                    <a:pt x="113252" y="1358"/>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1" name="SMARTInkShape-2931">
              <a:extLst>
                <a:ext uri="{FF2B5EF4-FFF2-40B4-BE49-F238E27FC236}">
                  <a16:creationId xmlns:a16="http://schemas.microsoft.com/office/drawing/2014/main" id="{C1FC0D72-70ED-0D57-937B-790F0744D7AF}"/>
                </a:ext>
              </a:extLst>
            </p:cNvPr>
            <p:cNvSpPr/>
            <p:nvPr>
              <p:custDataLst>
                <p:tags r:id="rId157"/>
              </p:custDataLst>
            </p:nvPr>
          </p:nvSpPr>
          <p:spPr>
            <a:xfrm>
              <a:off x="4352962" y="5629391"/>
              <a:ext cx="66639" cy="247319"/>
            </a:xfrm>
            <a:custGeom>
              <a:avLst/>
              <a:gdLst/>
              <a:ahLst/>
              <a:cxnLst/>
              <a:rect l="0" t="0" r="0" b="0"/>
              <a:pathLst>
                <a:path w="66639" h="247319">
                  <a:moveTo>
                    <a:pt x="38063" y="9409"/>
                  </a:moveTo>
                  <a:lnTo>
                    <a:pt x="38063" y="9409"/>
                  </a:lnTo>
                  <a:lnTo>
                    <a:pt x="38063" y="0"/>
                  </a:lnTo>
                  <a:lnTo>
                    <a:pt x="22875" y="38931"/>
                  </a:lnTo>
                  <a:lnTo>
                    <a:pt x="14466" y="82729"/>
                  </a:lnTo>
                  <a:lnTo>
                    <a:pt x="10962" y="123444"/>
                  </a:lnTo>
                  <a:lnTo>
                    <a:pt x="3234" y="168342"/>
                  </a:lnTo>
                  <a:lnTo>
                    <a:pt x="250" y="212068"/>
                  </a:lnTo>
                  <a:lnTo>
                    <a:pt x="0" y="239232"/>
                  </a:lnTo>
                  <a:lnTo>
                    <a:pt x="1046" y="241999"/>
                  </a:lnTo>
                  <a:lnTo>
                    <a:pt x="2802" y="243843"/>
                  </a:lnTo>
                  <a:lnTo>
                    <a:pt x="8167" y="246805"/>
                  </a:lnTo>
                  <a:lnTo>
                    <a:pt x="19210" y="247318"/>
                  </a:lnTo>
                  <a:lnTo>
                    <a:pt x="27215" y="244615"/>
                  </a:lnTo>
                  <a:lnTo>
                    <a:pt x="66638" y="2284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2" name="SMARTInkShape-2932">
              <a:extLst>
                <a:ext uri="{FF2B5EF4-FFF2-40B4-BE49-F238E27FC236}">
                  <a16:creationId xmlns:a16="http://schemas.microsoft.com/office/drawing/2014/main" id="{4E4272DD-B9B4-01E0-EACB-8683938600CE}"/>
                </a:ext>
              </a:extLst>
            </p:cNvPr>
            <p:cNvSpPr/>
            <p:nvPr>
              <p:custDataLst>
                <p:tags r:id="rId158"/>
              </p:custDataLst>
            </p:nvPr>
          </p:nvSpPr>
          <p:spPr>
            <a:xfrm>
              <a:off x="4164340" y="5772577"/>
              <a:ext cx="140961" cy="92366"/>
            </a:xfrm>
            <a:custGeom>
              <a:avLst/>
              <a:gdLst/>
              <a:ahLst/>
              <a:cxnLst/>
              <a:rect l="0" t="0" r="0" b="0"/>
              <a:pathLst>
                <a:path w="140961" h="92366">
                  <a:moveTo>
                    <a:pt x="74285" y="28148"/>
                  </a:moveTo>
                  <a:lnTo>
                    <a:pt x="74285" y="28148"/>
                  </a:lnTo>
                  <a:lnTo>
                    <a:pt x="74285" y="13567"/>
                  </a:lnTo>
                  <a:lnTo>
                    <a:pt x="73227" y="12078"/>
                  </a:lnTo>
                  <a:lnTo>
                    <a:pt x="71463" y="11084"/>
                  </a:lnTo>
                  <a:lnTo>
                    <a:pt x="69229" y="10422"/>
                  </a:lnTo>
                  <a:lnTo>
                    <a:pt x="67739" y="8922"/>
                  </a:lnTo>
                  <a:lnTo>
                    <a:pt x="66084" y="4434"/>
                  </a:lnTo>
                  <a:lnTo>
                    <a:pt x="64584" y="2813"/>
                  </a:lnTo>
                  <a:lnTo>
                    <a:pt x="60096" y="1014"/>
                  </a:lnTo>
                  <a:lnTo>
                    <a:pt x="51619" y="0"/>
                  </a:lnTo>
                  <a:lnTo>
                    <a:pt x="37348" y="4756"/>
                  </a:lnTo>
                  <a:lnTo>
                    <a:pt x="24771" y="12867"/>
                  </a:lnTo>
                  <a:lnTo>
                    <a:pt x="4547" y="52834"/>
                  </a:lnTo>
                  <a:lnTo>
                    <a:pt x="0" y="72387"/>
                  </a:lnTo>
                  <a:lnTo>
                    <a:pt x="1759" y="82382"/>
                  </a:lnTo>
                  <a:lnTo>
                    <a:pt x="3709" y="86529"/>
                  </a:lnTo>
                  <a:lnTo>
                    <a:pt x="7126" y="89293"/>
                  </a:lnTo>
                  <a:lnTo>
                    <a:pt x="16567" y="92365"/>
                  </a:lnTo>
                  <a:lnTo>
                    <a:pt x="20990" y="92126"/>
                  </a:lnTo>
                  <a:lnTo>
                    <a:pt x="28726" y="89038"/>
                  </a:lnTo>
                  <a:lnTo>
                    <a:pt x="35692" y="81316"/>
                  </a:lnTo>
                  <a:lnTo>
                    <a:pt x="64200" y="38376"/>
                  </a:lnTo>
                  <a:lnTo>
                    <a:pt x="75078" y="81898"/>
                  </a:lnTo>
                  <a:lnTo>
                    <a:pt x="79224" y="88373"/>
                  </a:lnTo>
                  <a:lnTo>
                    <a:pt x="81811" y="89465"/>
                  </a:lnTo>
                  <a:lnTo>
                    <a:pt x="84594" y="89135"/>
                  </a:lnTo>
                  <a:lnTo>
                    <a:pt x="91567" y="87002"/>
                  </a:lnTo>
                  <a:lnTo>
                    <a:pt x="108451" y="83687"/>
                  </a:lnTo>
                  <a:lnTo>
                    <a:pt x="140960" y="662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3" name="SMARTInkShape-2933">
              <a:extLst>
                <a:ext uri="{FF2B5EF4-FFF2-40B4-BE49-F238E27FC236}">
                  <a16:creationId xmlns:a16="http://schemas.microsoft.com/office/drawing/2014/main" id="{2C8B4AF2-53E8-C888-4102-50773595C626}"/>
                </a:ext>
              </a:extLst>
            </p:cNvPr>
            <p:cNvSpPr/>
            <p:nvPr>
              <p:custDataLst>
                <p:tags r:id="rId159"/>
              </p:custDataLst>
            </p:nvPr>
          </p:nvSpPr>
          <p:spPr>
            <a:xfrm>
              <a:off x="3985503" y="5695950"/>
              <a:ext cx="110120" cy="180976"/>
            </a:xfrm>
            <a:custGeom>
              <a:avLst/>
              <a:gdLst/>
              <a:ahLst/>
              <a:cxnLst/>
              <a:rect l="0" t="0" r="0" b="0"/>
              <a:pathLst>
                <a:path w="110120" h="180976">
                  <a:moveTo>
                    <a:pt x="5472" y="0"/>
                  </a:moveTo>
                  <a:lnTo>
                    <a:pt x="5472" y="0"/>
                  </a:lnTo>
                  <a:lnTo>
                    <a:pt x="10960" y="29358"/>
                  </a:lnTo>
                  <a:lnTo>
                    <a:pt x="6404" y="76303"/>
                  </a:lnTo>
                  <a:lnTo>
                    <a:pt x="5656" y="118751"/>
                  </a:lnTo>
                  <a:lnTo>
                    <a:pt x="4468" y="136314"/>
                  </a:lnTo>
                  <a:lnTo>
                    <a:pt x="440" y="144545"/>
                  </a:lnTo>
                  <a:lnTo>
                    <a:pt x="0" y="148222"/>
                  </a:lnTo>
                  <a:lnTo>
                    <a:pt x="5391" y="170881"/>
                  </a:lnTo>
                  <a:lnTo>
                    <a:pt x="5448" y="166224"/>
                  </a:lnTo>
                  <a:lnTo>
                    <a:pt x="26191" y="141769"/>
                  </a:lnTo>
                  <a:lnTo>
                    <a:pt x="44067" y="126319"/>
                  </a:lnTo>
                  <a:lnTo>
                    <a:pt x="74329" y="109338"/>
                  </a:lnTo>
                  <a:lnTo>
                    <a:pt x="90635" y="105175"/>
                  </a:lnTo>
                  <a:lnTo>
                    <a:pt x="95534" y="104953"/>
                  </a:lnTo>
                  <a:lnTo>
                    <a:pt x="97263" y="105952"/>
                  </a:lnTo>
                  <a:lnTo>
                    <a:pt x="98416" y="107676"/>
                  </a:lnTo>
                  <a:lnTo>
                    <a:pt x="100756" y="112415"/>
                  </a:lnTo>
                  <a:lnTo>
                    <a:pt x="106965" y="121033"/>
                  </a:lnTo>
                  <a:lnTo>
                    <a:pt x="109275" y="130288"/>
                  </a:lnTo>
                  <a:lnTo>
                    <a:pt x="110119" y="151121"/>
                  </a:lnTo>
                  <a:lnTo>
                    <a:pt x="100722"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4" name="SMARTInkShape-2934">
              <a:extLst>
                <a:ext uri="{FF2B5EF4-FFF2-40B4-BE49-F238E27FC236}">
                  <a16:creationId xmlns:a16="http://schemas.microsoft.com/office/drawing/2014/main" id="{E61CF98C-332C-5C6A-AF07-985AC440ECFB}"/>
                </a:ext>
              </a:extLst>
            </p:cNvPr>
            <p:cNvSpPr/>
            <p:nvPr>
              <p:custDataLst>
                <p:tags r:id="rId160"/>
              </p:custDataLst>
            </p:nvPr>
          </p:nvSpPr>
          <p:spPr>
            <a:xfrm>
              <a:off x="3981450" y="57150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5" name="SMARTInkShape-2935">
              <a:extLst>
                <a:ext uri="{FF2B5EF4-FFF2-40B4-BE49-F238E27FC236}">
                  <a16:creationId xmlns:a16="http://schemas.microsoft.com/office/drawing/2014/main" id="{FC191806-7899-83F2-781B-CC90F0C9C0B2}"/>
                </a:ext>
              </a:extLst>
            </p:cNvPr>
            <p:cNvSpPr/>
            <p:nvPr>
              <p:custDataLst>
                <p:tags r:id="rId161"/>
              </p:custDataLst>
            </p:nvPr>
          </p:nvSpPr>
          <p:spPr>
            <a:xfrm>
              <a:off x="3771900" y="5772150"/>
              <a:ext cx="114301" cy="28576"/>
            </a:xfrm>
            <a:custGeom>
              <a:avLst/>
              <a:gdLst/>
              <a:ahLst/>
              <a:cxnLst/>
              <a:rect l="0" t="0" r="0" b="0"/>
              <a:pathLst>
                <a:path w="114301" h="28576">
                  <a:moveTo>
                    <a:pt x="0" y="28575"/>
                  </a:moveTo>
                  <a:lnTo>
                    <a:pt x="0" y="28575"/>
                  </a:lnTo>
                  <a:lnTo>
                    <a:pt x="5056" y="23519"/>
                  </a:lnTo>
                  <a:lnTo>
                    <a:pt x="13183" y="21036"/>
                  </a:lnTo>
                  <a:lnTo>
                    <a:pt x="58308" y="16402"/>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6" name="SMARTInkShape-2936">
              <a:extLst>
                <a:ext uri="{FF2B5EF4-FFF2-40B4-BE49-F238E27FC236}">
                  <a16:creationId xmlns:a16="http://schemas.microsoft.com/office/drawing/2014/main" id="{6E383535-060F-668F-BAC9-F4A3B28D51DB}"/>
                </a:ext>
              </a:extLst>
            </p:cNvPr>
            <p:cNvSpPr/>
            <p:nvPr>
              <p:custDataLst>
                <p:tags r:id="rId162"/>
              </p:custDataLst>
            </p:nvPr>
          </p:nvSpPr>
          <p:spPr>
            <a:xfrm>
              <a:off x="3762516" y="5667885"/>
              <a:ext cx="85585" cy="218566"/>
            </a:xfrm>
            <a:custGeom>
              <a:avLst/>
              <a:gdLst/>
              <a:ahLst/>
              <a:cxnLst/>
              <a:rect l="0" t="0" r="0" b="0"/>
              <a:pathLst>
                <a:path w="85585" h="218566">
                  <a:moveTo>
                    <a:pt x="57009" y="37590"/>
                  </a:moveTo>
                  <a:lnTo>
                    <a:pt x="57009" y="37590"/>
                  </a:lnTo>
                  <a:lnTo>
                    <a:pt x="51953" y="32534"/>
                  </a:lnTo>
                  <a:lnTo>
                    <a:pt x="49470" y="27229"/>
                  </a:lnTo>
                  <a:lnTo>
                    <a:pt x="48808" y="24333"/>
                  </a:lnTo>
                  <a:lnTo>
                    <a:pt x="49425" y="22402"/>
                  </a:lnTo>
                  <a:lnTo>
                    <a:pt x="50895" y="21115"/>
                  </a:lnTo>
                  <a:lnTo>
                    <a:pt x="56651" y="18690"/>
                  </a:lnTo>
                  <a:lnTo>
                    <a:pt x="57006" y="0"/>
                  </a:lnTo>
                  <a:lnTo>
                    <a:pt x="46647" y="43824"/>
                  </a:lnTo>
                  <a:lnTo>
                    <a:pt x="37711" y="87063"/>
                  </a:lnTo>
                  <a:lnTo>
                    <a:pt x="25538" y="130565"/>
                  </a:lnTo>
                  <a:lnTo>
                    <a:pt x="10453" y="174287"/>
                  </a:lnTo>
                  <a:lnTo>
                    <a:pt x="335" y="206608"/>
                  </a:lnTo>
                  <a:lnTo>
                    <a:pt x="0" y="213375"/>
                  </a:lnTo>
                  <a:lnTo>
                    <a:pt x="1011" y="215105"/>
                  </a:lnTo>
                  <a:lnTo>
                    <a:pt x="2744" y="216259"/>
                  </a:lnTo>
                  <a:lnTo>
                    <a:pt x="8549" y="217540"/>
                  </a:lnTo>
                  <a:lnTo>
                    <a:pt x="54840" y="218538"/>
                  </a:lnTo>
                  <a:lnTo>
                    <a:pt x="85584" y="218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496" name="SMARTInkShape-Group621">
            <a:extLst>
              <a:ext uri="{FF2B5EF4-FFF2-40B4-BE49-F238E27FC236}">
                <a16:creationId xmlns:a16="http://schemas.microsoft.com/office/drawing/2014/main" id="{E343D314-69B2-BE83-22DF-8165FE52BBED}"/>
              </a:ext>
            </a:extLst>
          </p:cNvPr>
          <p:cNvGrpSpPr/>
          <p:nvPr/>
        </p:nvGrpSpPr>
        <p:grpSpPr>
          <a:xfrm>
            <a:off x="2011883" y="5581650"/>
            <a:ext cx="1398068" cy="312261"/>
            <a:chOff x="2011883" y="5581650"/>
            <a:chExt cx="1398068" cy="312261"/>
          </a:xfrm>
        </p:grpSpPr>
        <p:sp>
          <p:nvSpPr>
            <p:cNvPr id="265488" name="SMARTInkShape-2937">
              <a:extLst>
                <a:ext uri="{FF2B5EF4-FFF2-40B4-BE49-F238E27FC236}">
                  <a16:creationId xmlns:a16="http://schemas.microsoft.com/office/drawing/2014/main" id="{460E2F0B-BFB0-8F93-157F-BEB12E631CE7}"/>
                </a:ext>
              </a:extLst>
            </p:cNvPr>
            <p:cNvSpPr/>
            <p:nvPr>
              <p:custDataLst>
                <p:tags r:id="rId148"/>
              </p:custDataLst>
            </p:nvPr>
          </p:nvSpPr>
          <p:spPr>
            <a:xfrm>
              <a:off x="3191474" y="5726405"/>
              <a:ext cx="218477" cy="167506"/>
            </a:xfrm>
            <a:custGeom>
              <a:avLst/>
              <a:gdLst/>
              <a:ahLst/>
              <a:cxnLst/>
              <a:rect l="0" t="0" r="0" b="0"/>
              <a:pathLst>
                <a:path w="218477" h="167506">
                  <a:moveTo>
                    <a:pt x="37501" y="55270"/>
                  </a:moveTo>
                  <a:lnTo>
                    <a:pt x="37501" y="55270"/>
                  </a:lnTo>
                  <a:lnTo>
                    <a:pt x="70615" y="54212"/>
                  </a:lnTo>
                  <a:lnTo>
                    <a:pt x="87647" y="47666"/>
                  </a:lnTo>
                  <a:lnTo>
                    <a:pt x="133128" y="23472"/>
                  </a:lnTo>
                  <a:lnTo>
                    <a:pt x="144622" y="13980"/>
                  </a:lnTo>
                  <a:lnTo>
                    <a:pt x="145957" y="10810"/>
                  </a:lnTo>
                  <a:lnTo>
                    <a:pt x="145788" y="7638"/>
                  </a:lnTo>
                  <a:lnTo>
                    <a:pt x="144617" y="4465"/>
                  </a:lnTo>
                  <a:lnTo>
                    <a:pt x="141720" y="2351"/>
                  </a:lnTo>
                  <a:lnTo>
                    <a:pt x="132857" y="0"/>
                  </a:lnTo>
                  <a:lnTo>
                    <a:pt x="110910" y="3734"/>
                  </a:lnTo>
                  <a:lnTo>
                    <a:pt x="64507" y="20559"/>
                  </a:lnTo>
                  <a:lnTo>
                    <a:pt x="51973" y="29611"/>
                  </a:lnTo>
                  <a:lnTo>
                    <a:pt x="16890" y="66260"/>
                  </a:lnTo>
                  <a:lnTo>
                    <a:pt x="6229" y="92157"/>
                  </a:lnTo>
                  <a:lnTo>
                    <a:pt x="0" y="137155"/>
                  </a:lnTo>
                  <a:lnTo>
                    <a:pt x="1917" y="142669"/>
                  </a:lnTo>
                  <a:lnTo>
                    <a:pt x="9691" y="151616"/>
                  </a:lnTo>
                  <a:lnTo>
                    <a:pt x="37417" y="164926"/>
                  </a:lnTo>
                  <a:lnTo>
                    <a:pt x="47342" y="167505"/>
                  </a:lnTo>
                  <a:lnTo>
                    <a:pt x="90459" y="161188"/>
                  </a:lnTo>
                  <a:lnTo>
                    <a:pt x="137688" y="146888"/>
                  </a:lnTo>
                  <a:lnTo>
                    <a:pt x="183860" y="134555"/>
                  </a:lnTo>
                  <a:lnTo>
                    <a:pt x="218476" y="121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89" name="SMARTInkShape-2938">
              <a:extLst>
                <a:ext uri="{FF2B5EF4-FFF2-40B4-BE49-F238E27FC236}">
                  <a16:creationId xmlns:a16="http://schemas.microsoft.com/office/drawing/2014/main" id="{AD7CA6BC-C1D9-9839-B4E1-8E4280C2DEDA}"/>
                </a:ext>
              </a:extLst>
            </p:cNvPr>
            <p:cNvSpPr/>
            <p:nvPr>
              <p:custDataLst>
                <p:tags r:id="rId149"/>
              </p:custDataLst>
            </p:nvPr>
          </p:nvSpPr>
          <p:spPr>
            <a:xfrm>
              <a:off x="3086695" y="5743725"/>
              <a:ext cx="85015" cy="146045"/>
            </a:xfrm>
            <a:custGeom>
              <a:avLst/>
              <a:gdLst/>
              <a:ahLst/>
              <a:cxnLst/>
              <a:rect l="0" t="0" r="0" b="0"/>
              <a:pathLst>
                <a:path w="85015" h="146045">
                  <a:moveTo>
                    <a:pt x="75605" y="18900"/>
                  </a:moveTo>
                  <a:lnTo>
                    <a:pt x="75605" y="18900"/>
                  </a:lnTo>
                  <a:lnTo>
                    <a:pt x="80661" y="18900"/>
                  </a:lnTo>
                  <a:lnTo>
                    <a:pt x="82151" y="17842"/>
                  </a:lnTo>
                  <a:lnTo>
                    <a:pt x="83143" y="16078"/>
                  </a:lnTo>
                  <a:lnTo>
                    <a:pt x="85014" y="1567"/>
                  </a:lnTo>
                  <a:lnTo>
                    <a:pt x="83994" y="995"/>
                  </a:lnTo>
                  <a:lnTo>
                    <a:pt x="71863" y="0"/>
                  </a:lnTo>
                  <a:lnTo>
                    <a:pt x="57680" y="10008"/>
                  </a:lnTo>
                  <a:lnTo>
                    <a:pt x="29651" y="36433"/>
                  </a:lnTo>
                  <a:lnTo>
                    <a:pt x="6181" y="81222"/>
                  </a:lnTo>
                  <a:lnTo>
                    <a:pt x="297" y="126250"/>
                  </a:lnTo>
                  <a:lnTo>
                    <a:pt x="0" y="131742"/>
                  </a:lnTo>
                  <a:lnTo>
                    <a:pt x="1919" y="136461"/>
                  </a:lnTo>
                  <a:lnTo>
                    <a:pt x="9694" y="144528"/>
                  </a:lnTo>
                  <a:lnTo>
                    <a:pt x="14732" y="146044"/>
                  </a:lnTo>
                  <a:lnTo>
                    <a:pt x="37505" y="142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0" name="SMARTInkShape-2939">
              <a:extLst>
                <a:ext uri="{FF2B5EF4-FFF2-40B4-BE49-F238E27FC236}">
                  <a16:creationId xmlns:a16="http://schemas.microsoft.com/office/drawing/2014/main" id="{B0688C98-039C-4F4D-E624-EB7CA63AE335}"/>
                </a:ext>
              </a:extLst>
            </p:cNvPr>
            <p:cNvSpPr/>
            <p:nvPr>
              <p:custDataLst>
                <p:tags r:id="rId150"/>
              </p:custDataLst>
            </p:nvPr>
          </p:nvSpPr>
          <p:spPr>
            <a:xfrm>
              <a:off x="2257425" y="5747874"/>
              <a:ext cx="152401" cy="94747"/>
            </a:xfrm>
            <a:custGeom>
              <a:avLst/>
              <a:gdLst/>
              <a:ahLst/>
              <a:cxnLst/>
              <a:rect l="0" t="0" r="0" b="0"/>
              <a:pathLst>
                <a:path w="152401" h="94747">
                  <a:moveTo>
                    <a:pt x="0" y="14751"/>
                  </a:moveTo>
                  <a:lnTo>
                    <a:pt x="0" y="14751"/>
                  </a:lnTo>
                  <a:lnTo>
                    <a:pt x="0" y="0"/>
                  </a:lnTo>
                  <a:lnTo>
                    <a:pt x="0" y="2198"/>
                  </a:lnTo>
                  <a:lnTo>
                    <a:pt x="22390" y="45851"/>
                  </a:lnTo>
                  <a:lnTo>
                    <a:pt x="36856" y="67593"/>
                  </a:lnTo>
                  <a:lnTo>
                    <a:pt x="60706" y="86298"/>
                  </a:lnTo>
                  <a:lnTo>
                    <a:pt x="73195" y="93470"/>
                  </a:lnTo>
                  <a:lnTo>
                    <a:pt x="78430" y="94746"/>
                  </a:lnTo>
                  <a:lnTo>
                    <a:pt x="82978" y="94540"/>
                  </a:lnTo>
                  <a:lnTo>
                    <a:pt x="90854" y="91487"/>
                  </a:lnTo>
                  <a:lnTo>
                    <a:pt x="112845" y="72848"/>
                  </a:lnTo>
                  <a:lnTo>
                    <a:pt x="118945" y="64207"/>
                  </a:lnTo>
                  <a:lnTo>
                    <a:pt x="133758" y="35948"/>
                  </a:lnTo>
                  <a:lnTo>
                    <a:pt x="152400" y="147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1" name="SMARTInkShape-2940">
              <a:extLst>
                <a:ext uri="{FF2B5EF4-FFF2-40B4-BE49-F238E27FC236}">
                  <a16:creationId xmlns:a16="http://schemas.microsoft.com/office/drawing/2014/main" id="{1D90A782-0C2C-5FCC-82FC-03F6D131DB4B}"/>
                </a:ext>
              </a:extLst>
            </p:cNvPr>
            <p:cNvSpPr/>
            <p:nvPr>
              <p:custDataLst>
                <p:tags r:id="rId151"/>
              </p:custDataLst>
            </p:nvPr>
          </p:nvSpPr>
          <p:spPr>
            <a:xfrm>
              <a:off x="2011883" y="5716065"/>
              <a:ext cx="197918" cy="136437"/>
            </a:xfrm>
            <a:custGeom>
              <a:avLst/>
              <a:gdLst/>
              <a:ahLst/>
              <a:cxnLst/>
              <a:rect l="0" t="0" r="0" b="0"/>
              <a:pathLst>
                <a:path w="197918" h="136437">
                  <a:moveTo>
                    <a:pt x="26467" y="46560"/>
                  </a:moveTo>
                  <a:lnTo>
                    <a:pt x="26467" y="46560"/>
                  </a:lnTo>
                  <a:lnTo>
                    <a:pt x="8567" y="54099"/>
                  </a:lnTo>
                  <a:lnTo>
                    <a:pt x="5008" y="54761"/>
                  </a:lnTo>
                  <a:lnTo>
                    <a:pt x="2636" y="56261"/>
                  </a:lnTo>
                  <a:lnTo>
                    <a:pt x="1055" y="58319"/>
                  </a:lnTo>
                  <a:lnTo>
                    <a:pt x="0" y="60749"/>
                  </a:lnTo>
                  <a:lnTo>
                    <a:pt x="356" y="63428"/>
                  </a:lnTo>
                  <a:lnTo>
                    <a:pt x="3573" y="69226"/>
                  </a:lnTo>
                  <a:lnTo>
                    <a:pt x="5913" y="71196"/>
                  </a:lnTo>
                  <a:lnTo>
                    <a:pt x="25394" y="79673"/>
                  </a:lnTo>
                  <a:lnTo>
                    <a:pt x="70397" y="76464"/>
                  </a:lnTo>
                  <a:lnTo>
                    <a:pt x="77978" y="76021"/>
                  </a:lnTo>
                  <a:lnTo>
                    <a:pt x="92047" y="69884"/>
                  </a:lnTo>
                  <a:lnTo>
                    <a:pt x="135862" y="44112"/>
                  </a:lnTo>
                  <a:lnTo>
                    <a:pt x="140672" y="38579"/>
                  </a:lnTo>
                  <a:lnTo>
                    <a:pt x="142820" y="32773"/>
                  </a:lnTo>
                  <a:lnTo>
                    <a:pt x="142385" y="20677"/>
                  </a:lnTo>
                  <a:lnTo>
                    <a:pt x="138664" y="11066"/>
                  </a:lnTo>
                  <a:lnTo>
                    <a:pt x="136190" y="7023"/>
                  </a:lnTo>
                  <a:lnTo>
                    <a:pt x="131365" y="4327"/>
                  </a:lnTo>
                  <a:lnTo>
                    <a:pt x="97988" y="0"/>
                  </a:lnTo>
                  <a:lnTo>
                    <a:pt x="76246" y="1525"/>
                  </a:lnTo>
                  <a:lnTo>
                    <a:pt x="42062" y="16929"/>
                  </a:lnTo>
                  <a:lnTo>
                    <a:pt x="36864" y="20456"/>
                  </a:lnTo>
                  <a:lnTo>
                    <a:pt x="28266" y="32841"/>
                  </a:lnTo>
                  <a:lnTo>
                    <a:pt x="21974" y="48929"/>
                  </a:lnTo>
                  <a:lnTo>
                    <a:pt x="19491" y="75837"/>
                  </a:lnTo>
                  <a:lnTo>
                    <a:pt x="27598" y="110551"/>
                  </a:lnTo>
                  <a:lnTo>
                    <a:pt x="30396" y="117796"/>
                  </a:lnTo>
                  <a:lnTo>
                    <a:pt x="34378" y="122626"/>
                  </a:lnTo>
                  <a:lnTo>
                    <a:pt x="44447" y="127992"/>
                  </a:lnTo>
                  <a:lnTo>
                    <a:pt x="67072" y="136069"/>
                  </a:lnTo>
                  <a:lnTo>
                    <a:pt x="84730" y="136436"/>
                  </a:lnTo>
                  <a:lnTo>
                    <a:pt x="124843" y="130715"/>
                  </a:lnTo>
                  <a:lnTo>
                    <a:pt x="169753" y="110899"/>
                  </a:lnTo>
                  <a:lnTo>
                    <a:pt x="197917" y="94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2" name="SMARTInkShape-2941">
              <a:extLst>
                <a:ext uri="{FF2B5EF4-FFF2-40B4-BE49-F238E27FC236}">
                  <a16:creationId xmlns:a16="http://schemas.microsoft.com/office/drawing/2014/main" id="{92F2964B-3B4E-0D7F-A48E-4C6782AC734A}"/>
                </a:ext>
              </a:extLst>
            </p:cNvPr>
            <p:cNvSpPr/>
            <p:nvPr>
              <p:custDataLst>
                <p:tags r:id="rId152"/>
              </p:custDataLst>
            </p:nvPr>
          </p:nvSpPr>
          <p:spPr>
            <a:xfrm>
              <a:off x="2727127" y="5725082"/>
              <a:ext cx="252866" cy="151844"/>
            </a:xfrm>
            <a:custGeom>
              <a:avLst/>
              <a:gdLst/>
              <a:ahLst/>
              <a:cxnLst/>
              <a:rect l="0" t="0" r="0" b="0"/>
              <a:pathLst>
                <a:path w="252866" h="151844">
                  <a:moveTo>
                    <a:pt x="35123" y="85168"/>
                  </a:moveTo>
                  <a:lnTo>
                    <a:pt x="35123" y="85168"/>
                  </a:lnTo>
                  <a:lnTo>
                    <a:pt x="79833" y="68693"/>
                  </a:lnTo>
                  <a:lnTo>
                    <a:pt x="83980" y="67835"/>
                  </a:lnTo>
                  <a:lnTo>
                    <a:pt x="118524" y="47897"/>
                  </a:lnTo>
                  <a:lnTo>
                    <a:pt x="119298" y="46564"/>
                  </a:lnTo>
                  <a:lnTo>
                    <a:pt x="120159" y="42257"/>
                  </a:lnTo>
                  <a:lnTo>
                    <a:pt x="117720" y="36816"/>
                  </a:lnTo>
                  <a:lnTo>
                    <a:pt x="114166" y="30869"/>
                  </a:lnTo>
                  <a:lnTo>
                    <a:pt x="111107" y="21572"/>
                  </a:lnTo>
                  <a:lnTo>
                    <a:pt x="98176" y="5781"/>
                  </a:lnTo>
                  <a:lnTo>
                    <a:pt x="89252" y="2260"/>
                  </a:lnTo>
                  <a:lnTo>
                    <a:pt x="66276" y="0"/>
                  </a:lnTo>
                  <a:lnTo>
                    <a:pt x="47646" y="4663"/>
                  </a:lnTo>
                  <a:lnTo>
                    <a:pt x="19821" y="24992"/>
                  </a:lnTo>
                  <a:lnTo>
                    <a:pt x="7070" y="37234"/>
                  </a:lnTo>
                  <a:lnTo>
                    <a:pt x="1488" y="48342"/>
                  </a:lnTo>
                  <a:lnTo>
                    <a:pt x="0" y="54267"/>
                  </a:lnTo>
                  <a:lnTo>
                    <a:pt x="2962" y="77775"/>
                  </a:lnTo>
                  <a:lnTo>
                    <a:pt x="10598" y="89997"/>
                  </a:lnTo>
                  <a:lnTo>
                    <a:pt x="32748" y="106466"/>
                  </a:lnTo>
                  <a:lnTo>
                    <a:pt x="46178" y="111586"/>
                  </a:lnTo>
                  <a:lnTo>
                    <a:pt x="66974" y="108047"/>
                  </a:lnTo>
                  <a:lnTo>
                    <a:pt x="75737" y="103098"/>
                  </a:lnTo>
                  <a:lnTo>
                    <a:pt x="78074" y="100296"/>
                  </a:lnTo>
                  <a:lnTo>
                    <a:pt x="83493" y="97184"/>
                  </a:lnTo>
                  <a:lnTo>
                    <a:pt x="90538" y="95185"/>
                  </a:lnTo>
                  <a:lnTo>
                    <a:pt x="91116" y="93963"/>
                  </a:lnTo>
                  <a:lnTo>
                    <a:pt x="91759" y="89782"/>
                  </a:lnTo>
                  <a:lnTo>
                    <a:pt x="92989" y="88245"/>
                  </a:lnTo>
                  <a:lnTo>
                    <a:pt x="105485" y="80517"/>
                  </a:lnTo>
                  <a:lnTo>
                    <a:pt x="108729" y="74986"/>
                  </a:lnTo>
                  <a:lnTo>
                    <a:pt x="109593" y="72030"/>
                  </a:lnTo>
                  <a:lnTo>
                    <a:pt x="120923" y="57757"/>
                  </a:lnTo>
                  <a:lnTo>
                    <a:pt x="128996" y="51818"/>
                  </a:lnTo>
                  <a:lnTo>
                    <a:pt x="139490" y="45653"/>
                  </a:lnTo>
                  <a:lnTo>
                    <a:pt x="146067" y="41147"/>
                  </a:lnTo>
                  <a:lnTo>
                    <a:pt x="152518" y="39145"/>
                  </a:lnTo>
                  <a:lnTo>
                    <a:pt x="154661" y="39670"/>
                  </a:lnTo>
                  <a:lnTo>
                    <a:pt x="156090" y="41078"/>
                  </a:lnTo>
                  <a:lnTo>
                    <a:pt x="157678" y="45464"/>
                  </a:lnTo>
                  <a:lnTo>
                    <a:pt x="158898" y="90813"/>
                  </a:lnTo>
                  <a:lnTo>
                    <a:pt x="168356" y="132066"/>
                  </a:lnTo>
                  <a:lnTo>
                    <a:pt x="173495" y="127520"/>
                  </a:lnTo>
                  <a:lnTo>
                    <a:pt x="191258" y="101295"/>
                  </a:lnTo>
                  <a:lnTo>
                    <a:pt x="209404" y="66321"/>
                  </a:lnTo>
                  <a:lnTo>
                    <a:pt x="228926" y="45423"/>
                  </a:lnTo>
                  <a:lnTo>
                    <a:pt x="236969" y="41045"/>
                  </a:lnTo>
                  <a:lnTo>
                    <a:pt x="247447" y="38581"/>
                  </a:lnTo>
                  <a:lnTo>
                    <a:pt x="249697" y="41409"/>
                  </a:lnTo>
                  <a:lnTo>
                    <a:pt x="252865" y="60561"/>
                  </a:lnTo>
                  <a:lnTo>
                    <a:pt x="252745" y="86344"/>
                  </a:lnTo>
                  <a:lnTo>
                    <a:pt x="245521" y="133759"/>
                  </a:lnTo>
                  <a:lnTo>
                    <a:pt x="244673" y="1518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3" name="SMARTInkShape-2942">
              <a:extLst>
                <a:ext uri="{FF2B5EF4-FFF2-40B4-BE49-F238E27FC236}">
                  <a16:creationId xmlns:a16="http://schemas.microsoft.com/office/drawing/2014/main" id="{23D1C049-F4A3-2FAD-2A6F-34967B37988B}"/>
                </a:ext>
              </a:extLst>
            </p:cNvPr>
            <p:cNvSpPr/>
            <p:nvPr>
              <p:custDataLst>
                <p:tags r:id="rId153"/>
              </p:custDataLst>
            </p:nvPr>
          </p:nvSpPr>
          <p:spPr>
            <a:xfrm>
              <a:off x="2567993" y="5581650"/>
              <a:ext cx="127583" cy="280265"/>
            </a:xfrm>
            <a:custGeom>
              <a:avLst/>
              <a:gdLst/>
              <a:ahLst/>
              <a:cxnLst/>
              <a:rect l="0" t="0" r="0" b="0"/>
              <a:pathLst>
                <a:path w="127583" h="280265">
                  <a:moveTo>
                    <a:pt x="108532" y="200025"/>
                  </a:moveTo>
                  <a:lnTo>
                    <a:pt x="108532" y="200025"/>
                  </a:lnTo>
                  <a:lnTo>
                    <a:pt x="108532" y="190534"/>
                  </a:lnTo>
                  <a:lnTo>
                    <a:pt x="95275" y="177245"/>
                  </a:lnTo>
                  <a:lnTo>
                    <a:pt x="86412" y="174025"/>
                  </a:lnTo>
                  <a:lnTo>
                    <a:pt x="81086" y="173167"/>
                  </a:lnTo>
                  <a:lnTo>
                    <a:pt x="69523" y="175035"/>
                  </a:lnTo>
                  <a:lnTo>
                    <a:pt x="27535" y="190815"/>
                  </a:lnTo>
                  <a:lnTo>
                    <a:pt x="22784" y="193885"/>
                  </a:lnTo>
                  <a:lnTo>
                    <a:pt x="14683" y="205763"/>
                  </a:lnTo>
                  <a:lnTo>
                    <a:pt x="859" y="234202"/>
                  </a:lnTo>
                  <a:lnTo>
                    <a:pt x="0" y="250141"/>
                  </a:lnTo>
                  <a:lnTo>
                    <a:pt x="3145" y="264632"/>
                  </a:lnTo>
                  <a:lnTo>
                    <a:pt x="5466" y="268496"/>
                  </a:lnTo>
                  <a:lnTo>
                    <a:pt x="8071" y="271072"/>
                  </a:lnTo>
                  <a:lnTo>
                    <a:pt x="26907" y="279755"/>
                  </a:lnTo>
                  <a:lnTo>
                    <a:pt x="40857" y="280264"/>
                  </a:lnTo>
                  <a:lnTo>
                    <a:pt x="55171" y="275904"/>
                  </a:lnTo>
                  <a:lnTo>
                    <a:pt x="89393" y="255003"/>
                  </a:lnTo>
                  <a:lnTo>
                    <a:pt x="94734" y="245273"/>
                  </a:lnTo>
                  <a:lnTo>
                    <a:pt x="103220" y="206611"/>
                  </a:lnTo>
                  <a:lnTo>
                    <a:pt x="108993" y="169791"/>
                  </a:lnTo>
                  <a:lnTo>
                    <a:pt x="115087" y="129437"/>
                  </a:lnTo>
                  <a:lnTo>
                    <a:pt x="123409" y="81861"/>
                  </a:lnTo>
                  <a:lnTo>
                    <a:pt x="126345" y="37897"/>
                  </a:lnTo>
                  <a:lnTo>
                    <a:pt x="12758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4" name="SMARTInkShape-2943">
              <a:extLst>
                <a:ext uri="{FF2B5EF4-FFF2-40B4-BE49-F238E27FC236}">
                  <a16:creationId xmlns:a16="http://schemas.microsoft.com/office/drawing/2014/main" id="{C6DD55C0-CBEF-7DF8-8710-E1FB851D40B5}"/>
                </a:ext>
              </a:extLst>
            </p:cNvPr>
            <p:cNvSpPr/>
            <p:nvPr>
              <p:custDataLst>
                <p:tags r:id="rId154"/>
              </p:custDataLst>
            </p:nvPr>
          </p:nvSpPr>
          <p:spPr>
            <a:xfrm>
              <a:off x="2495550" y="5686425"/>
              <a:ext cx="28576" cy="19051"/>
            </a:xfrm>
            <a:custGeom>
              <a:avLst/>
              <a:gdLst/>
              <a:ahLst/>
              <a:cxnLst/>
              <a:rect l="0" t="0" r="0" b="0"/>
              <a:pathLst>
                <a:path w="28576" h="19051">
                  <a:moveTo>
                    <a:pt x="28575" y="19050"/>
                  </a:moveTo>
                  <a:lnTo>
                    <a:pt x="28575" y="19050"/>
                  </a:lnTo>
                  <a:lnTo>
                    <a:pt x="12329" y="386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5" name="SMARTInkShape-2944">
              <a:extLst>
                <a:ext uri="{FF2B5EF4-FFF2-40B4-BE49-F238E27FC236}">
                  <a16:creationId xmlns:a16="http://schemas.microsoft.com/office/drawing/2014/main" id="{D0C120A7-2CA1-FC88-1360-58806B789C07}"/>
                </a:ext>
              </a:extLst>
            </p:cNvPr>
            <p:cNvSpPr/>
            <p:nvPr>
              <p:custDataLst>
                <p:tags r:id="rId155"/>
              </p:custDataLst>
            </p:nvPr>
          </p:nvSpPr>
          <p:spPr>
            <a:xfrm>
              <a:off x="2466975" y="5754691"/>
              <a:ext cx="19014" cy="93660"/>
            </a:xfrm>
            <a:custGeom>
              <a:avLst/>
              <a:gdLst/>
              <a:ahLst/>
              <a:cxnLst/>
              <a:rect l="0" t="0" r="0" b="0"/>
              <a:pathLst>
                <a:path w="19014" h="93660">
                  <a:moveTo>
                    <a:pt x="0" y="36509"/>
                  </a:moveTo>
                  <a:lnTo>
                    <a:pt x="0" y="36509"/>
                  </a:lnTo>
                  <a:lnTo>
                    <a:pt x="5056" y="31453"/>
                  </a:lnTo>
                  <a:lnTo>
                    <a:pt x="7539" y="23326"/>
                  </a:lnTo>
                  <a:lnTo>
                    <a:pt x="8201" y="18195"/>
                  </a:lnTo>
                  <a:lnTo>
                    <a:pt x="9701" y="14775"/>
                  </a:lnTo>
                  <a:lnTo>
                    <a:pt x="11758" y="12494"/>
                  </a:lnTo>
                  <a:lnTo>
                    <a:pt x="14189" y="10975"/>
                  </a:lnTo>
                  <a:lnTo>
                    <a:pt x="15809" y="8903"/>
                  </a:lnTo>
                  <a:lnTo>
                    <a:pt x="18624" y="0"/>
                  </a:lnTo>
                  <a:lnTo>
                    <a:pt x="18860" y="1938"/>
                  </a:lnTo>
                  <a:lnTo>
                    <a:pt x="19013" y="11805"/>
                  </a:lnTo>
                  <a:lnTo>
                    <a:pt x="16211" y="17769"/>
                  </a:lnTo>
                  <a:lnTo>
                    <a:pt x="13982" y="20841"/>
                  </a:lnTo>
                  <a:lnTo>
                    <a:pt x="3240" y="66702"/>
                  </a:lnTo>
                  <a:lnTo>
                    <a:pt x="0" y="93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04" name="SMARTInkShape-Group622">
            <a:extLst>
              <a:ext uri="{FF2B5EF4-FFF2-40B4-BE49-F238E27FC236}">
                <a16:creationId xmlns:a16="http://schemas.microsoft.com/office/drawing/2014/main" id="{1273019B-9377-0ED3-B3DA-25B7DB0CC2F2}"/>
              </a:ext>
            </a:extLst>
          </p:cNvPr>
          <p:cNvGrpSpPr/>
          <p:nvPr/>
        </p:nvGrpSpPr>
        <p:grpSpPr>
          <a:xfrm>
            <a:off x="866775" y="5638834"/>
            <a:ext cx="895351" cy="361917"/>
            <a:chOff x="866775" y="5638834"/>
            <a:chExt cx="895351" cy="361917"/>
          </a:xfrm>
        </p:grpSpPr>
        <p:sp>
          <p:nvSpPr>
            <p:cNvPr id="265497" name="SMARTInkShape-2945">
              <a:extLst>
                <a:ext uri="{FF2B5EF4-FFF2-40B4-BE49-F238E27FC236}">
                  <a16:creationId xmlns:a16="http://schemas.microsoft.com/office/drawing/2014/main" id="{383FB415-7FDB-312D-F19D-547264B5EC7D}"/>
                </a:ext>
              </a:extLst>
            </p:cNvPr>
            <p:cNvSpPr/>
            <p:nvPr>
              <p:custDataLst>
                <p:tags r:id="rId141"/>
              </p:custDataLst>
            </p:nvPr>
          </p:nvSpPr>
          <p:spPr>
            <a:xfrm>
              <a:off x="1762125" y="585787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8" name="SMARTInkShape-2946">
              <a:extLst>
                <a:ext uri="{FF2B5EF4-FFF2-40B4-BE49-F238E27FC236}">
                  <a16:creationId xmlns:a16="http://schemas.microsoft.com/office/drawing/2014/main" id="{D372A7DC-53A6-B01D-AA9B-2E3534F53B48}"/>
                </a:ext>
              </a:extLst>
            </p:cNvPr>
            <p:cNvSpPr/>
            <p:nvPr>
              <p:custDataLst>
                <p:tags r:id="rId142"/>
              </p:custDataLst>
            </p:nvPr>
          </p:nvSpPr>
          <p:spPr>
            <a:xfrm>
              <a:off x="1562100" y="5838825"/>
              <a:ext cx="104776" cy="9526"/>
            </a:xfrm>
            <a:custGeom>
              <a:avLst/>
              <a:gdLst/>
              <a:ahLst/>
              <a:cxnLst/>
              <a:rect l="0" t="0" r="0" b="0"/>
              <a:pathLst>
                <a:path w="104776" h="9526">
                  <a:moveTo>
                    <a:pt x="0" y="9525"/>
                  </a:moveTo>
                  <a:lnTo>
                    <a:pt x="0" y="9525"/>
                  </a:lnTo>
                  <a:lnTo>
                    <a:pt x="5057" y="4469"/>
                  </a:lnTo>
                  <a:lnTo>
                    <a:pt x="10361" y="1986"/>
                  </a:lnTo>
                  <a:lnTo>
                    <a:pt x="55169" y="116"/>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499" name="SMARTInkShape-2947">
              <a:extLst>
                <a:ext uri="{FF2B5EF4-FFF2-40B4-BE49-F238E27FC236}">
                  <a16:creationId xmlns:a16="http://schemas.microsoft.com/office/drawing/2014/main" id="{9A7DB5E9-BA15-2FAA-6D23-4F8C7B001C4F}"/>
                </a:ext>
              </a:extLst>
            </p:cNvPr>
            <p:cNvSpPr/>
            <p:nvPr>
              <p:custDataLst>
                <p:tags r:id="rId143"/>
              </p:custDataLst>
            </p:nvPr>
          </p:nvSpPr>
          <p:spPr>
            <a:xfrm>
              <a:off x="1600761" y="5668863"/>
              <a:ext cx="142315" cy="331888"/>
            </a:xfrm>
            <a:custGeom>
              <a:avLst/>
              <a:gdLst/>
              <a:ahLst/>
              <a:cxnLst/>
              <a:rect l="0" t="0" r="0" b="0"/>
              <a:pathLst>
                <a:path w="142315" h="331888">
                  <a:moveTo>
                    <a:pt x="142314" y="46137"/>
                  </a:moveTo>
                  <a:lnTo>
                    <a:pt x="142314" y="46137"/>
                  </a:lnTo>
                  <a:lnTo>
                    <a:pt x="142314" y="41081"/>
                  </a:lnTo>
                  <a:lnTo>
                    <a:pt x="139492" y="35776"/>
                  </a:lnTo>
                  <a:lnTo>
                    <a:pt x="135768" y="29890"/>
                  </a:lnTo>
                  <a:lnTo>
                    <a:pt x="132613" y="20627"/>
                  </a:lnTo>
                  <a:lnTo>
                    <a:pt x="118634" y="3534"/>
                  </a:lnTo>
                  <a:lnTo>
                    <a:pt x="113092" y="744"/>
                  </a:lnTo>
                  <a:lnTo>
                    <a:pt x="110132" y="0"/>
                  </a:lnTo>
                  <a:lnTo>
                    <a:pt x="107101" y="563"/>
                  </a:lnTo>
                  <a:lnTo>
                    <a:pt x="81363" y="11899"/>
                  </a:lnTo>
                  <a:lnTo>
                    <a:pt x="70069" y="23512"/>
                  </a:lnTo>
                  <a:lnTo>
                    <a:pt x="44214" y="65970"/>
                  </a:lnTo>
                  <a:lnTo>
                    <a:pt x="28706" y="109087"/>
                  </a:lnTo>
                  <a:lnTo>
                    <a:pt x="18694" y="149808"/>
                  </a:lnTo>
                  <a:lnTo>
                    <a:pt x="5830" y="191381"/>
                  </a:lnTo>
                  <a:lnTo>
                    <a:pt x="1332" y="228402"/>
                  </a:lnTo>
                  <a:lnTo>
                    <a:pt x="0" y="267829"/>
                  </a:lnTo>
                  <a:lnTo>
                    <a:pt x="608" y="297322"/>
                  </a:lnTo>
                  <a:lnTo>
                    <a:pt x="8964" y="3318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0" name="SMARTInkShape-2948">
              <a:extLst>
                <a:ext uri="{FF2B5EF4-FFF2-40B4-BE49-F238E27FC236}">
                  <a16:creationId xmlns:a16="http://schemas.microsoft.com/office/drawing/2014/main" id="{BAF374D7-AD0B-0CDA-643B-DD3D8453EA8C}"/>
                </a:ext>
              </a:extLst>
            </p:cNvPr>
            <p:cNvSpPr/>
            <p:nvPr>
              <p:custDataLst>
                <p:tags r:id="rId144"/>
              </p:custDataLst>
            </p:nvPr>
          </p:nvSpPr>
          <p:spPr>
            <a:xfrm>
              <a:off x="1438668" y="5829300"/>
              <a:ext cx="142483" cy="19051"/>
            </a:xfrm>
            <a:custGeom>
              <a:avLst/>
              <a:gdLst/>
              <a:ahLst/>
              <a:cxnLst/>
              <a:rect l="0" t="0" r="0" b="0"/>
              <a:pathLst>
                <a:path w="142483" h="19051">
                  <a:moveTo>
                    <a:pt x="9132" y="19050"/>
                  </a:moveTo>
                  <a:lnTo>
                    <a:pt x="9132" y="19050"/>
                  </a:lnTo>
                  <a:lnTo>
                    <a:pt x="0" y="19050"/>
                  </a:lnTo>
                  <a:lnTo>
                    <a:pt x="21100" y="19050"/>
                  </a:lnTo>
                  <a:lnTo>
                    <a:pt x="59132" y="10849"/>
                  </a:lnTo>
                  <a:lnTo>
                    <a:pt x="96148" y="4861"/>
                  </a:lnTo>
                  <a:lnTo>
                    <a:pt x="14248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1" name="SMARTInkShape-2949">
              <a:extLst>
                <a:ext uri="{FF2B5EF4-FFF2-40B4-BE49-F238E27FC236}">
                  <a16:creationId xmlns:a16="http://schemas.microsoft.com/office/drawing/2014/main" id="{2BCE0BAF-3498-E52F-2EEA-D57B38787A9D}"/>
                </a:ext>
              </a:extLst>
            </p:cNvPr>
            <p:cNvSpPr/>
            <p:nvPr>
              <p:custDataLst>
                <p:tags r:id="rId145"/>
              </p:custDataLst>
            </p:nvPr>
          </p:nvSpPr>
          <p:spPr>
            <a:xfrm>
              <a:off x="1447800" y="5667503"/>
              <a:ext cx="152250" cy="333248"/>
            </a:xfrm>
            <a:custGeom>
              <a:avLst/>
              <a:gdLst/>
              <a:ahLst/>
              <a:cxnLst/>
              <a:rect l="0" t="0" r="0" b="0"/>
              <a:pathLst>
                <a:path w="152250" h="333248">
                  <a:moveTo>
                    <a:pt x="133350" y="47497"/>
                  </a:moveTo>
                  <a:lnTo>
                    <a:pt x="133350" y="47497"/>
                  </a:lnTo>
                  <a:lnTo>
                    <a:pt x="148538" y="31250"/>
                  </a:lnTo>
                  <a:lnTo>
                    <a:pt x="151892" y="20754"/>
                  </a:lnTo>
                  <a:lnTo>
                    <a:pt x="152249" y="14409"/>
                  </a:lnTo>
                  <a:lnTo>
                    <a:pt x="151241" y="12738"/>
                  </a:lnTo>
                  <a:lnTo>
                    <a:pt x="149511" y="11625"/>
                  </a:lnTo>
                  <a:lnTo>
                    <a:pt x="147299" y="10882"/>
                  </a:lnTo>
                  <a:lnTo>
                    <a:pt x="145824" y="9330"/>
                  </a:lnTo>
                  <a:lnTo>
                    <a:pt x="144185" y="4780"/>
                  </a:lnTo>
                  <a:lnTo>
                    <a:pt x="142690" y="3145"/>
                  </a:lnTo>
                  <a:lnTo>
                    <a:pt x="134789" y="303"/>
                  </a:lnTo>
                  <a:lnTo>
                    <a:pt x="128720" y="0"/>
                  </a:lnTo>
                  <a:lnTo>
                    <a:pt x="115162" y="4966"/>
                  </a:lnTo>
                  <a:lnTo>
                    <a:pt x="84229" y="30467"/>
                  </a:lnTo>
                  <a:lnTo>
                    <a:pt x="63636" y="59302"/>
                  </a:lnTo>
                  <a:lnTo>
                    <a:pt x="44886" y="99892"/>
                  </a:lnTo>
                  <a:lnTo>
                    <a:pt x="30778" y="136281"/>
                  </a:lnTo>
                  <a:lnTo>
                    <a:pt x="15705" y="175168"/>
                  </a:lnTo>
                  <a:lnTo>
                    <a:pt x="2277" y="222668"/>
                  </a:lnTo>
                  <a:lnTo>
                    <a:pt x="675" y="258738"/>
                  </a:lnTo>
                  <a:lnTo>
                    <a:pt x="200" y="297882"/>
                  </a:lnTo>
                  <a:lnTo>
                    <a:pt x="0" y="333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2" name="SMARTInkShape-2950">
              <a:extLst>
                <a:ext uri="{FF2B5EF4-FFF2-40B4-BE49-F238E27FC236}">
                  <a16:creationId xmlns:a16="http://schemas.microsoft.com/office/drawing/2014/main" id="{2BA6DFF6-3F3B-C2D4-3F39-29D863DC9305}"/>
                </a:ext>
              </a:extLst>
            </p:cNvPr>
            <p:cNvSpPr/>
            <p:nvPr>
              <p:custDataLst>
                <p:tags r:id="rId146"/>
              </p:custDataLst>
            </p:nvPr>
          </p:nvSpPr>
          <p:spPr>
            <a:xfrm>
              <a:off x="1238677" y="5762625"/>
              <a:ext cx="119140" cy="95600"/>
            </a:xfrm>
            <a:custGeom>
              <a:avLst/>
              <a:gdLst/>
              <a:ahLst/>
              <a:cxnLst/>
              <a:rect l="0" t="0" r="0" b="0"/>
              <a:pathLst>
                <a:path w="119140" h="95600">
                  <a:moveTo>
                    <a:pt x="9098" y="0"/>
                  </a:moveTo>
                  <a:lnTo>
                    <a:pt x="9098" y="0"/>
                  </a:lnTo>
                  <a:lnTo>
                    <a:pt x="18588" y="0"/>
                  </a:lnTo>
                  <a:lnTo>
                    <a:pt x="13556" y="0"/>
                  </a:lnTo>
                  <a:lnTo>
                    <a:pt x="12070" y="1058"/>
                  </a:lnTo>
                  <a:lnTo>
                    <a:pt x="11079" y="2822"/>
                  </a:lnTo>
                  <a:lnTo>
                    <a:pt x="10419" y="5056"/>
                  </a:lnTo>
                  <a:lnTo>
                    <a:pt x="1733" y="19298"/>
                  </a:lnTo>
                  <a:lnTo>
                    <a:pt x="0" y="36856"/>
                  </a:lnTo>
                  <a:lnTo>
                    <a:pt x="2585" y="45661"/>
                  </a:lnTo>
                  <a:lnTo>
                    <a:pt x="6203" y="53102"/>
                  </a:lnTo>
                  <a:lnTo>
                    <a:pt x="7812" y="59937"/>
                  </a:lnTo>
                  <a:lnTo>
                    <a:pt x="18830" y="74791"/>
                  </a:lnTo>
                  <a:lnTo>
                    <a:pt x="40557" y="92599"/>
                  </a:lnTo>
                  <a:lnTo>
                    <a:pt x="48062" y="95599"/>
                  </a:lnTo>
                  <a:lnTo>
                    <a:pt x="81819" y="95505"/>
                  </a:lnTo>
                  <a:lnTo>
                    <a:pt x="88270" y="92245"/>
                  </a:lnTo>
                  <a:lnTo>
                    <a:pt x="105346" y="74604"/>
                  </a:lnTo>
                  <a:lnTo>
                    <a:pt x="110083" y="65613"/>
                  </a:lnTo>
                  <a:lnTo>
                    <a:pt x="116196" y="32826"/>
                  </a:lnTo>
                  <a:lnTo>
                    <a:pt x="118597" y="28233"/>
                  </a:lnTo>
                  <a:lnTo>
                    <a:pt x="119139" y="24114"/>
                  </a:lnTo>
                  <a:lnTo>
                    <a:pt x="116919" y="16715"/>
                  </a:lnTo>
                  <a:lnTo>
                    <a:pt x="114845" y="15376"/>
                  </a:lnTo>
                  <a:lnTo>
                    <a:pt x="112404" y="15542"/>
                  </a:lnTo>
                  <a:lnTo>
                    <a:pt x="105939" y="18357"/>
                  </a:lnTo>
                  <a:lnTo>
                    <a:pt x="94823"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3" name="SMARTInkShape-2951">
              <a:extLst>
                <a:ext uri="{FF2B5EF4-FFF2-40B4-BE49-F238E27FC236}">
                  <a16:creationId xmlns:a16="http://schemas.microsoft.com/office/drawing/2014/main" id="{21CAD722-71B6-C48E-FE5E-C116DD1F484C}"/>
                </a:ext>
              </a:extLst>
            </p:cNvPr>
            <p:cNvSpPr/>
            <p:nvPr>
              <p:custDataLst>
                <p:tags r:id="rId147"/>
              </p:custDataLst>
            </p:nvPr>
          </p:nvSpPr>
          <p:spPr>
            <a:xfrm>
              <a:off x="866775" y="5638834"/>
              <a:ext cx="246211" cy="218569"/>
            </a:xfrm>
            <a:custGeom>
              <a:avLst/>
              <a:gdLst/>
              <a:ahLst/>
              <a:cxnLst/>
              <a:rect l="0" t="0" r="0" b="0"/>
              <a:pathLst>
                <a:path w="246211" h="218569">
                  <a:moveTo>
                    <a:pt x="228600" y="9491"/>
                  </a:moveTo>
                  <a:lnTo>
                    <a:pt x="228600" y="9491"/>
                  </a:lnTo>
                  <a:lnTo>
                    <a:pt x="233657" y="9491"/>
                  </a:lnTo>
                  <a:lnTo>
                    <a:pt x="235146" y="8433"/>
                  </a:lnTo>
                  <a:lnTo>
                    <a:pt x="236139" y="6669"/>
                  </a:lnTo>
                  <a:lnTo>
                    <a:pt x="236801" y="4435"/>
                  </a:lnTo>
                  <a:lnTo>
                    <a:pt x="238301" y="2946"/>
                  </a:lnTo>
                  <a:lnTo>
                    <a:pt x="246210" y="358"/>
                  </a:lnTo>
                  <a:lnTo>
                    <a:pt x="229210" y="0"/>
                  </a:lnTo>
                  <a:lnTo>
                    <a:pt x="205868" y="7577"/>
                  </a:lnTo>
                  <a:lnTo>
                    <a:pt x="162743" y="30964"/>
                  </a:lnTo>
                  <a:lnTo>
                    <a:pt x="147115" y="38080"/>
                  </a:lnTo>
                  <a:lnTo>
                    <a:pt x="117197" y="59247"/>
                  </a:lnTo>
                  <a:lnTo>
                    <a:pt x="114115" y="63830"/>
                  </a:lnTo>
                  <a:lnTo>
                    <a:pt x="113118" y="68999"/>
                  </a:lnTo>
                  <a:lnTo>
                    <a:pt x="114833" y="80389"/>
                  </a:lnTo>
                  <a:lnTo>
                    <a:pt x="119123" y="92507"/>
                  </a:lnTo>
                  <a:lnTo>
                    <a:pt x="121749" y="96585"/>
                  </a:lnTo>
                  <a:lnTo>
                    <a:pt x="146343" y="117117"/>
                  </a:lnTo>
                  <a:lnTo>
                    <a:pt x="187770" y="141845"/>
                  </a:lnTo>
                  <a:lnTo>
                    <a:pt x="221028" y="168880"/>
                  </a:lnTo>
                  <a:lnTo>
                    <a:pt x="223552" y="172900"/>
                  </a:lnTo>
                  <a:lnTo>
                    <a:pt x="224177" y="177697"/>
                  </a:lnTo>
                  <a:lnTo>
                    <a:pt x="222048" y="188672"/>
                  </a:lnTo>
                  <a:lnTo>
                    <a:pt x="217882" y="193503"/>
                  </a:lnTo>
                  <a:lnTo>
                    <a:pt x="198966" y="204301"/>
                  </a:lnTo>
                  <a:lnTo>
                    <a:pt x="163327" y="213886"/>
                  </a:lnTo>
                  <a:lnTo>
                    <a:pt x="123653" y="212457"/>
                  </a:lnTo>
                  <a:lnTo>
                    <a:pt x="83440" y="215443"/>
                  </a:lnTo>
                  <a:lnTo>
                    <a:pt x="39890" y="218568"/>
                  </a:lnTo>
                  <a:lnTo>
                    <a:pt x="27254" y="217772"/>
                  </a:lnTo>
                  <a:lnTo>
                    <a:pt x="0" y="2095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10" name="SMARTInkShape-Group623">
            <a:extLst>
              <a:ext uri="{FF2B5EF4-FFF2-40B4-BE49-F238E27FC236}">
                <a16:creationId xmlns:a16="http://schemas.microsoft.com/office/drawing/2014/main" id="{645C1AD8-2678-57EA-F98A-9C6FDE8A8AD5}"/>
              </a:ext>
            </a:extLst>
          </p:cNvPr>
          <p:cNvGrpSpPr/>
          <p:nvPr/>
        </p:nvGrpSpPr>
        <p:grpSpPr>
          <a:xfrm>
            <a:off x="3619500" y="5268649"/>
            <a:ext cx="371476" cy="240453"/>
            <a:chOff x="3619500" y="5268649"/>
            <a:chExt cx="371476" cy="240453"/>
          </a:xfrm>
        </p:grpSpPr>
        <p:sp>
          <p:nvSpPr>
            <p:cNvPr id="265505" name="SMARTInkShape-2952">
              <a:extLst>
                <a:ext uri="{FF2B5EF4-FFF2-40B4-BE49-F238E27FC236}">
                  <a16:creationId xmlns:a16="http://schemas.microsoft.com/office/drawing/2014/main" id="{9CEC17CC-EF48-E7BA-2AB8-6D0560BF9321}"/>
                </a:ext>
              </a:extLst>
            </p:cNvPr>
            <p:cNvSpPr/>
            <p:nvPr>
              <p:custDataLst>
                <p:tags r:id="rId136"/>
              </p:custDataLst>
            </p:nvPr>
          </p:nvSpPr>
          <p:spPr>
            <a:xfrm>
              <a:off x="3981450" y="5495925"/>
              <a:ext cx="9526" cy="9526"/>
            </a:xfrm>
            <a:custGeom>
              <a:avLst/>
              <a:gdLst/>
              <a:ahLst/>
              <a:cxnLst/>
              <a:rect l="0" t="0" r="0" b="0"/>
              <a:pathLst>
                <a:path w="9526" h="9526">
                  <a:moveTo>
                    <a:pt x="9525" y="9525"/>
                  </a:moveTo>
                  <a:lnTo>
                    <a:pt x="9525" y="9525"/>
                  </a:lnTo>
                  <a:lnTo>
                    <a:pt x="4469" y="9525"/>
                  </a:lnTo>
                  <a:lnTo>
                    <a:pt x="2979" y="8467"/>
                  </a:lnTo>
                  <a:lnTo>
                    <a:pt x="1986" y="6703"/>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6" name="SMARTInkShape-2953">
              <a:extLst>
                <a:ext uri="{FF2B5EF4-FFF2-40B4-BE49-F238E27FC236}">
                  <a16:creationId xmlns:a16="http://schemas.microsoft.com/office/drawing/2014/main" id="{5D496C98-6373-587F-0513-A8E76B4D30F6}"/>
                </a:ext>
              </a:extLst>
            </p:cNvPr>
            <p:cNvSpPr/>
            <p:nvPr>
              <p:custDataLst>
                <p:tags r:id="rId137"/>
              </p:custDataLst>
            </p:nvPr>
          </p:nvSpPr>
          <p:spPr>
            <a:xfrm>
              <a:off x="3821784" y="5401413"/>
              <a:ext cx="100440" cy="107689"/>
            </a:xfrm>
            <a:custGeom>
              <a:avLst/>
              <a:gdLst/>
              <a:ahLst/>
              <a:cxnLst/>
              <a:rect l="0" t="0" r="0" b="0"/>
              <a:pathLst>
                <a:path w="100440" h="107689">
                  <a:moveTo>
                    <a:pt x="35841" y="18312"/>
                  </a:moveTo>
                  <a:lnTo>
                    <a:pt x="35841" y="18312"/>
                  </a:lnTo>
                  <a:lnTo>
                    <a:pt x="45332" y="18312"/>
                  </a:lnTo>
                  <a:lnTo>
                    <a:pt x="40299" y="18312"/>
                  </a:lnTo>
                  <a:lnTo>
                    <a:pt x="35000" y="21134"/>
                  </a:lnTo>
                  <a:lnTo>
                    <a:pt x="5366" y="48904"/>
                  </a:lnTo>
                  <a:lnTo>
                    <a:pt x="1130" y="58719"/>
                  </a:lnTo>
                  <a:lnTo>
                    <a:pt x="0" y="64300"/>
                  </a:lnTo>
                  <a:lnTo>
                    <a:pt x="1568" y="76146"/>
                  </a:lnTo>
                  <a:lnTo>
                    <a:pt x="5792" y="87407"/>
                  </a:lnTo>
                  <a:lnTo>
                    <a:pt x="11196" y="95940"/>
                  </a:lnTo>
                  <a:lnTo>
                    <a:pt x="25246" y="106694"/>
                  </a:lnTo>
                  <a:lnTo>
                    <a:pt x="39599" y="107688"/>
                  </a:lnTo>
                  <a:lnTo>
                    <a:pt x="69627" y="99702"/>
                  </a:lnTo>
                  <a:lnTo>
                    <a:pt x="84422" y="90993"/>
                  </a:lnTo>
                  <a:lnTo>
                    <a:pt x="95509" y="66540"/>
                  </a:lnTo>
                  <a:lnTo>
                    <a:pt x="100439" y="42597"/>
                  </a:lnTo>
                  <a:lnTo>
                    <a:pt x="98771" y="28753"/>
                  </a:lnTo>
                  <a:lnTo>
                    <a:pt x="96844" y="22097"/>
                  </a:lnTo>
                  <a:lnTo>
                    <a:pt x="92384" y="16602"/>
                  </a:lnTo>
                  <a:lnTo>
                    <a:pt x="73055" y="4871"/>
                  </a:lnTo>
                  <a:lnTo>
                    <a:pt x="58626" y="924"/>
                  </a:lnTo>
                  <a:lnTo>
                    <a:pt x="47379" y="0"/>
                  </a:lnTo>
                  <a:lnTo>
                    <a:pt x="42475" y="1871"/>
                  </a:lnTo>
                  <a:lnTo>
                    <a:pt x="16791" y="278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7" name="SMARTInkShape-2954">
              <a:extLst>
                <a:ext uri="{FF2B5EF4-FFF2-40B4-BE49-F238E27FC236}">
                  <a16:creationId xmlns:a16="http://schemas.microsoft.com/office/drawing/2014/main" id="{288EF973-BA35-DBF5-506D-92775F4D037F}"/>
                </a:ext>
              </a:extLst>
            </p:cNvPr>
            <p:cNvSpPr/>
            <p:nvPr>
              <p:custDataLst>
                <p:tags r:id="rId138"/>
              </p:custDataLst>
            </p:nvPr>
          </p:nvSpPr>
          <p:spPr>
            <a:xfrm>
              <a:off x="3619500" y="5410200"/>
              <a:ext cx="85726" cy="1"/>
            </a:xfrm>
            <a:custGeom>
              <a:avLst/>
              <a:gdLst/>
              <a:ahLst/>
              <a:cxnLst/>
              <a:rect l="0" t="0" r="0" b="0"/>
              <a:pathLst>
                <a:path w="85726" h="1">
                  <a:moveTo>
                    <a:pt x="0" y="0"/>
                  </a:moveTo>
                  <a:lnTo>
                    <a:pt x="0" y="0"/>
                  </a:lnTo>
                  <a:lnTo>
                    <a:pt x="45124" y="0"/>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8" name="SMARTInkShape-2955">
              <a:extLst>
                <a:ext uri="{FF2B5EF4-FFF2-40B4-BE49-F238E27FC236}">
                  <a16:creationId xmlns:a16="http://schemas.microsoft.com/office/drawing/2014/main" id="{9898CDFB-3A7F-DC13-E62A-4BCE5E0C4AF6}"/>
                </a:ext>
              </a:extLst>
            </p:cNvPr>
            <p:cNvSpPr/>
            <p:nvPr>
              <p:custDataLst>
                <p:tags r:id="rId139"/>
              </p:custDataLst>
            </p:nvPr>
          </p:nvSpPr>
          <p:spPr>
            <a:xfrm>
              <a:off x="3714750" y="5268649"/>
              <a:ext cx="28460" cy="227277"/>
            </a:xfrm>
            <a:custGeom>
              <a:avLst/>
              <a:gdLst/>
              <a:ahLst/>
              <a:cxnLst/>
              <a:rect l="0" t="0" r="0" b="0"/>
              <a:pathLst>
                <a:path w="28460" h="227277">
                  <a:moveTo>
                    <a:pt x="19050" y="8201"/>
                  </a:moveTo>
                  <a:lnTo>
                    <a:pt x="19050" y="8201"/>
                  </a:lnTo>
                  <a:lnTo>
                    <a:pt x="27251" y="0"/>
                  </a:lnTo>
                  <a:lnTo>
                    <a:pt x="27692" y="617"/>
                  </a:lnTo>
                  <a:lnTo>
                    <a:pt x="28459" y="27219"/>
                  </a:lnTo>
                  <a:lnTo>
                    <a:pt x="20948" y="74007"/>
                  </a:lnTo>
                  <a:lnTo>
                    <a:pt x="13380" y="116717"/>
                  </a:lnTo>
                  <a:lnTo>
                    <a:pt x="7464" y="161144"/>
                  </a:lnTo>
                  <a:lnTo>
                    <a:pt x="3317" y="174601"/>
                  </a:lnTo>
                  <a:lnTo>
                    <a:pt x="0" y="2272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09" name="SMARTInkShape-2956">
              <a:extLst>
                <a:ext uri="{FF2B5EF4-FFF2-40B4-BE49-F238E27FC236}">
                  <a16:creationId xmlns:a16="http://schemas.microsoft.com/office/drawing/2014/main" id="{DB467366-888F-5A1A-E569-6BB0D9F90483}"/>
                </a:ext>
              </a:extLst>
            </p:cNvPr>
            <p:cNvSpPr/>
            <p:nvPr>
              <p:custDataLst>
                <p:tags r:id="rId140"/>
              </p:custDataLst>
            </p:nvPr>
          </p:nvSpPr>
          <p:spPr>
            <a:xfrm>
              <a:off x="3619500" y="5276884"/>
              <a:ext cx="38101" cy="228567"/>
            </a:xfrm>
            <a:custGeom>
              <a:avLst/>
              <a:gdLst/>
              <a:ahLst/>
              <a:cxnLst/>
              <a:rect l="0" t="0" r="0" b="0"/>
              <a:pathLst>
                <a:path w="38101" h="228567">
                  <a:moveTo>
                    <a:pt x="38100" y="9491"/>
                  </a:moveTo>
                  <a:lnTo>
                    <a:pt x="38100" y="9491"/>
                  </a:lnTo>
                  <a:lnTo>
                    <a:pt x="38100" y="0"/>
                  </a:lnTo>
                  <a:lnTo>
                    <a:pt x="38100" y="36597"/>
                  </a:lnTo>
                  <a:lnTo>
                    <a:pt x="30496" y="82422"/>
                  </a:lnTo>
                  <a:lnTo>
                    <a:pt x="18802" y="125968"/>
                  </a:lnTo>
                  <a:lnTo>
                    <a:pt x="12274" y="162536"/>
                  </a:lnTo>
                  <a:lnTo>
                    <a:pt x="0" y="2285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20" name="SMARTInkShape-Group624">
            <a:extLst>
              <a:ext uri="{FF2B5EF4-FFF2-40B4-BE49-F238E27FC236}">
                <a16:creationId xmlns:a16="http://schemas.microsoft.com/office/drawing/2014/main" id="{6FE9D902-A865-3167-EF3C-674A8E9AA75A}"/>
              </a:ext>
            </a:extLst>
          </p:cNvPr>
          <p:cNvGrpSpPr/>
          <p:nvPr/>
        </p:nvGrpSpPr>
        <p:grpSpPr>
          <a:xfrm>
            <a:off x="2238375" y="5229391"/>
            <a:ext cx="971551" cy="414625"/>
            <a:chOff x="2238375" y="5229391"/>
            <a:chExt cx="971551" cy="414625"/>
          </a:xfrm>
        </p:grpSpPr>
        <p:sp>
          <p:nvSpPr>
            <p:cNvPr id="265511" name="SMARTInkShape-2957">
              <a:extLst>
                <a:ext uri="{FF2B5EF4-FFF2-40B4-BE49-F238E27FC236}">
                  <a16:creationId xmlns:a16="http://schemas.microsoft.com/office/drawing/2014/main" id="{8835C1C3-4BA4-605D-180B-C60558D83F39}"/>
                </a:ext>
              </a:extLst>
            </p:cNvPr>
            <p:cNvSpPr/>
            <p:nvPr>
              <p:custDataLst>
                <p:tags r:id="rId127"/>
              </p:custDataLst>
            </p:nvPr>
          </p:nvSpPr>
          <p:spPr>
            <a:xfrm>
              <a:off x="3067050" y="5362575"/>
              <a:ext cx="142876" cy="9526"/>
            </a:xfrm>
            <a:custGeom>
              <a:avLst/>
              <a:gdLst/>
              <a:ahLst/>
              <a:cxnLst/>
              <a:rect l="0" t="0" r="0" b="0"/>
              <a:pathLst>
                <a:path w="142876" h="9526">
                  <a:moveTo>
                    <a:pt x="0" y="9525"/>
                  </a:moveTo>
                  <a:lnTo>
                    <a:pt x="0" y="9525"/>
                  </a:lnTo>
                  <a:lnTo>
                    <a:pt x="38622" y="1986"/>
                  </a:lnTo>
                  <a:lnTo>
                    <a:pt x="81360" y="39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2" name="SMARTInkShape-2958">
              <a:extLst>
                <a:ext uri="{FF2B5EF4-FFF2-40B4-BE49-F238E27FC236}">
                  <a16:creationId xmlns:a16="http://schemas.microsoft.com/office/drawing/2014/main" id="{6FB2A700-C224-9C4E-4536-44DF8A94C084}"/>
                </a:ext>
              </a:extLst>
            </p:cNvPr>
            <p:cNvSpPr/>
            <p:nvPr>
              <p:custDataLst>
                <p:tags r:id="rId128"/>
              </p:custDataLst>
            </p:nvPr>
          </p:nvSpPr>
          <p:spPr>
            <a:xfrm>
              <a:off x="3086531" y="5239142"/>
              <a:ext cx="75770" cy="228209"/>
            </a:xfrm>
            <a:custGeom>
              <a:avLst/>
              <a:gdLst/>
              <a:ahLst/>
              <a:cxnLst/>
              <a:rect l="0" t="0" r="0" b="0"/>
              <a:pathLst>
                <a:path w="75770" h="228209">
                  <a:moveTo>
                    <a:pt x="47194" y="9133"/>
                  </a:moveTo>
                  <a:lnTo>
                    <a:pt x="47194" y="9133"/>
                  </a:lnTo>
                  <a:lnTo>
                    <a:pt x="47194" y="0"/>
                  </a:lnTo>
                  <a:lnTo>
                    <a:pt x="33937" y="44472"/>
                  </a:lnTo>
                  <a:lnTo>
                    <a:pt x="24804" y="85102"/>
                  </a:lnTo>
                  <a:lnTo>
                    <a:pt x="18783" y="124484"/>
                  </a:lnTo>
                  <a:lnTo>
                    <a:pt x="10579" y="171196"/>
                  </a:lnTo>
                  <a:lnTo>
                    <a:pt x="0" y="212938"/>
                  </a:lnTo>
                  <a:lnTo>
                    <a:pt x="2583" y="218952"/>
                  </a:lnTo>
                  <a:lnTo>
                    <a:pt x="4753" y="222037"/>
                  </a:lnTo>
                  <a:lnTo>
                    <a:pt x="9987" y="225466"/>
                  </a:lnTo>
                  <a:lnTo>
                    <a:pt x="21706" y="227394"/>
                  </a:lnTo>
                  <a:lnTo>
                    <a:pt x="75769" y="2282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3" name="SMARTInkShape-2959">
              <a:extLst>
                <a:ext uri="{FF2B5EF4-FFF2-40B4-BE49-F238E27FC236}">
                  <a16:creationId xmlns:a16="http://schemas.microsoft.com/office/drawing/2014/main" id="{85B12670-BA17-0D8B-1114-B6014217D0EA}"/>
                </a:ext>
              </a:extLst>
            </p:cNvPr>
            <p:cNvSpPr/>
            <p:nvPr>
              <p:custDataLst>
                <p:tags r:id="rId129"/>
              </p:custDataLst>
            </p:nvPr>
          </p:nvSpPr>
          <p:spPr>
            <a:xfrm>
              <a:off x="2945287" y="5391542"/>
              <a:ext cx="93189" cy="75668"/>
            </a:xfrm>
            <a:custGeom>
              <a:avLst/>
              <a:gdLst/>
              <a:ahLst/>
              <a:cxnLst/>
              <a:rect l="0" t="0" r="0" b="0"/>
              <a:pathLst>
                <a:path w="93189" h="75668">
                  <a:moveTo>
                    <a:pt x="64613" y="9133"/>
                  </a:moveTo>
                  <a:lnTo>
                    <a:pt x="64613" y="9133"/>
                  </a:lnTo>
                  <a:lnTo>
                    <a:pt x="69669" y="9133"/>
                  </a:lnTo>
                  <a:lnTo>
                    <a:pt x="71159" y="8075"/>
                  </a:lnTo>
                  <a:lnTo>
                    <a:pt x="72151" y="6311"/>
                  </a:lnTo>
                  <a:lnTo>
                    <a:pt x="73746" y="932"/>
                  </a:lnTo>
                  <a:lnTo>
                    <a:pt x="72818" y="491"/>
                  </a:lnTo>
                  <a:lnTo>
                    <a:pt x="68965" y="0"/>
                  </a:lnTo>
                  <a:lnTo>
                    <a:pt x="43718" y="14894"/>
                  </a:lnTo>
                  <a:lnTo>
                    <a:pt x="12009" y="44089"/>
                  </a:lnTo>
                  <a:lnTo>
                    <a:pt x="0" y="62943"/>
                  </a:lnTo>
                  <a:lnTo>
                    <a:pt x="371" y="65114"/>
                  </a:lnTo>
                  <a:lnTo>
                    <a:pt x="3605" y="70349"/>
                  </a:lnTo>
                  <a:lnTo>
                    <a:pt x="5949" y="72169"/>
                  </a:lnTo>
                  <a:lnTo>
                    <a:pt x="11377" y="74191"/>
                  </a:lnTo>
                  <a:lnTo>
                    <a:pt x="43010" y="75667"/>
                  </a:lnTo>
                  <a:lnTo>
                    <a:pt x="93188" y="66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4" name="SMARTInkShape-2960">
              <a:extLst>
                <a:ext uri="{FF2B5EF4-FFF2-40B4-BE49-F238E27FC236}">
                  <a16:creationId xmlns:a16="http://schemas.microsoft.com/office/drawing/2014/main" id="{5EA0D637-7B2A-225E-085B-4EE246CE99CF}"/>
                </a:ext>
              </a:extLst>
            </p:cNvPr>
            <p:cNvSpPr/>
            <p:nvPr>
              <p:custDataLst>
                <p:tags r:id="rId130"/>
              </p:custDataLst>
            </p:nvPr>
          </p:nvSpPr>
          <p:spPr>
            <a:xfrm>
              <a:off x="2806248" y="5374148"/>
              <a:ext cx="87036" cy="115397"/>
            </a:xfrm>
            <a:custGeom>
              <a:avLst/>
              <a:gdLst/>
              <a:ahLst/>
              <a:cxnLst/>
              <a:rect l="0" t="0" r="0" b="0"/>
              <a:pathLst>
                <a:path w="87036" h="115397">
                  <a:moveTo>
                    <a:pt x="3627" y="17002"/>
                  </a:moveTo>
                  <a:lnTo>
                    <a:pt x="3627" y="17002"/>
                  </a:lnTo>
                  <a:lnTo>
                    <a:pt x="3627" y="22058"/>
                  </a:lnTo>
                  <a:lnTo>
                    <a:pt x="6449" y="27363"/>
                  </a:lnTo>
                  <a:lnTo>
                    <a:pt x="8683" y="30259"/>
                  </a:lnTo>
                  <a:lnTo>
                    <a:pt x="16810" y="33477"/>
                  </a:lnTo>
                  <a:lnTo>
                    <a:pt x="39275" y="35544"/>
                  </a:lnTo>
                  <a:lnTo>
                    <a:pt x="48751" y="33003"/>
                  </a:lnTo>
                  <a:lnTo>
                    <a:pt x="87035" y="9305"/>
                  </a:lnTo>
                  <a:lnTo>
                    <a:pt x="86749" y="7637"/>
                  </a:lnTo>
                  <a:lnTo>
                    <a:pt x="83609" y="2962"/>
                  </a:lnTo>
                  <a:lnTo>
                    <a:pt x="73041" y="179"/>
                  </a:lnTo>
                  <a:lnTo>
                    <a:pt x="58819" y="0"/>
                  </a:lnTo>
                  <a:lnTo>
                    <a:pt x="45443" y="3448"/>
                  </a:lnTo>
                  <a:lnTo>
                    <a:pt x="26012" y="16396"/>
                  </a:lnTo>
                  <a:lnTo>
                    <a:pt x="11906" y="38695"/>
                  </a:lnTo>
                  <a:lnTo>
                    <a:pt x="1024" y="65410"/>
                  </a:lnTo>
                  <a:lnTo>
                    <a:pt x="0" y="78381"/>
                  </a:lnTo>
                  <a:lnTo>
                    <a:pt x="7967" y="100388"/>
                  </a:lnTo>
                  <a:lnTo>
                    <a:pt x="16672" y="113793"/>
                  </a:lnTo>
                  <a:lnTo>
                    <a:pt x="21849" y="115396"/>
                  </a:lnTo>
                  <a:lnTo>
                    <a:pt x="60777" y="1027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5" name="SMARTInkShape-2961">
              <a:extLst>
                <a:ext uri="{FF2B5EF4-FFF2-40B4-BE49-F238E27FC236}">
                  <a16:creationId xmlns:a16="http://schemas.microsoft.com/office/drawing/2014/main" id="{83B8B597-A57D-0E54-785F-AB02419FAE0B}"/>
                </a:ext>
              </a:extLst>
            </p:cNvPr>
            <p:cNvSpPr/>
            <p:nvPr>
              <p:custDataLst>
                <p:tags r:id="rId131"/>
              </p:custDataLst>
            </p:nvPr>
          </p:nvSpPr>
          <p:spPr>
            <a:xfrm>
              <a:off x="2714741" y="5314950"/>
              <a:ext cx="9410" cy="9526"/>
            </a:xfrm>
            <a:custGeom>
              <a:avLst/>
              <a:gdLst/>
              <a:ahLst/>
              <a:cxnLst/>
              <a:rect l="0" t="0" r="0" b="0"/>
              <a:pathLst>
                <a:path w="9410" h="9526">
                  <a:moveTo>
                    <a:pt x="9409" y="9525"/>
                  </a:moveTo>
                  <a:lnTo>
                    <a:pt x="9409" y="9525"/>
                  </a:lnTo>
                  <a:lnTo>
                    <a:pt x="4353" y="9525"/>
                  </a:lnTo>
                  <a:lnTo>
                    <a:pt x="2863" y="8467"/>
                  </a:lnTo>
                  <a:lnTo>
                    <a:pt x="1870" y="6703"/>
                  </a:lnTo>
                  <a:lnTo>
                    <a:pt x="0" y="392"/>
                  </a:lnTo>
                  <a:lnTo>
                    <a:pt x="94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6" name="SMARTInkShape-2962">
              <a:extLst>
                <a:ext uri="{FF2B5EF4-FFF2-40B4-BE49-F238E27FC236}">
                  <a16:creationId xmlns:a16="http://schemas.microsoft.com/office/drawing/2014/main" id="{D5AE75C4-17C7-DE68-0DC7-72B52BC1A198}"/>
                </a:ext>
              </a:extLst>
            </p:cNvPr>
            <p:cNvSpPr/>
            <p:nvPr>
              <p:custDataLst>
                <p:tags r:id="rId132"/>
              </p:custDataLst>
            </p:nvPr>
          </p:nvSpPr>
          <p:spPr>
            <a:xfrm>
              <a:off x="2661883" y="5381659"/>
              <a:ext cx="90843" cy="262357"/>
            </a:xfrm>
            <a:custGeom>
              <a:avLst/>
              <a:gdLst/>
              <a:ahLst/>
              <a:cxnLst/>
              <a:rect l="0" t="0" r="0" b="0"/>
              <a:pathLst>
                <a:path w="90843" h="262357">
                  <a:moveTo>
                    <a:pt x="43217" y="9491"/>
                  </a:moveTo>
                  <a:lnTo>
                    <a:pt x="43217" y="9491"/>
                  </a:lnTo>
                  <a:lnTo>
                    <a:pt x="43217" y="82"/>
                  </a:lnTo>
                  <a:lnTo>
                    <a:pt x="48273" y="0"/>
                  </a:lnTo>
                  <a:lnTo>
                    <a:pt x="49763" y="2105"/>
                  </a:lnTo>
                  <a:lnTo>
                    <a:pt x="51859" y="16239"/>
                  </a:lnTo>
                  <a:lnTo>
                    <a:pt x="52626" y="63061"/>
                  </a:lnTo>
                  <a:lnTo>
                    <a:pt x="52707" y="99211"/>
                  </a:lnTo>
                  <a:lnTo>
                    <a:pt x="52732" y="141791"/>
                  </a:lnTo>
                  <a:lnTo>
                    <a:pt x="51682" y="181831"/>
                  </a:lnTo>
                  <a:lnTo>
                    <a:pt x="39484" y="228683"/>
                  </a:lnTo>
                  <a:lnTo>
                    <a:pt x="30352" y="252119"/>
                  </a:lnTo>
                  <a:lnTo>
                    <a:pt x="24094" y="260201"/>
                  </a:lnTo>
                  <a:lnTo>
                    <a:pt x="20943" y="262356"/>
                  </a:lnTo>
                  <a:lnTo>
                    <a:pt x="17784" y="261676"/>
                  </a:lnTo>
                  <a:lnTo>
                    <a:pt x="11452" y="255276"/>
                  </a:lnTo>
                  <a:lnTo>
                    <a:pt x="5310" y="218711"/>
                  </a:lnTo>
                  <a:lnTo>
                    <a:pt x="0" y="186253"/>
                  </a:lnTo>
                  <a:lnTo>
                    <a:pt x="7547" y="142688"/>
                  </a:lnTo>
                  <a:lnTo>
                    <a:pt x="13605" y="130073"/>
                  </a:lnTo>
                  <a:lnTo>
                    <a:pt x="23353" y="117410"/>
                  </a:lnTo>
                  <a:lnTo>
                    <a:pt x="34742" y="110372"/>
                  </a:lnTo>
                  <a:lnTo>
                    <a:pt x="64522" y="97878"/>
                  </a:lnTo>
                  <a:lnTo>
                    <a:pt x="90842" y="856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7" name="SMARTInkShape-2963">
              <a:extLst>
                <a:ext uri="{FF2B5EF4-FFF2-40B4-BE49-F238E27FC236}">
                  <a16:creationId xmlns:a16="http://schemas.microsoft.com/office/drawing/2014/main" id="{7F957C5F-36D6-07B3-F4BC-B704AE81F312}"/>
                </a:ext>
              </a:extLst>
            </p:cNvPr>
            <p:cNvSpPr/>
            <p:nvPr>
              <p:custDataLst>
                <p:tags r:id="rId133"/>
              </p:custDataLst>
            </p:nvPr>
          </p:nvSpPr>
          <p:spPr>
            <a:xfrm>
              <a:off x="2466975" y="5344474"/>
              <a:ext cx="133351" cy="112588"/>
            </a:xfrm>
            <a:custGeom>
              <a:avLst/>
              <a:gdLst/>
              <a:ahLst/>
              <a:cxnLst/>
              <a:rect l="0" t="0" r="0" b="0"/>
              <a:pathLst>
                <a:path w="133351" h="112588">
                  <a:moveTo>
                    <a:pt x="0" y="65726"/>
                  </a:moveTo>
                  <a:lnTo>
                    <a:pt x="0" y="65726"/>
                  </a:lnTo>
                  <a:lnTo>
                    <a:pt x="45056" y="65726"/>
                  </a:lnTo>
                  <a:lnTo>
                    <a:pt x="83819" y="55365"/>
                  </a:lnTo>
                  <a:lnTo>
                    <a:pt x="101388" y="46428"/>
                  </a:lnTo>
                  <a:lnTo>
                    <a:pt x="116806" y="33928"/>
                  </a:lnTo>
                  <a:lnTo>
                    <a:pt x="118087" y="30768"/>
                  </a:lnTo>
                  <a:lnTo>
                    <a:pt x="117883" y="27604"/>
                  </a:lnTo>
                  <a:lnTo>
                    <a:pt x="116689" y="24436"/>
                  </a:lnTo>
                  <a:lnTo>
                    <a:pt x="104895" y="9865"/>
                  </a:lnTo>
                  <a:lnTo>
                    <a:pt x="93892" y="3858"/>
                  </a:lnTo>
                  <a:lnTo>
                    <a:pt x="64525" y="0"/>
                  </a:lnTo>
                  <a:lnTo>
                    <a:pt x="46669" y="5117"/>
                  </a:lnTo>
                  <a:lnTo>
                    <a:pt x="31326" y="13389"/>
                  </a:lnTo>
                  <a:lnTo>
                    <a:pt x="10554" y="35655"/>
                  </a:lnTo>
                  <a:lnTo>
                    <a:pt x="4690" y="50244"/>
                  </a:lnTo>
                  <a:lnTo>
                    <a:pt x="3143" y="66253"/>
                  </a:lnTo>
                  <a:lnTo>
                    <a:pt x="5983" y="80424"/>
                  </a:lnTo>
                  <a:lnTo>
                    <a:pt x="18589" y="100302"/>
                  </a:lnTo>
                  <a:lnTo>
                    <a:pt x="32603" y="107551"/>
                  </a:lnTo>
                  <a:lnTo>
                    <a:pt x="71243" y="112587"/>
                  </a:lnTo>
                  <a:lnTo>
                    <a:pt x="100719" y="112066"/>
                  </a:lnTo>
                  <a:lnTo>
                    <a:pt x="133350" y="1038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8" name="SMARTInkShape-2964">
              <a:extLst>
                <a:ext uri="{FF2B5EF4-FFF2-40B4-BE49-F238E27FC236}">
                  <a16:creationId xmlns:a16="http://schemas.microsoft.com/office/drawing/2014/main" id="{FCFD84CA-338A-1AF2-4CAA-C39D3B967F36}"/>
                </a:ext>
              </a:extLst>
            </p:cNvPr>
            <p:cNvSpPr/>
            <p:nvPr>
              <p:custDataLst>
                <p:tags r:id="rId134"/>
              </p:custDataLst>
            </p:nvPr>
          </p:nvSpPr>
          <p:spPr>
            <a:xfrm>
              <a:off x="2238864" y="5229391"/>
              <a:ext cx="151912" cy="237960"/>
            </a:xfrm>
            <a:custGeom>
              <a:avLst/>
              <a:gdLst/>
              <a:ahLst/>
              <a:cxnLst/>
              <a:rect l="0" t="0" r="0" b="0"/>
              <a:pathLst>
                <a:path w="151912" h="237960">
                  <a:moveTo>
                    <a:pt x="37611" y="76034"/>
                  </a:moveTo>
                  <a:lnTo>
                    <a:pt x="37611" y="76034"/>
                  </a:lnTo>
                  <a:lnTo>
                    <a:pt x="20001" y="76034"/>
                  </a:lnTo>
                  <a:lnTo>
                    <a:pt x="19521" y="74976"/>
                  </a:lnTo>
                  <a:lnTo>
                    <a:pt x="18598" y="58701"/>
                  </a:lnTo>
                  <a:lnTo>
                    <a:pt x="26173" y="43172"/>
                  </a:lnTo>
                  <a:lnTo>
                    <a:pt x="50360" y="15790"/>
                  </a:lnTo>
                  <a:lnTo>
                    <a:pt x="69567" y="4083"/>
                  </a:lnTo>
                  <a:lnTo>
                    <a:pt x="82240" y="1093"/>
                  </a:lnTo>
                  <a:lnTo>
                    <a:pt x="106021" y="0"/>
                  </a:lnTo>
                  <a:lnTo>
                    <a:pt x="113171" y="2730"/>
                  </a:lnTo>
                  <a:lnTo>
                    <a:pt x="126385" y="13106"/>
                  </a:lnTo>
                  <a:lnTo>
                    <a:pt x="129982" y="24783"/>
                  </a:lnTo>
                  <a:lnTo>
                    <a:pt x="132293" y="53094"/>
                  </a:lnTo>
                  <a:lnTo>
                    <a:pt x="127636" y="72647"/>
                  </a:lnTo>
                  <a:lnTo>
                    <a:pt x="116781" y="85464"/>
                  </a:lnTo>
                  <a:lnTo>
                    <a:pt x="72679" y="121803"/>
                  </a:lnTo>
                  <a:lnTo>
                    <a:pt x="27687" y="142047"/>
                  </a:lnTo>
                  <a:lnTo>
                    <a:pt x="0" y="152058"/>
                  </a:lnTo>
                  <a:lnTo>
                    <a:pt x="4712" y="157238"/>
                  </a:lnTo>
                  <a:lnTo>
                    <a:pt x="48647" y="192233"/>
                  </a:lnTo>
                  <a:lnTo>
                    <a:pt x="95231" y="221146"/>
                  </a:lnTo>
                  <a:lnTo>
                    <a:pt x="151911" y="237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19" name="SMARTInkShape-2965">
              <a:extLst>
                <a:ext uri="{FF2B5EF4-FFF2-40B4-BE49-F238E27FC236}">
                  <a16:creationId xmlns:a16="http://schemas.microsoft.com/office/drawing/2014/main" id="{7C5D82C7-2774-AF3E-3034-5CC408F0CC5C}"/>
                </a:ext>
              </a:extLst>
            </p:cNvPr>
            <p:cNvSpPr/>
            <p:nvPr>
              <p:custDataLst>
                <p:tags r:id="rId135"/>
              </p:custDataLst>
            </p:nvPr>
          </p:nvSpPr>
          <p:spPr>
            <a:xfrm>
              <a:off x="2238375" y="5257926"/>
              <a:ext cx="28576" cy="228475"/>
            </a:xfrm>
            <a:custGeom>
              <a:avLst/>
              <a:gdLst/>
              <a:ahLst/>
              <a:cxnLst/>
              <a:rect l="0" t="0" r="0" b="0"/>
              <a:pathLst>
                <a:path w="28576" h="228475">
                  <a:moveTo>
                    <a:pt x="28575" y="18924"/>
                  </a:moveTo>
                  <a:lnTo>
                    <a:pt x="28575" y="18924"/>
                  </a:lnTo>
                  <a:lnTo>
                    <a:pt x="28575" y="0"/>
                  </a:lnTo>
                  <a:lnTo>
                    <a:pt x="20971" y="45488"/>
                  </a:lnTo>
                  <a:lnTo>
                    <a:pt x="9278" y="92531"/>
                  </a:lnTo>
                  <a:lnTo>
                    <a:pt x="1832" y="137768"/>
                  </a:lnTo>
                  <a:lnTo>
                    <a:pt x="362" y="179865"/>
                  </a:lnTo>
                  <a:lnTo>
                    <a:pt x="0" y="2284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29" name="SMARTInkShape-Group625">
            <a:extLst>
              <a:ext uri="{FF2B5EF4-FFF2-40B4-BE49-F238E27FC236}">
                <a16:creationId xmlns:a16="http://schemas.microsoft.com/office/drawing/2014/main" id="{F42EE5A3-4C08-947B-0732-7459021BC2EC}"/>
              </a:ext>
            </a:extLst>
          </p:cNvPr>
          <p:cNvGrpSpPr/>
          <p:nvPr/>
        </p:nvGrpSpPr>
        <p:grpSpPr>
          <a:xfrm>
            <a:off x="5747612" y="4757381"/>
            <a:ext cx="1148489" cy="300395"/>
            <a:chOff x="5747612" y="4757381"/>
            <a:chExt cx="1148489" cy="300395"/>
          </a:xfrm>
        </p:grpSpPr>
        <p:sp>
          <p:nvSpPr>
            <p:cNvPr id="265521" name="SMARTInkShape-2966">
              <a:extLst>
                <a:ext uri="{FF2B5EF4-FFF2-40B4-BE49-F238E27FC236}">
                  <a16:creationId xmlns:a16="http://schemas.microsoft.com/office/drawing/2014/main" id="{76C55812-7AA7-C2BD-B618-DC4FB0DAF0D1}"/>
                </a:ext>
              </a:extLst>
            </p:cNvPr>
            <p:cNvSpPr/>
            <p:nvPr>
              <p:custDataLst>
                <p:tags r:id="rId119"/>
              </p:custDataLst>
            </p:nvPr>
          </p:nvSpPr>
          <p:spPr>
            <a:xfrm>
              <a:off x="6715125" y="4757381"/>
              <a:ext cx="180976" cy="43220"/>
            </a:xfrm>
            <a:custGeom>
              <a:avLst/>
              <a:gdLst/>
              <a:ahLst/>
              <a:cxnLst/>
              <a:rect l="0" t="0" r="0" b="0"/>
              <a:pathLst>
                <a:path w="180976" h="43220">
                  <a:moveTo>
                    <a:pt x="0" y="43219"/>
                  </a:moveTo>
                  <a:lnTo>
                    <a:pt x="0" y="43219"/>
                  </a:lnTo>
                  <a:lnTo>
                    <a:pt x="0" y="38162"/>
                  </a:lnTo>
                  <a:lnTo>
                    <a:pt x="5645" y="32858"/>
                  </a:lnTo>
                  <a:lnTo>
                    <a:pt x="31571" y="20829"/>
                  </a:lnTo>
                  <a:lnTo>
                    <a:pt x="78489" y="7919"/>
                  </a:lnTo>
                  <a:lnTo>
                    <a:pt x="122402" y="0"/>
                  </a:lnTo>
                  <a:lnTo>
                    <a:pt x="169694" y="4726"/>
                  </a:lnTo>
                  <a:lnTo>
                    <a:pt x="173455" y="4857"/>
                  </a:lnTo>
                  <a:lnTo>
                    <a:pt x="175961" y="6003"/>
                  </a:lnTo>
                  <a:lnTo>
                    <a:pt x="180975" y="146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2" name="SMARTInkShape-2967">
              <a:extLst>
                <a:ext uri="{FF2B5EF4-FFF2-40B4-BE49-F238E27FC236}">
                  <a16:creationId xmlns:a16="http://schemas.microsoft.com/office/drawing/2014/main" id="{124A7707-7AB7-E465-AEA1-E05CFE8DD9D2}"/>
                </a:ext>
              </a:extLst>
            </p:cNvPr>
            <p:cNvSpPr/>
            <p:nvPr>
              <p:custDataLst>
                <p:tags r:id="rId120"/>
              </p:custDataLst>
            </p:nvPr>
          </p:nvSpPr>
          <p:spPr>
            <a:xfrm>
              <a:off x="6705634" y="4810128"/>
              <a:ext cx="85527" cy="142268"/>
            </a:xfrm>
            <a:custGeom>
              <a:avLst/>
              <a:gdLst/>
              <a:ahLst/>
              <a:cxnLst/>
              <a:rect l="0" t="0" r="0" b="0"/>
              <a:pathLst>
                <a:path w="85527" h="142268">
                  <a:moveTo>
                    <a:pt x="9491" y="9522"/>
                  </a:moveTo>
                  <a:lnTo>
                    <a:pt x="9491" y="9522"/>
                  </a:lnTo>
                  <a:lnTo>
                    <a:pt x="9491" y="0"/>
                  </a:lnTo>
                  <a:lnTo>
                    <a:pt x="8433" y="9718"/>
                  </a:lnTo>
                  <a:lnTo>
                    <a:pt x="359" y="50061"/>
                  </a:lnTo>
                  <a:lnTo>
                    <a:pt x="0" y="64726"/>
                  </a:lnTo>
                  <a:lnTo>
                    <a:pt x="1047" y="65375"/>
                  </a:lnTo>
                  <a:lnTo>
                    <a:pt x="8170" y="66501"/>
                  </a:lnTo>
                  <a:lnTo>
                    <a:pt x="29926" y="65579"/>
                  </a:lnTo>
                  <a:lnTo>
                    <a:pt x="53506" y="58027"/>
                  </a:lnTo>
                  <a:lnTo>
                    <a:pt x="69759" y="57263"/>
                  </a:lnTo>
                  <a:lnTo>
                    <a:pt x="76140" y="60021"/>
                  </a:lnTo>
                  <a:lnTo>
                    <a:pt x="79324" y="62238"/>
                  </a:lnTo>
                  <a:lnTo>
                    <a:pt x="81446" y="65832"/>
                  </a:lnTo>
                  <a:lnTo>
                    <a:pt x="84434" y="81004"/>
                  </a:lnTo>
                  <a:lnTo>
                    <a:pt x="85526" y="111337"/>
                  </a:lnTo>
                  <a:lnTo>
                    <a:pt x="82795" y="121095"/>
                  </a:lnTo>
                  <a:lnTo>
                    <a:pt x="80585" y="125180"/>
                  </a:lnTo>
                  <a:lnTo>
                    <a:pt x="67363" y="135984"/>
                  </a:lnTo>
                  <a:lnTo>
                    <a:pt x="56025" y="139810"/>
                  </a:lnTo>
                  <a:lnTo>
                    <a:pt x="36557" y="142267"/>
                  </a:lnTo>
                  <a:lnTo>
                    <a:pt x="19016" y="133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3" name="SMARTInkShape-2968">
              <a:extLst>
                <a:ext uri="{FF2B5EF4-FFF2-40B4-BE49-F238E27FC236}">
                  <a16:creationId xmlns:a16="http://schemas.microsoft.com/office/drawing/2014/main" id="{027C2517-5670-5987-721E-40F3030FBDA2}"/>
                </a:ext>
              </a:extLst>
            </p:cNvPr>
            <p:cNvSpPr/>
            <p:nvPr>
              <p:custDataLst>
                <p:tags r:id="rId121"/>
              </p:custDataLst>
            </p:nvPr>
          </p:nvSpPr>
          <p:spPr>
            <a:xfrm>
              <a:off x="6498357" y="4819698"/>
              <a:ext cx="140569" cy="161422"/>
            </a:xfrm>
            <a:custGeom>
              <a:avLst/>
              <a:gdLst/>
              <a:ahLst/>
              <a:cxnLst/>
              <a:rect l="0" t="0" r="0" b="0"/>
              <a:pathLst>
                <a:path w="140569" h="161422">
                  <a:moveTo>
                    <a:pt x="7218" y="38052"/>
                  </a:moveTo>
                  <a:lnTo>
                    <a:pt x="7218" y="38052"/>
                  </a:lnTo>
                  <a:lnTo>
                    <a:pt x="7218" y="29851"/>
                  </a:lnTo>
                  <a:lnTo>
                    <a:pt x="23693" y="9281"/>
                  </a:lnTo>
                  <a:lnTo>
                    <a:pt x="24551" y="6171"/>
                  </a:lnTo>
                  <a:lnTo>
                    <a:pt x="26181" y="4098"/>
                  </a:lnTo>
                  <a:lnTo>
                    <a:pt x="30816" y="1795"/>
                  </a:lnTo>
                  <a:lnTo>
                    <a:pt x="58054" y="0"/>
                  </a:lnTo>
                  <a:lnTo>
                    <a:pt x="60158" y="1042"/>
                  </a:lnTo>
                  <a:lnTo>
                    <a:pt x="61561" y="2796"/>
                  </a:lnTo>
                  <a:lnTo>
                    <a:pt x="64178" y="7566"/>
                  </a:lnTo>
                  <a:lnTo>
                    <a:pt x="68870" y="13214"/>
                  </a:lnTo>
                  <a:lnTo>
                    <a:pt x="71661" y="22074"/>
                  </a:lnTo>
                  <a:lnTo>
                    <a:pt x="73452" y="45009"/>
                  </a:lnTo>
                  <a:lnTo>
                    <a:pt x="66201" y="76468"/>
                  </a:lnTo>
                  <a:lnTo>
                    <a:pt x="56563" y="97529"/>
                  </a:lnTo>
                  <a:lnTo>
                    <a:pt x="24012" y="139955"/>
                  </a:lnTo>
                  <a:lnTo>
                    <a:pt x="13623" y="146842"/>
                  </a:lnTo>
                  <a:lnTo>
                    <a:pt x="2883" y="151777"/>
                  </a:lnTo>
                  <a:lnTo>
                    <a:pt x="1153" y="154086"/>
                  </a:lnTo>
                  <a:lnTo>
                    <a:pt x="0" y="156682"/>
                  </a:lnTo>
                  <a:lnTo>
                    <a:pt x="1347" y="158415"/>
                  </a:lnTo>
                  <a:lnTo>
                    <a:pt x="8490" y="160338"/>
                  </a:lnTo>
                  <a:lnTo>
                    <a:pt x="19354" y="161421"/>
                  </a:lnTo>
                  <a:lnTo>
                    <a:pt x="62288" y="153636"/>
                  </a:lnTo>
                  <a:lnTo>
                    <a:pt x="108078" y="152465"/>
                  </a:lnTo>
                  <a:lnTo>
                    <a:pt x="140568" y="1523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4" name="SMARTInkShape-2969">
              <a:extLst>
                <a:ext uri="{FF2B5EF4-FFF2-40B4-BE49-F238E27FC236}">
                  <a16:creationId xmlns:a16="http://schemas.microsoft.com/office/drawing/2014/main" id="{43160ABB-5BFB-BA18-BF72-A14E2941C556}"/>
                </a:ext>
              </a:extLst>
            </p:cNvPr>
            <p:cNvSpPr/>
            <p:nvPr>
              <p:custDataLst>
                <p:tags r:id="rId122"/>
              </p:custDataLst>
            </p:nvPr>
          </p:nvSpPr>
          <p:spPr>
            <a:xfrm>
              <a:off x="6376262" y="5000625"/>
              <a:ext cx="5489" cy="9526"/>
            </a:xfrm>
            <a:custGeom>
              <a:avLst/>
              <a:gdLst/>
              <a:ahLst/>
              <a:cxnLst/>
              <a:rect l="0" t="0" r="0" b="0"/>
              <a:pathLst>
                <a:path w="5489" h="9526">
                  <a:moveTo>
                    <a:pt x="5488" y="9525"/>
                  </a:moveTo>
                  <a:lnTo>
                    <a:pt x="5488" y="9525"/>
                  </a:lnTo>
                  <a:lnTo>
                    <a:pt x="0" y="9525"/>
                  </a:lnTo>
                  <a:lnTo>
                    <a:pt x="2344" y="9525"/>
                  </a:lnTo>
                  <a:lnTo>
                    <a:pt x="3392" y="8467"/>
                  </a:lnTo>
                  <a:lnTo>
                    <a:pt x="54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5" name="SMARTInkShape-2970">
              <a:extLst>
                <a:ext uri="{FF2B5EF4-FFF2-40B4-BE49-F238E27FC236}">
                  <a16:creationId xmlns:a16="http://schemas.microsoft.com/office/drawing/2014/main" id="{AEB9A1BC-7CDF-FB6A-6D5E-32BEC0537B1E}"/>
                </a:ext>
              </a:extLst>
            </p:cNvPr>
            <p:cNvSpPr/>
            <p:nvPr>
              <p:custDataLst>
                <p:tags r:id="rId123"/>
              </p:custDataLst>
            </p:nvPr>
          </p:nvSpPr>
          <p:spPr>
            <a:xfrm>
              <a:off x="6162675" y="4838819"/>
              <a:ext cx="113704" cy="151759"/>
            </a:xfrm>
            <a:custGeom>
              <a:avLst/>
              <a:gdLst/>
              <a:ahLst/>
              <a:cxnLst/>
              <a:rect l="0" t="0" r="0" b="0"/>
              <a:pathLst>
                <a:path w="113704" h="151759">
                  <a:moveTo>
                    <a:pt x="0" y="18931"/>
                  </a:moveTo>
                  <a:lnTo>
                    <a:pt x="0" y="18931"/>
                  </a:lnTo>
                  <a:lnTo>
                    <a:pt x="0" y="13874"/>
                  </a:lnTo>
                  <a:lnTo>
                    <a:pt x="1058" y="12385"/>
                  </a:lnTo>
                  <a:lnTo>
                    <a:pt x="2822" y="11392"/>
                  </a:lnTo>
                  <a:lnTo>
                    <a:pt x="8201" y="9798"/>
                  </a:lnTo>
                  <a:lnTo>
                    <a:pt x="14189" y="4466"/>
                  </a:lnTo>
                  <a:lnTo>
                    <a:pt x="22534" y="1918"/>
                  </a:lnTo>
                  <a:lnTo>
                    <a:pt x="63703" y="0"/>
                  </a:lnTo>
                  <a:lnTo>
                    <a:pt x="68928" y="2077"/>
                  </a:lnTo>
                  <a:lnTo>
                    <a:pt x="77554" y="10029"/>
                  </a:lnTo>
                  <a:lnTo>
                    <a:pt x="82093" y="17797"/>
                  </a:lnTo>
                  <a:lnTo>
                    <a:pt x="83303" y="21350"/>
                  </a:lnTo>
                  <a:lnTo>
                    <a:pt x="81826" y="30942"/>
                  </a:lnTo>
                  <a:lnTo>
                    <a:pt x="76583" y="42261"/>
                  </a:lnTo>
                  <a:lnTo>
                    <a:pt x="55071" y="67996"/>
                  </a:lnTo>
                  <a:lnTo>
                    <a:pt x="10600" y="94560"/>
                  </a:lnTo>
                  <a:lnTo>
                    <a:pt x="12825" y="94878"/>
                  </a:lnTo>
                  <a:lnTo>
                    <a:pt x="56788" y="95121"/>
                  </a:lnTo>
                  <a:lnTo>
                    <a:pt x="83548" y="95130"/>
                  </a:lnTo>
                  <a:lnTo>
                    <a:pt x="88507" y="97247"/>
                  </a:lnTo>
                  <a:lnTo>
                    <a:pt x="107480" y="116589"/>
                  </a:lnTo>
                  <a:lnTo>
                    <a:pt x="111269" y="123365"/>
                  </a:lnTo>
                  <a:lnTo>
                    <a:pt x="113703" y="131282"/>
                  </a:lnTo>
                  <a:lnTo>
                    <a:pt x="89376" y="148305"/>
                  </a:lnTo>
                  <a:lnTo>
                    <a:pt x="82762" y="150514"/>
                  </a:lnTo>
                  <a:lnTo>
                    <a:pt x="62975" y="151758"/>
                  </a:lnTo>
                  <a:lnTo>
                    <a:pt x="51625" y="149226"/>
                  </a:lnTo>
                  <a:lnTo>
                    <a:pt x="39285" y="144673"/>
                  </a:lnTo>
                  <a:lnTo>
                    <a:pt x="28575" y="142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6" name="SMARTInkShape-2971">
              <a:extLst>
                <a:ext uri="{FF2B5EF4-FFF2-40B4-BE49-F238E27FC236}">
                  <a16:creationId xmlns:a16="http://schemas.microsoft.com/office/drawing/2014/main" id="{C3E5B800-B274-15C4-2993-FBAE1DD97B98}"/>
                </a:ext>
              </a:extLst>
            </p:cNvPr>
            <p:cNvSpPr/>
            <p:nvPr>
              <p:custDataLst>
                <p:tags r:id="rId124"/>
              </p:custDataLst>
            </p:nvPr>
          </p:nvSpPr>
          <p:spPr>
            <a:xfrm>
              <a:off x="5762625" y="5039313"/>
              <a:ext cx="180976" cy="18463"/>
            </a:xfrm>
            <a:custGeom>
              <a:avLst/>
              <a:gdLst/>
              <a:ahLst/>
              <a:cxnLst/>
              <a:rect l="0" t="0" r="0" b="0"/>
              <a:pathLst>
                <a:path w="180976" h="18463">
                  <a:moveTo>
                    <a:pt x="0" y="8937"/>
                  </a:moveTo>
                  <a:lnTo>
                    <a:pt x="0" y="8937"/>
                  </a:lnTo>
                  <a:lnTo>
                    <a:pt x="18363" y="7879"/>
                  </a:lnTo>
                  <a:lnTo>
                    <a:pt x="61638" y="0"/>
                  </a:lnTo>
                  <a:lnTo>
                    <a:pt x="98820" y="548"/>
                  </a:lnTo>
                  <a:lnTo>
                    <a:pt x="136877" y="6966"/>
                  </a:lnTo>
                  <a:lnTo>
                    <a:pt x="157144" y="9120"/>
                  </a:lnTo>
                  <a:lnTo>
                    <a:pt x="180975" y="184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7" name="SMARTInkShape-2972">
              <a:extLst>
                <a:ext uri="{FF2B5EF4-FFF2-40B4-BE49-F238E27FC236}">
                  <a16:creationId xmlns:a16="http://schemas.microsoft.com/office/drawing/2014/main" id="{EFCD2307-B7E6-27E8-27F9-10E016AD7A0B}"/>
                </a:ext>
              </a:extLst>
            </p:cNvPr>
            <p:cNvSpPr/>
            <p:nvPr>
              <p:custDataLst>
                <p:tags r:id="rId125"/>
              </p:custDataLst>
            </p:nvPr>
          </p:nvSpPr>
          <p:spPr>
            <a:xfrm>
              <a:off x="5747612" y="4867275"/>
              <a:ext cx="176939" cy="9526"/>
            </a:xfrm>
            <a:custGeom>
              <a:avLst/>
              <a:gdLst/>
              <a:ahLst/>
              <a:cxnLst/>
              <a:rect l="0" t="0" r="0" b="0"/>
              <a:pathLst>
                <a:path w="176939" h="9526">
                  <a:moveTo>
                    <a:pt x="5488" y="0"/>
                  </a:moveTo>
                  <a:lnTo>
                    <a:pt x="5488" y="0"/>
                  </a:lnTo>
                  <a:lnTo>
                    <a:pt x="432" y="5057"/>
                  </a:lnTo>
                  <a:lnTo>
                    <a:pt x="0" y="6546"/>
                  </a:lnTo>
                  <a:lnTo>
                    <a:pt x="772" y="7539"/>
                  </a:lnTo>
                  <a:lnTo>
                    <a:pt x="2344" y="8201"/>
                  </a:lnTo>
                  <a:lnTo>
                    <a:pt x="14669" y="9133"/>
                  </a:lnTo>
                  <a:lnTo>
                    <a:pt x="57144" y="1934"/>
                  </a:lnTo>
                  <a:lnTo>
                    <a:pt x="99653" y="383"/>
                  </a:lnTo>
                  <a:lnTo>
                    <a:pt x="140681" y="50"/>
                  </a:lnTo>
                  <a:lnTo>
                    <a:pt x="156590" y="1081"/>
                  </a:lnTo>
                  <a:lnTo>
                    <a:pt x="17693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28" name="SMARTInkShape-2973">
              <a:extLst>
                <a:ext uri="{FF2B5EF4-FFF2-40B4-BE49-F238E27FC236}">
                  <a16:creationId xmlns:a16="http://schemas.microsoft.com/office/drawing/2014/main" id="{812F10D5-FD33-77CF-0751-4EBE23AA48F2}"/>
                </a:ext>
              </a:extLst>
            </p:cNvPr>
            <p:cNvSpPr/>
            <p:nvPr>
              <p:custDataLst>
                <p:tags r:id="rId126"/>
              </p:custDataLst>
            </p:nvPr>
          </p:nvSpPr>
          <p:spPr>
            <a:xfrm>
              <a:off x="5843685" y="4781667"/>
              <a:ext cx="14188" cy="180859"/>
            </a:xfrm>
            <a:custGeom>
              <a:avLst/>
              <a:gdLst/>
              <a:ahLst/>
              <a:cxnLst/>
              <a:rect l="0" t="0" r="0" b="0"/>
              <a:pathLst>
                <a:path w="14188" h="180859">
                  <a:moveTo>
                    <a:pt x="4665" y="9408"/>
                  </a:moveTo>
                  <a:lnTo>
                    <a:pt x="4665" y="9408"/>
                  </a:lnTo>
                  <a:lnTo>
                    <a:pt x="12866" y="9408"/>
                  </a:lnTo>
                  <a:lnTo>
                    <a:pt x="13307" y="8350"/>
                  </a:lnTo>
                  <a:lnTo>
                    <a:pt x="14180" y="0"/>
                  </a:lnTo>
                  <a:lnTo>
                    <a:pt x="14187" y="4974"/>
                  </a:lnTo>
                  <a:lnTo>
                    <a:pt x="5989" y="48790"/>
                  </a:lnTo>
                  <a:lnTo>
                    <a:pt x="5057" y="86577"/>
                  </a:lnTo>
                  <a:lnTo>
                    <a:pt x="0" y="131270"/>
                  </a:lnTo>
                  <a:lnTo>
                    <a:pt x="4665" y="180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32" name="SMARTInkShape-Group626">
            <a:extLst>
              <a:ext uri="{FF2B5EF4-FFF2-40B4-BE49-F238E27FC236}">
                <a16:creationId xmlns:a16="http://schemas.microsoft.com/office/drawing/2014/main" id="{D92E35AD-2ABA-94F7-680E-A4A049DE4394}"/>
              </a:ext>
            </a:extLst>
          </p:cNvPr>
          <p:cNvGrpSpPr/>
          <p:nvPr/>
        </p:nvGrpSpPr>
        <p:grpSpPr>
          <a:xfrm>
            <a:off x="5343525" y="4905375"/>
            <a:ext cx="95251" cy="85726"/>
            <a:chOff x="5343525" y="4905375"/>
            <a:chExt cx="95251" cy="85726"/>
          </a:xfrm>
        </p:grpSpPr>
        <p:sp>
          <p:nvSpPr>
            <p:cNvPr id="265530" name="SMARTInkShape-2974">
              <a:extLst>
                <a:ext uri="{FF2B5EF4-FFF2-40B4-BE49-F238E27FC236}">
                  <a16:creationId xmlns:a16="http://schemas.microsoft.com/office/drawing/2014/main" id="{7C591A4C-693D-7C18-E0CE-A83BA44EC8CF}"/>
                </a:ext>
              </a:extLst>
            </p:cNvPr>
            <p:cNvSpPr/>
            <p:nvPr>
              <p:custDataLst>
                <p:tags r:id="rId117"/>
              </p:custDataLst>
            </p:nvPr>
          </p:nvSpPr>
          <p:spPr>
            <a:xfrm>
              <a:off x="5343525" y="4982895"/>
              <a:ext cx="95251" cy="8206"/>
            </a:xfrm>
            <a:custGeom>
              <a:avLst/>
              <a:gdLst/>
              <a:ahLst/>
              <a:cxnLst/>
              <a:rect l="0" t="0" r="0" b="0"/>
              <a:pathLst>
                <a:path w="95251" h="8206">
                  <a:moveTo>
                    <a:pt x="0" y="8205"/>
                  </a:moveTo>
                  <a:lnTo>
                    <a:pt x="0" y="8205"/>
                  </a:lnTo>
                  <a:lnTo>
                    <a:pt x="5056" y="3149"/>
                  </a:lnTo>
                  <a:lnTo>
                    <a:pt x="23370" y="4"/>
                  </a:lnTo>
                  <a:lnTo>
                    <a:pt x="51457" y="0"/>
                  </a:lnTo>
                  <a:lnTo>
                    <a:pt x="95250" y="82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1" name="SMARTInkShape-2975">
              <a:extLst>
                <a:ext uri="{FF2B5EF4-FFF2-40B4-BE49-F238E27FC236}">
                  <a16:creationId xmlns:a16="http://schemas.microsoft.com/office/drawing/2014/main" id="{CD7989CE-E212-4F2E-4DD3-535A5D6E0927}"/>
                </a:ext>
              </a:extLst>
            </p:cNvPr>
            <p:cNvSpPr/>
            <p:nvPr>
              <p:custDataLst>
                <p:tags r:id="rId118"/>
              </p:custDataLst>
            </p:nvPr>
          </p:nvSpPr>
          <p:spPr>
            <a:xfrm>
              <a:off x="5343525" y="4905375"/>
              <a:ext cx="85726" cy="9526"/>
            </a:xfrm>
            <a:custGeom>
              <a:avLst/>
              <a:gdLst/>
              <a:ahLst/>
              <a:cxnLst/>
              <a:rect l="0" t="0" r="0" b="0"/>
              <a:pathLst>
                <a:path w="85726" h="9526">
                  <a:moveTo>
                    <a:pt x="0" y="0"/>
                  </a:moveTo>
                  <a:lnTo>
                    <a:pt x="0" y="0"/>
                  </a:lnTo>
                  <a:lnTo>
                    <a:pt x="0" y="8201"/>
                  </a:lnTo>
                  <a:lnTo>
                    <a:pt x="1058" y="8642"/>
                  </a:lnTo>
                  <a:lnTo>
                    <a:pt x="43621" y="9518"/>
                  </a:lnTo>
                  <a:lnTo>
                    <a:pt x="857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46" name="SMARTInkShape-Group627">
            <a:extLst>
              <a:ext uri="{FF2B5EF4-FFF2-40B4-BE49-F238E27FC236}">
                <a16:creationId xmlns:a16="http://schemas.microsoft.com/office/drawing/2014/main" id="{93FFA90A-E09A-562A-E489-8D11E1A4CD84}"/>
              </a:ext>
            </a:extLst>
          </p:cNvPr>
          <p:cNvGrpSpPr/>
          <p:nvPr/>
        </p:nvGrpSpPr>
        <p:grpSpPr>
          <a:xfrm>
            <a:off x="3305899" y="4762500"/>
            <a:ext cx="1741844" cy="246205"/>
            <a:chOff x="3305899" y="4762500"/>
            <a:chExt cx="1741844" cy="246205"/>
          </a:xfrm>
        </p:grpSpPr>
        <p:sp>
          <p:nvSpPr>
            <p:cNvPr id="265533" name="SMARTInkShape-2976">
              <a:extLst>
                <a:ext uri="{FF2B5EF4-FFF2-40B4-BE49-F238E27FC236}">
                  <a16:creationId xmlns:a16="http://schemas.microsoft.com/office/drawing/2014/main" id="{19A4A73D-541B-EC94-7F44-115E955BC846}"/>
                </a:ext>
              </a:extLst>
            </p:cNvPr>
            <p:cNvSpPr/>
            <p:nvPr>
              <p:custDataLst>
                <p:tags r:id="rId104"/>
              </p:custDataLst>
            </p:nvPr>
          </p:nvSpPr>
          <p:spPr>
            <a:xfrm>
              <a:off x="4962525" y="4869026"/>
              <a:ext cx="85218" cy="131158"/>
            </a:xfrm>
            <a:custGeom>
              <a:avLst/>
              <a:gdLst/>
              <a:ahLst/>
              <a:cxnLst/>
              <a:rect l="0" t="0" r="0" b="0"/>
              <a:pathLst>
                <a:path w="85218" h="131158">
                  <a:moveTo>
                    <a:pt x="66675" y="26824"/>
                  </a:moveTo>
                  <a:lnTo>
                    <a:pt x="66675" y="26824"/>
                  </a:lnTo>
                  <a:lnTo>
                    <a:pt x="66675" y="21768"/>
                  </a:lnTo>
                  <a:lnTo>
                    <a:pt x="67733" y="20279"/>
                  </a:lnTo>
                  <a:lnTo>
                    <a:pt x="69497" y="19285"/>
                  </a:lnTo>
                  <a:lnTo>
                    <a:pt x="71731" y="18623"/>
                  </a:lnTo>
                  <a:lnTo>
                    <a:pt x="79932" y="12635"/>
                  </a:lnTo>
                  <a:lnTo>
                    <a:pt x="83150" y="7112"/>
                  </a:lnTo>
                  <a:lnTo>
                    <a:pt x="85217" y="0"/>
                  </a:lnTo>
                  <a:lnTo>
                    <a:pt x="49931" y="10076"/>
                  </a:lnTo>
                  <a:lnTo>
                    <a:pt x="45988" y="12484"/>
                  </a:lnTo>
                  <a:lnTo>
                    <a:pt x="20971" y="43640"/>
                  </a:lnTo>
                  <a:lnTo>
                    <a:pt x="21389" y="44385"/>
                  </a:lnTo>
                  <a:lnTo>
                    <a:pt x="24676" y="45212"/>
                  </a:lnTo>
                  <a:lnTo>
                    <a:pt x="29664" y="51224"/>
                  </a:lnTo>
                  <a:lnTo>
                    <a:pt x="36434" y="62218"/>
                  </a:lnTo>
                  <a:lnTo>
                    <a:pt x="38048" y="63119"/>
                  </a:lnTo>
                  <a:lnTo>
                    <a:pt x="48241" y="64567"/>
                  </a:lnTo>
                  <a:lnTo>
                    <a:pt x="51211" y="64686"/>
                  </a:lnTo>
                  <a:lnTo>
                    <a:pt x="57333" y="67641"/>
                  </a:lnTo>
                  <a:lnTo>
                    <a:pt x="64830" y="73105"/>
                  </a:lnTo>
                  <a:lnTo>
                    <a:pt x="71185" y="74050"/>
                  </a:lnTo>
                  <a:lnTo>
                    <a:pt x="76793" y="79916"/>
                  </a:lnTo>
                  <a:lnTo>
                    <a:pt x="81755" y="88521"/>
                  </a:lnTo>
                  <a:lnTo>
                    <a:pt x="84942" y="102667"/>
                  </a:lnTo>
                  <a:lnTo>
                    <a:pt x="85203" y="105961"/>
                  </a:lnTo>
                  <a:lnTo>
                    <a:pt x="82202" y="109215"/>
                  </a:lnTo>
                  <a:lnTo>
                    <a:pt x="70401" y="115654"/>
                  </a:lnTo>
                  <a:lnTo>
                    <a:pt x="40994" y="124051"/>
                  </a:lnTo>
                  <a:lnTo>
                    <a:pt x="31978" y="128244"/>
                  </a:lnTo>
                  <a:lnTo>
                    <a:pt x="7843" y="131157"/>
                  </a:lnTo>
                  <a:lnTo>
                    <a:pt x="5229" y="130246"/>
                  </a:lnTo>
                  <a:lnTo>
                    <a:pt x="0" y="1220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4" name="SMARTInkShape-2977">
              <a:extLst>
                <a:ext uri="{FF2B5EF4-FFF2-40B4-BE49-F238E27FC236}">
                  <a16:creationId xmlns:a16="http://schemas.microsoft.com/office/drawing/2014/main" id="{56E18D93-F4A9-3E27-8CD5-113AAA285931}"/>
                </a:ext>
              </a:extLst>
            </p:cNvPr>
            <p:cNvSpPr/>
            <p:nvPr>
              <p:custDataLst>
                <p:tags r:id="rId105"/>
              </p:custDataLst>
            </p:nvPr>
          </p:nvSpPr>
          <p:spPr>
            <a:xfrm>
              <a:off x="4813515" y="4891315"/>
              <a:ext cx="129961" cy="117390"/>
            </a:xfrm>
            <a:custGeom>
              <a:avLst/>
              <a:gdLst/>
              <a:ahLst/>
              <a:cxnLst/>
              <a:rect l="0" t="0" r="0" b="0"/>
              <a:pathLst>
                <a:path w="129961" h="117390">
                  <a:moveTo>
                    <a:pt x="15660" y="42635"/>
                  </a:moveTo>
                  <a:lnTo>
                    <a:pt x="15660" y="42635"/>
                  </a:lnTo>
                  <a:lnTo>
                    <a:pt x="60318" y="41577"/>
                  </a:lnTo>
                  <a:lnTo>
                    <a:pt x="75929" y="35031"/>
                  </a:lnTo>
                  <a:lnTo>
                    <a:pt x="91222" y="26160"/>
                  </a:lnTo>
                  <a:lnTo>
                    <a:pt x="94609" y="25301"/>
                  </a:lnTo>
                  <a:lnTo>
                    <a:pt x="96868" y="23671"/>
                  </a:lnTo>
                  <a:lnTo>
                    <a:pt x="98373" y="21526"/>
                  </a:lnTo>
                  <a:lnTo>
                    <a:pt x="99377" y="19037"/>
                  </a:lnTo>
                  <a:lnTo>
                    <a:pt x="98987" y="16320"/>
                  </a:lnTo>
                  <a:lnTo>
                    <a:pt x="95734" y="10478"/>
                  </a:lnTo>
                  <a:lnTo>
                    <a:pt x="93384" y="8498"/>
                  </a:lnTo>
                  <a:lnTo>
                    <a:pt x="78942" y="0"/>
                  </a:lnTo>
                  <a:lnTo>
                    <a:pt x="67069" y="50"/>
                  </a:lnTo>
                  <a:lnTo>
                    <a:pt x="38632" y="8704"/>
                  </a:lnTo>
                  <a:lnTo>
                    <a:pt x="24113" y="17530"/>
                  </a:lnTo>
                  <a:lnTo>
                    <a:pt x="8052" y="36961"/>
                  </a:lnTo>
                  <a:lnTo>
                    <a:pt x="1696" y="51049"/>
                  </a:lnTo>
                  <a:lnTo>
                    <a:pt x="0" y="57769"/>
                  </a:lnTo>
                  <a:lnTo>
                    <a:pt x="2670" y="82397"/>
                  </a:lnTo>
                  <a:lnTo>
                    <a:pt x="10239" y="94879"/>
                  </a:lnTo>
                  <a:lnTo>
                    <a:pt x="32346" y="111516"/>
                  </a:lnTo>
                  <a:lnTo>
                    <a:pt x="76733" y="117389"/>
                  </a:lnTo>
                  <a:lnTo>
                    <a:pt x="101960" y="117348"/>
                  </a:lnTo>
                  <a:lnTo>
                    <a:pt x="129960" y="1093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5" name="SMARTInkShape-2978">
              <a:extLst>
                <a:ext uri="{FF2B5EF4-FFF2-40B4-BE49-F238E27FC236}">
                  <a16:creationId xmlns:a16="http://schemas.microsoft.com/office/drawing/2014/main" id="{530507AB-880A-9EE8-77CD-5762E9E7146B}"/>
                </a:ext>
              </a:extLst>
            </p:cNvPr>
            <p:cNvSpPr/>
            <p:nvPr>
              <p:custDataLst>
                <p:tags r:id="rId106"/>
              </p:custDataLst>
            </p:nvPr>
          </p:nvSpPr>
          <p:spPr>
            <a:xfrm>
              <a:off x="4705350" y="4886325"/>
              <a:ext cx="76201" cy="108366"/>
            </a:xfrm>
            <a:custGeom>
              <a:avLst/>
              <a:gdLst/>
              <a:ahLst/>
              <a:cxnLst/>
              <a:rect l="0" t="0" r="0" b="0"/>
              <a:pathLst>
                <a:path w="76201" h="108366">
                  <a:moveTo>
                    <a:pt x="0" y="38100"/>
                  </a:moveTo>
                  <a:lnTo>
                    <a:pt x="0" y="38100"/>
                  </a:lnTo>
                  <a:lnTo>
                    <a:pt x="0" y="33044"/>
                  </a:lnTo>
                  <a:lnTo>
                    <a:pt x="2822" y="27739"/>
                  </a:lnTo>
                  <a:lnTo>
                    <a:pt x="6545" y="21853"/>
                  </a:lnTo>
                  <a:lnTo>
                    <a:pt x="9491" y="9685"/>
                  </a:lnTo>
                  <a:lnTo>
                    <a:pt x="9525" y="53378"/>
                  </a:lnTo>
                  <a:lnTo>
                    <a:pt x="17129" y="84745"/>
                  </a:lnTo>
                  <a:lnTo>
                    <a:pt x="28823" y="103327"/>
                  </a:lnTo>
                  <a:lnTo>
                    <a:pt x="31915" y="106985"/>
                  </a:lnTo>
                  <a:lnTo>
                    <a:pt x="33977" y="108365"/>
                  </a:lnTo>
                  <a:lnTo>
                    <a:pt x="35351" y="108226"/>
                  </a:lnTo>
                  <a:lnTo>
                    <a:pt x="42613" y="95344"/>
                  </a:lnTo>
                  <a:lnTo>
                    <a:pt x="53181" y="63754"/>
                  </a:lnTo>
                  <a:lnTo>
                    <a:pt x="57860" y="16986"/>
                  </a:lnTo>
                  <a:lnTo>
                    <a:pt x="59740" y="14500"/>
                  </a:lnTo>
                  <a:lnTo>
                    <a:pt x="62052" y="12841"/>
                  </a:lnTo>
                  <a:lnTo>
                    <a:pt x="63593" y="10677"/>
                  </a:lnTo>
                  <a:lnTo>
                    <a:pt x="65306" y="5451"/>
                  </a:lnTo>
                  <a:lnTo>
                    <a:pt x="66820" y="3634"/>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6" name="SMARTInkShape-2979">
              <a:extLst>
                <a:ext uri="{FF2B5EF4-FFF2-40B4-BE49-F238E27FC236}">
                  <a16:creationId xmlns:a16="http://schemas.microsoft.com/office/drawing/2014/main" id="{B0C7B88B-1647-F110-E5F7-E3C4104A502D}"/>
                </a:ext>
              </a:extLst>
            </p:cNvPr>
            <p:cNvSpPr/>
            <p:nvPr>
              <p:custDataLst>
                <p:tags r:id="rId107"/>
              </p:custDataLst>
            </p:nvPr>
          </p:nvSpPr>
          <p:spPr>
            <a:xfrm>
              <a:off x="4619625" y="4763008"/>
              <a:ext cx="28576" cy="228093"/>
            </a:xfrm>
            <a:custGeom>
              <a:avLst/>
              <a:gdLst/>
              <a:ahLst/>
              <a:cxnLst/>
              <a:rect l="0" t="0" r="0" b="0"/>
              <a:pathLst>
                <a:path w="28576" h="228093">
                  <a:moveTo>
                    <a:pt x="28575" y="18542"/>
                  </a:moveTo>
                  <a:lnTo>
                    <a:pt x="28575" y="18542"/>
                  </a:lnTo>
                  <a:lnTo>
                    <a:pt x="28575" y="0"/>
                  </a:lnTo>
                  <a:lnTo>
                    <a:pt x="28575" y="4699"/>
                  </a:lnTo>
                  <a:lnTo>
                    <a:pt x="18214" y="42355"/>
                  </a:lnTo>
                  <a:lnTo>
                    <a:pt x="6185" y="89333"/>
                  </a:lnTo>
                  <a:lnTo>
                    <a:pt x="1833" y="126771"/>
                  </a:lnTo>
                  <a:lnTo>
                    <a:pt x="241" y="172128"/>
                  </a:lnTo>
                  <a:lnTo>
                    <a:pt x="0" y="228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7" name="SMARTInkShape-2980">
              <a:extLst>
                <a:ext uri="{FF2B5EF4-FFF2-40B4-BE49-F238E27FC236}">
                  <a16:creationId xmlns:a16="http://schemas.microsoft.com/office/drawing/2014/main" id="{280B936C-19BA-93FF-EF5B-9C8D22E0315C}"/>
                </a:ext>
              </a:extLst>
            </p:cNvPr>
            <p:cNvSpPr/>
            <p:nvPr>
              <p:custDataLst>
                <p:tags r:id="rId108"/>
              </p:custDataLst>
            </p:nvPr>
          </p:nvSpPr>
          <p:spPr>
            <a:xfrm>
              <a:off x="4406467" y="4877343"/>
              <a:ext cx="184584" cy="103398"/>
            </a:xfrm>
            <a:custGeom>
              <a:avLst/>
              <a:gdLst/>
              <a:ahLst/>
              <a:cxnLst/>
              <a:rect l="0" t="0" r="0" b="0"/>
              <a:pathLst>
                <a:path w="184584" h="103398">
                  <a:moveTo>
                    <a:pt x="79808" y="37557"/>
                  </a:moveTo>
                  <a:lnTo>
                    <a:pt x="79808" y="37557"/>
                  </a:lnTo>
                  <a:lnTo>
                    <a:pt x="79808" y="29356"/>
                  </a:lnTo>
                  <a:lnTo>
                    <a:pt x="80866" y="28915"/>
                  </a:lnTo>
                  <a:lnTo>
                    <a:pt x="88940" y="28066"/>
                  </a:lnTo>
                  <a:lnTo>
                    <a:pt x="80191" y="28032"/>
                  </a:lnTo>
                  <a:lnTo>
                    <a:pt x="78771" y="11785"/>
                  </a:lnTo>
                  <a:lnTo>
                    <a:pt x="71610" y="1289"/>
                  </a:lnTo>
                  <a:lnTo>
                    <a:pt x="68051" y="271"/>
                  </a:lnTo>
                  <a:lnTo>
                    <a:pt x="65620" y="0"/>
                  </a:lnTo>
                  <a:lnTo>
                    <a:pt x="26467" y="20963"/>
                  </a:lnTo>
                  <a:lnTo>
                    <a:pt x="16238" y="30535"/>
                  </a:lnTo>
                  <a:lnTo>
                    <a:pt x="1046" y="53927"/>
                  </a:lnTo>
                  <a:lnTo>
                    <a:pt x="0" y="69174"/>
                  </a:lnTo>
                  <a:lnTo>
                    <a:pt x="1203" y="77685"/>
                  </a:lnTo>
                  <a:lnTo>
                    <a:pt x="8183" y="89964"/>
                  </a:lnTo>
                  <a:lnTo>
                    <a:pt x="19798" y="101414"/>
                  </a:lnTo>
                  <a:lnTo>
                    <a:pt x="31924" y="103397"/>
                  </a:lnTo>
                  <a:lnTo>
                    <a:pt x="40182" y="101038"/>
                  </a:lnTo>
                  <a:lnTo>
                    <a:pt x="54106" y="90901"/>
                  </a:lnTo>
                  <a:lnTo>
                    <a:pt x="73432" y="64226"/>
                  </a:lnTo>
                  <a:lnTo>
                    <a:pt x="76974" y="54349"/>
                  </a:lnTo>
                  <a:lnTo>
                    <a:pt x="79607" y="43962"/>
                  </a:lnTo>
                  <a:lnTo>
                    <a:pt x="87844" y="30339"/>
                  </a:lnTo>
                  <a:lnTo>
                    <a:pt x="87282" y="30628"/>
                  </a:lnTo>
                  <a:lnTo>
                    <a:pt x="83834" y="33772"/>
                  </a:lnTo>
                  <a:lnTo>
                    <a:pt x="81597" y="38697"/>
                  </a:lnTo>
                  <a:lnTo>
                    <a:pt x="80161" y="55538"/>
                  </a:lnTo>
                  <a:lnTo>
                    <a:pt x="82787" y="64246"/>
                  </a:lnTo>
                  <a:lnTo>
                    <a:pt x="96075" y="87247"/>
                  </a:lnTo>
                  <a:lnTo>
                    <a:pt x="111609" y="98781"/>
                  </a:lnTo>
                  <a:lnTo>
                    <a:pt x="115826" y="99540"/>
                  </a:lnTo>
                  <a:lnTo>
                    <a:pt x="148926" y="90495"/>
                  </a:lnTo>
                  <a:lnTo>
                    <a:pt x="184583" y="66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8" name="SMARTInkShape-2981">
              <a:extLst>
                <a:ext uri="{FF2B5EF4-FFF2-40B4-BE49-F238E27FC236}">
                  <a16:creationId xmlns:a16="http://schemas.microsoft.com/office/drawing/2014/main" id="{296E2AC4-F438-33D7-9C3C-D617A8DBC0A4}"/>
                </a:ext>
              </a:extLst>
            </p:cNvPr>
            <p:cNvSpPr/>
            <p:nvPr>
              <p:custDataLst>
                <p:tags r:id="rId109"/>
              </p:custDataLst>
            </p:nvPr>
          </p:nvSpPr>
          <p:spPr>
            <a:xfrm>
              <a:off x="4210050" y="4857877"/>
              <a:ext cx="123826" cy="129704"/>
            </a:xfrm>
            <a:custGeom>
              <a:avLst/>
              <a:gdLst/>
              <a:ahLst/>
              <a:cxnLst/>
              <a:rect l="0" t="0" r="0" b="0"/>
              <a:pathLst>
                <a:path w="123826" h="129704">
                  <a:moveTo>
                    <a:pt x="0" y="18923"/>
                  </a:moveTo>
                  <a:lnTo>
                    <a:pt x="0" y="18923"/>
                  </a:lnTo>
                  <a:lnTo>
                    <a:pt x="0" y="13866"/>
                  </a:lnTo>
                  <a:lnTo>
                    <a:pt x="1058" y="12377"/>
                  </a:lnTo>
                  <a:lnTo>
                    <a:pt x="2822" y="11384"/>
                  </a:lnTo>
                  <a:lnTo>
                    <a:pt x="5056" y="10722"/>
                  </a:lnTo>
                  <a:lnTo>
                    <a:pt x="6546" y="9222"/>
                  </a:lnTo>
                  <a:lnTo>
                    <a:pt x="9132" y="1313"/>
                  </a:lnTo>
                  <a:lnTo>
                    <a:pt x="12173" y="513"/>
                  </a:lnTo>
                  <a:lnTo>
                    <a:pt x="17692" y="0"/>
                  </a:lnTo>
                  <a:lnTo>
                    <a:pt x="32188" y="39657"/>
                  </a:lnTo>
                  <a:lnTo>
                    <a:pt x="45782" y="85159"/>
                  </a:lnTo>
                  <a:lnTo>
                    <a:pt x="52135" y="102283"/>
                  </a:lnTo>
                  <a:lnTo>
                    <a:pt x="65777" y="120763"/>
                  </a:lnTo>
                  <a:lnTo>
                    <a:pt x="74390" y="127685"/>
                  </a:lnTo>
                  <a:lnTo>
                    <a:pt x="78168" y="129531"/>
                  </a:lnTo>
                  <a:lnTo>
                    <a:pt x="81745" y="129703"/>
                  </a:lnTo>
                  <a:lnTo>
                    <a:pt x="88542" y="127073"/>
                  </a:lnTo>
                  <a:lnTo>
                    <a:pt x="90778" y="122773"/>
                  </a:lnTo>
                  <a:lnTo>
                    <a:pt x="94662" y="79166"/>
                  </a:lnTo>
                  <a:lnTo>
                    <a:pt x="103400" y="32452"/>
                  </a:lnTo>
                  <a:lnTo>
                    <a:pt x="106986" y="22114"/>
                  </a:lnTo>
                  <a:lnTo>
                    <a:pt x="109425" y="17875"/>
                  </a:lnTo>
                  <a:lnTo>
                    <a:pt x="112108" y="15049"/>
                  </a:lnTo>
                  <a:lnTo>
                    <a:pt x="123825" y="93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39" name="SMARTInkShape-2982">
              <a:extLst>
                <a:ext uri="{FF2B5EF4-FFF2-40B4-BE49-F238E27FC236}">
                  <a16:creationId xmlns:a16="http://schemas.microsoft.com/office/drawing/2014/main" id="{A13D4E29-058E-F034-BB2E-3EB2E7C85A4B}"/>
                </a:ext>
              </a:extLst>
            </p:cNvPr>
            <p:cNvSpPr/>
            <p:nvPr>
              <p:custDataLst>
                <p:tags r:id="rId110"/>
              </p:custDataLst>
            </p:nvPr>
          </p:nvSpPr>
          <p:spPr>
            <a:xfrm>
              <a:off x="3982774" y="4972050"/>
              <a:ext cx="8202" cy="9526"/>
            </a:xfrm>
            <a:custGeom>
              <a:avLst/>
              <a:gdLst/>
              <a:ahLst/>
              <a:cxnLst/>
              <a:rect l="0" t="0" r="0" b="0"/>
              <a:pathLst>
                <a:path w="8202" h="9526">
                  <a:moveTo>
                    <a:pt x="8201" y="0"/>
                  </a:moveTo>
                  <a:lnTo>
                    <a:pt x="8201" y="0"/>
                  </a:lnTo>
                  <a:lnTo>
                    <a:pt x="0" y="0"/>
                  </a:lnTo>
                  <a:lnTo>
                    <a:pt x="8201"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0" name="SMARTInkShape-2983">
              <a:extLst>
                <a:ext uri="{FF2B5EF4-FFF2-40B4-BE49-F238E27FC236}">
                  <a16:creationId xmlns:a16="http://schemas.microsoft.com/office/drawing/2014/main" id="{2279CEA7-27D9-10EE-8FB4-6FD1F046E121}"/>
                </a:ext>
              </a:extLst>
            </p:cNvPr>
            <p:cNvSpPr/>
            <p:nvPr>
              <p:custDataLst>
                <p:tags r:id="rId111"/>
              </p:custDataLst>
            </p:nvPr>
          </p:nvSpPr>
          <p:spPr>
            <a:xfrm>
              <a:off x="3810000" y="4876800"/>
              <a:ext cx="95251" cy="38101"/>
            </a:xfrm>
            <a:custGeom>
              <a:avLst/>
              <a:gdLst/>
              <a:ahLst/>
              <a:cxnLst/>
              <a:rect l="0" t="0" r="0" b="0"/>
              <a:pathLst>
                <a:path w="95251" h="38101">
                  <a:moveTo>
                    <a:pt x="0" y="38100"/>
                  </a:moveTo>
                  <a:lnTo>
                    <a:pt x="0" y="38100"/>
                  </a:lnTo>
                  <a:lnTo>
                    <a:pt x="0" y="33044"/>
                  </a:lnTo>
                  <a:lnTo>
                    <a:pt x="2822" y="27739"/>
                  </a:lnTo>
                  <a:lnTo>
                    <a:pt x="8662" y="21853"/>
                  </a:lnTo>
                  <a:lnTo>
                    <a:pt x="32481" y="9452"/>
                  </a:lnTo>
                  <a:lnTo>
                    <a:pt x="57334" y="1868"/>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1" name="SMARTInkShape-2984">
              <a:extLst>
                <a:ext uri="{FF2B5EF4-FFF2-40B4-BE49-F238E27FC236}">
                  <a16:creationId xmlns:a16="http://schemas.microsoft.com/office/drawing/2014/main" id="{6B3037E9-40D1-971E-A948-8D72DED36C30}"/>
                </a:ext>
              </a:extLst>
            </p:cNvPr>
            <p:cNvSpPr/>
            <p:nvPr>
              <p:custDataLst>
                <p:tags r:id="rId112"/>
              </p:custDataLst>
            </p:nvPr>
          </p:nvSpPr>
          <p:spPr>
            <a:xfrm>
              <a:off x="3810129" y="4762500"/>
              <a:ext cx="85597" cy="238092"/>
            </a:xfrm>
            <a:custGeom>
              <a:avLst/>
              <a:gdLst/>
              <a:ahLst/>
              <a:cxnLst/>
              <a:rect l="0" t="0" r="0" b="0"/>
              <a:pathLst>
                <a:path w="85597" h="238092">
                  <a:moveTo>
                    <a:pt x="18921" y="0"/>
                  </a:moveTo>
                  <a:lnTo>
                    <a:pt x="18921" y="0"/>
                  </a:lnTo>
                  <a:lnTo>
                    <a:pt x="23977" y="10113"/>
                  </a:lnTo>
                  <a:lnTo>
                    <a:pt x="27122" y="31572"/>
                  </a:lnTo>
                  <a:lnTo>
                    <a:pt x="23555" y="73772"/>
                  </a:lnTo>
                  <a:lnTo>
                    <a:pt x="25214" y="90996"/>
                  </a:lnTo>
                  <a:lnTo>
                    <a:pt x="20198" y="126211"/>
                  </a:lnTo>
                  <a:lnTo>
                    <a:pt x="11844" y="158202"/>
                  </a:lnTo>
                  <a:lnTo>
                    <a:pt x="4823" y="199290"/>
                  </a:lnTo>
                  <a:lnTo>
                    <a:pt x="0" y="236826"/>
                  </a:lnTo>
                  <a:lnTo>
                    <a:pt x="1016" y="237259"/>
                  </a:lnTo>
                  <a:lnTo>
                    <a:pt x="30466" y="238091"/>
                  </a:lnTo>
                  <a:lnTo>
                    <a:pt x="85596"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2" name="SMARTInkShape-2985">
              <a:extLst>
                <a:ext uri="{FF2B5EF4-FFF2-40B4-BE49-F238E27FC236}">
                  <a16:creationId xmlns:a16="http://schemas.microsoft.com/office/drawing/2014/main" id="{E5A15F44-A35A-3E3C-E38F-0E36AE98141D}"/>
                </a:ext>
              </a:extLst>
            </p:cNvPr>
            <p:cNvSpPr/>
            <p:nvPr>
              <p:custDataLst>
                <p:tags r:id="rId113"/>
              </p:custDataLst>
            </p:nvPr>
          </p:nvSpPr>
          <p:spPr>
            <a:xfrm>
              <a:off x="3753243" y="4819650"/>
              <a:ext cx="9133" cy="9526"/>
            </a:xfrm>
            <a:custGeom>
              <a:avLst/>
              <a:gdLst/>
              <a:ahLst/>
              <a:cxnLst/>
              <a:rect l="0" t="0" r="0" b="0"/>
              <a:pathLst>
                <a:path w="9133" h="9526">
                  <a:moveTo>
                    <a:pt x="9132" y="9525"/>
                  </a:moveTo>
                  <a:lnTo>
                    <a:pt x="9132" y="9525"/>
                  </a:lnTo>
                  <a:lnTo>
                    <a:pt x="4076" y="9525"/>
                  </a:lnTo>
                  <a:lnTo>
                    <a:pt x="2586" y="8467"/>
                  </a:lnTo>
                  <a:lnTo>
                    <a:pt x="1593" y="6703"/>
                  </a:lnTo>
                  <a:lnTo>
                    <a:pt x="0" y="1324"/>
                  </a:lnTo>
                  <a:lnTo>
                    <a:pt x="927" y="883"/>
                  </a:lnTo>
                  <a:lnTo>
                    <a:pt x="913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3" name="SMARTInkShape-2986">
              <a:extLst>
                <a:ext uri="{FF2B5EF4-FFF2-40B4-BE49-F238E27FC236}">
                  <a16:creationId xmlns:a16="http://schemas.microsoft.com/office/drawing/2014/main" id="{A20CA710-65F5-E613-3302-E0B29A5EB8C3}"/>
                </a:ext>
              </a:extLst>
            </p:cNvPr>
            <p:cNvSpPr/>
            <p:nvPr>
              <p:custDataLst>
                <p:tags r:id="rId114"/>
              </p:custDataLst>
            </p:nvPr>
          </p:nvSpPr>
          <p:spPr>
            <a:xfrm>
              <a:off x="3719494" y="4877308"/>
              <a:ext cx="9838" cy="104268"/>
            </a:xfrm>
            <a:custGeom>
              <a:avLst/>
              <a:gdLst/>
              <a:ahLst/>
              <a:cxnLst/>
              <a:rect l="0" t="0" r="0" b="0"/>
              <a:pathLst>
                <a:path w="9838" h="104268">
                  <a:moveTo>
                    <a:pt x="4781" y="18542"/>
                  </a:moveTo>
                  <a:lnTo>
                    <a:pt x="4781" y="18542"/>
                  </a:lnTo>
                  <a:lnTo>
                    <a:pt x="4781" y="0"/>
                  </a:lnTo>
                  <a:lnTo>
                    <a:pt x="4781" y="4699"/>
                  </a:lnTo>
                  <a:lnTo>
                    <a:pt x="7603" y="9920"/>
                  </a:lnTo>
                  <a:lnTo>
                    <a:pt x="9837" y="12794"/>
                  </a:lnTo>
                  <a:lnTo>
                    <a:pt x="9497" y="24454"/>
                  </a:lnTo>
                  <a:lnTo>
                    <a:pt x="2373" y="65850"/>
                  </a:lnTo>
                  <a:lnTo>
                    <a:pt x="0" y="72306"/>
                  </a:lnTo>
                  <a:lnTo>
                    <a:pt x="4781" y="104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4" name="SMARTInkShape-2987">
              <a:extLst>
                <a:ext uri="{FF2B5EF4-FFF2-40B4-BE49-F238E27FC236}">
                  <a16:creationId xmlns:a16="http://schemas.microsoft.com/office/drawing/2014/main" id="{11731F1F-E267-323F-3A38-F3E518376102}"/>
                </a:ext>
              </a:extLst>
            </p:cNvPr>
            <p:cNvSpPr/>
            <p:nvPr>
              <p:custDataLst>
                <p:tags r:id="rId115"/>
              </p:custDataLst>
            </p:nvPr>
          </p:nvSpPr>
          <p:spPr>
            <a:xfrm>
              <a:off x="3438525" y="4871612"/>
              <a:ext cx="219076" cy="99328"/>
            </a:xfrm>
            <a:custGeom>
              <a:avLst/>
              <a:gdLst/>
              <a:ahLst/>
              <a:cxnLst/>
              <a:rect l="0" t="0" r="0" b="0"/>
              <a:pathLst>
                <a:path w="219076" h="99328">
                  <a:moveTo>
                    <a:pt x="0" y="52813"/>
                  </a:moveTo>
                  <a:lnTo>
                    <a:pt x="0" y="52813"/>
                  </a:lnTo>
                  <a:lnTo>
                    <a:pt x="0" y="47757"/>
                  </a:lnTo>
                  <a:lnTo>
                    <a:pt x="8201" y="22221"/>
                  </a:lnTo>
                  <a:lnTo>
                    <a:pt x="9701" y="19719"/>
                  </a:lnTo>
                  <a:lnTo>
                    <a:pt x="11759" y="18050"/>
                  </a:lnTo>
                  <a:lnTo>
                    <a:pt x="36310" y="7467"/>
                  </a:lnTo>
                  <a:lnTo>
                    <a:pt x="61344" y="0"/>
                  </a:lnTo>
                  <a:lnTo>
                    <a:pt x="79677" y="4239"/>
                  </a:lnTo>
                  <a:lnTo>
                    <a:pt x="117502" y="22317"/>
                  </a:lnTo>
                  <a:lnTo>
                    <a:pt x="130187" y="32557"/>
                  </a:lnTo>
                  <a:lnTo>
                    <a:pt x="137236" y="44164"/>
                  </a:lnTo>
                  <a:lnTo>
                    <a:pt x="141761" y="68860"/>
                  </a:lnTo>
                  <a:lnTo>
                    <a:pt x="137489" y="87789"/>
                  </a:lnTo>
                  <a:lnTo>
                    <a:pt x="133992" y="92006"/>
                  </a:lnTo>
                  <a:lnTo>
                    <a:pt x="124463" y="96691"/>
                  </a:lnTo>
                  <a:lnTo>
                    <a:pt x="107198" y="99327"/>
                  </a:lnTo>
                  <a:lnTo>
                    <a:pt x="97738" y="97122"/>
                  </a:lnTo>
                  <a:lnTo>
                    <a:pt x="93734" y="95052"/>
                  </a:lnTo>
                  <a:lnTo>
                    <a:pt x="91064" y="91556"/>
                  </a:lnTo>
                  <a:lnTo>
                    <a:pt x="88098" y="82028"/>
                  </a:lnTo>
                  <a:lnTo>
                    <a:pt x="86428" y="64761"/>
                  </a:lnTo>
                  <a:lnTo>
                    <a:pt x="90990" y="46241"/>
                  </a:lnTo>
                  <a:lnTo>
                    <a:pt x="101824" y="33664"/>
                  </a:lnTo>
                  <a:lnTo>
                    <a:pt x="129592" y="13400"/>
                  </a:lnTo>
                  <a:lnTo>
                    <a:pt x="168551" y="6811"/>
                  </a:lnTo>
                  <a:lnTo>
                    <a:pt x="219075" y="51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5" name="SMARTInkShape-2988">
              <a:extLst>
                <a:ext uri="{FF2B5EF4-FFF2-40B4-BE49-F238E27FC236}">
                  <a16:creationId xmlns:a16="http://schemas.microsoft.com/office/drawing/2014/main" id="{158DC24F-2A44-0D78-3C41-271CEFFA7EEF}"/>
                </a:ext>
              </a:extLst>
            </p:cNvPr>
            <p:cNvSpPr/>
            <p:nvPr>
              <p:custDataLst>
                <p:tags r:id="rId116"/>
              </p:custDataLst>
            </p:nvPr>
          </p:nvSpPr>
          <p:spPr>
            <a:xfrm>
              <a:off x="3305899" y="4848225"/>
              <a:ext cx="113577" cy="114287"/>
            </a:xfrm>
            <a:custGeom>
              <a:avLst/>
              <a:gdLst/>
              <a:ahLst/>
              <a:cxnLst/>
              <a:rect l="0" t="0" r="0" b="0"/>
              <a:pathLst>
                <a:path w="113577" h="114287">
                  <a:moveTo>
                    <a:pt x="104051" y="0"/>
                  </a:moveTo>
                  <a:lnTo>
                    <a:pt x="104051" y="0"/>
                  </a:lnTo>
                  <a:lnTo>
                    <a:pt x="73654" y="1058"/>
                  </a:lnTo>
                  <a:lnTo>
                    <a:pt x="40729" y="13257"/>
                  </a:lnTo>
                  <a:lnTo>
                    <a:pt x="21554" y="27448"/>
                  </a:lnTo>
                  <a:lnTo>
                    <a:pt x="1720" y="61768"/>
                  </a:lnTo>
                  <a:lnTo>
                    <a:pt x="0" y="75334"/>
                  </a:lnTo>
                  <a:lnTo>
                    <a:pt x="4547" y="92759"/>
                  </a:lnTo>
                  <a:lnTo>
                    <a:pt x="7023" y="96765"/>
                  </a:lnTo>
                  <a:lnTo>
                    <a:pt x="21685" y="108776"/>
                  </a:lnTo>
                  <a:lnTo>
                    <a:pt x="27933" y="111845"/>
                  </a:lnTo>
                  <a:lnTo>
                    <a:pt x="46908" y="114085"/>
                  </a:lnTo>
                  <a:lnTo>
                    <a:pt x="74183" y="114286"/>
                  </a:lnTo>
                  <a:lnTo>
                    <a:pt x="113576"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53" name="SMARTInkShape-Group628">
            <a:extLst>
              <a:ext uri="{FF2B5EF4-FFF2-40B4-BE49-F238E27FC236}">
                <a16:creationId xmlns:a16="http://schemas.microsoft.com/office/drawing/2014/main" id="{ED2DF8B7-79DF-C87F-1CAD-D0BCC931D882}"/>
              </a:ext>
            </a:extLst>
          </p:cNvPr>
          <p:cNvGrpSpPr/>
          <p:nvPr/>
        </p:nvGrpSpPr>
        <p:grpSpPr>
          <a:xfrm>
            <a:off x="1085853" y="4800635"/>
            <a:ext cx="847506" cy="199991"/>
            <a:chOff x="1085853" y="4800635"/>
            <a:chExt cx="847506" cy="199991"/>
          </a:xfrm>
        </p:grpSpPr>
        <p:sp>
          <p:nvSpPr>
            <p:cNvPr id="265547" name="SMARTInkShape-2989">
              <a:extLst>
                <a:ext uri="{FF2B5EF4-FFF2-40B4-BE49-F238E27FC236}">
                  <a16:creationId xmlns:a16="http://schemas.microsoft.com/office/drawing/2014/main" id="{FDC52155-C760-0779-211A-310CD9AF517A}"/>
                </a:ext>
              </a:extLst>
            </p:cNvPr>
            <p:cNvSpPr/>
            <p:nvPr>
              <p:custDataLst>
                <p:tags r:id="rId98"/>
              </p:custDataLst>
            </p:nvPr>
          </p:nvSpPr>
          <p:spPr>
            <a:xfrm>
              <a:off x="1810142" y="4800635"/>
              <a:ext cx="123217" cy="190114"/>
            </a:xfrm>
            <a:custGeom>
              <a:avLst/>
              <a:gdLst/>
              <a:ahLst/>
              <a:cxnLst/>
              <a:rect l="0" t="0" r="0" b="0"/>
              <a:pathLst>
                <a:path w="123217" h="190114">
                  <a:moveTo>
                    <a:pt x="9133" y="9490"/>
                  </a:moveTo>
                  <a:lnTo>
                    <a:pt x="9133" y="9490"/>
                  </a:lnTo>
                  <a:lnTo>
                    <a:pt x="0" y="9490"/>
                  </a:lnTo>
                  <a:lnTo>
                    <a:pt x="4781" y="9490"/>
                  </a:lnTo>
                  <a:lnTo>
                    <a:pt x="10021" y="12312"/>
                  </a:lnTo>
                  <a:lnTo>
                    <a:pt x="15878" y="16036"/>
                  </a:lnTo>
                  <a:lnTo>
                    <a:pt x="22008" y="17691"/>
                  </a:lnTo>
                  <a:lnTo>
                    <a:pt x="66861" y="10295"/>
                  </a:lnTo>
                  <a:lnTo>
                    <a:pt x="87739" y="8670"/>
                  </a:lnTo>
                  <a:lnTo>
                    <a:pt x="123216" y="0"/>
                  </a:lnTo>
                  <a:lnTo>
                    <a:pt x="118312" y="5033"/>
                  </a:lnTo>
                  <a:lnTo>
                    <a:pt x="115865" y="10331"/>
                  </a:lnTo>
                  <a:lnTo>
                    <a:pt x="100765" y="53223"/>
                  </a:lnTo>
                  <a:lnTo>
                    <a:pt x="90320" y="100178"/>
                  </a:lnTo>
                  <a:lnTo>
                    <a:pt x="86318" y="139783"/>
                  </a:lnTo>
                  <a:lnTo>
                    <a:pt x="85372" y="186459"/>
                  </a:lnTo>
                  <a:lnTo>
                    <a:pt x="85336" y="190113"/>
                  </a:lnTo>
                  <a:lnTo>
                    <a:pt x="104383" y="1809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8" name="SMARTInkShape-2990">
              <a:extLst>
                <a:ext uri="{FF2B5EF4-FFF2-40B4-BE49-F238E27FC236}">
                  <a16:creationId xmlns:a16="http://schemas.microsoft.com/office/drawing/2014/main" id="{6AD15D0B-C69A-B73D-EF0F-91B2962EC417}"/>
                </a:ext>
              </a:extLst>
            </p:cNvPr>
            <p:cNvSpPr/>
            <p:nvPr>
              <p:custDataLst>
                <p:tags r:id="rId99"/>
              </p:custDataLst>
            </p:nvPr>
          </p:nvSpPr>
          <p:spPr>
            <a:xfrm>
              <a:off x="1673333" y="4810668"/>
              <a:ext cx="87912" cy="165796"/>
            </a:xfrm>
            <a:custGeom>
              <a:avLst/>
              <a:gdLst/>
              <a:ahLst/>
              <a:cxnLst/>
              <a:rect l="0" t="0" r="0" b="0"/>
              <a:pathLst>
                <a:path w="87912" h="165796">
                  <a:moveTo>
                    <a:pt x="60217" y="28032"/>
                  </a:moveTo>
                  <a:lnTo>
                    <a:pt x="60217" y="28032"/>
                  </a:lnTo>
                  <a:lnTo>
                    <a:pt x="65274" y="22975"/>
                  </a:lnTo>
                  <a:lnTo>
                    <a:pt x="67756" y="17671"/>
                  </a:lnTo>
                  <a:lnTo>
                    <a:pt x="69350" y="5642"/>
                  </a:lnTo>
                  <a:lnTo>
                    <a:pt x="68422" y="3580"/>
                  </a:lnTo>
                  <a:lnTo>
                    <a:pt x="66745" y="2206"/>
                  </a:lnTo>
                  <a:lnTo>
                    <a:pt x="62060" y="679"/>
                  </a:lnTo>
                  <a:lnTo>
                    <a:pt x="56450" y="0"/>
                  </a:lnTo>
                  <a:lnTo>
                    <a:pt x="42285" y="4674"/>
                  </a:lnTo>
                  <a:lnTo>
                    <a:pt x="26140" y="15735"/>
                  </a:lnTo>
                  <a:lnTo>
                    <a:pt x="19319" y="21861"/>
                  </a:lnTo>
                  <a:lnTo>
                    <a:pt x="15582" y="30934"/>
                  </a:lnTo>
                  <a:lnTo>
                    <a:pt x="13182" y="48949"/>
                  </a:lnTo>
                  <a:lnTo>
                    <a:pt x="15677" y="56026"/>
                  </a:lnTo>
                  <a:lnTo>
                    <a:pt x="17823" y="59394"/>
                  </a:lnTo>
                  <a:lnTo>
                    <a:pt x="30958" y="69192"/>
                  </a:lnTo>
                  <a:lnTo>
                    <a:pt x="53528" y="80145"/>
                  </a:lnTo>
                  <a:lnTo>
                    <a:pt x="72887" y="97998"/>
                  </a:lnTo>
                  <a:lnTo>
                    <a:pt x="84553" y="117151"/>
                  </a:lnTo>
                  <a:lnTo>
                    <a:pt x="86908" y="125144"/>
                  </a:lnTo>
                  <a:lnTo>
                    <a:pt x="85133" y="135044"/>
                  </a:lnTo>
                  <a:lnTo>
                    <a:pt x="78182" y="149698"/>
                  </a:lnTo>
                  <a:lnTo>
                    <a:pt x="72435" y="156190"/>
                  </a:lnTo>
                  <a:lnTo>
                    <a:pt x="51922" y="165754"/>
                  </a:lnTo>
                  <a:lnTo>
                    <a:pt x="40303" y="165795"/>
                  </a:lnTo>
                  <a:lnTo>
                    <a:pt x="15596" y="157197"/>
                  </a:lnTo>
                  <a:lnTo>
                    <a:pt x="1723" y="148383"/>
                  </a:lnTo>
                  <a:lnTo>
                    <a:pt x="54" y="145307"/>
                  </a:lnTo>
                  <a:lnTo>
                    <a:pt x="0" y="142200"/>
                  </a:lnTo>
                  <a:lnTo>
                    <a:pt x="3721" y="126440"/>
                  </a:lnTo>
                  <a:lnTo>
                    <a:pt x="7944" y="120099"/>
                  </a:lnTo>
                  <a:lnTo>
                    <a:pt x="32702" y="104231"/>
                  </a:lnTo>
                  <a:lnTo>
                    <a:pt x="51006" y="91884"/>
                  </a:lnTo>
                  <a:lnTo>
                    <a:pt x="84333" y="65718"/>
                  </a:lnTo>
                  <a:lnTo>
                    <a:pt x="86810" y="58540"/>
                  </a:lnTo>
                  <a:lnTo>
                    <a:pt x="87911" y="48294"/>
                  </a:lnTo>
                  <a:lnTo>
                    <a:pt x="85578" y="39507"/>
                  </a:lnTo>
                  <a:lnTo>
                    <a:pt x="83475" y="35682"/>
                  </a:lnTo>
                  <a:lnTo>
                    <a:pt x="70401" y="25242"/>
                  </a:lnTo>
                  <a:lnTo>
                    <a:pt x="48078" y="13292"/>
                  </a:lnTo>
                  <a:lnTo>
                    <a:pt x="22117" y="89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49" name="SMARTInkShape-2991">
              <a:extLst>
                <a:ext uri="{FF2B5EF4-FFF2-40B4-BE49-F238E27FC236}">
                  <a16:creationId xmlns:a16="http://schemas.microsoft.com/office/drawing/2014/main" id="{E771CD6A-41A9-F298-9488-1997C8C8FDC3}"/>
                </a:ext>
              </a:extLst>
            </p:cNvPr>
            <p:cNvSpPr/>
            <p:nvPr>
              <p:custDataLst>
                <p:tags r:id="rId100"/>
              </p:custDataLst>
            </p:nvPr>
          </p:nvSpPr>
          <p:spPr>
            <a:xfrm>
              <a:off x="1534117" y="4835099"/>
              <a:ext cx="85134" cy="125314"/>
            </a:xfrm>
            <a:custGeom>
              <a:avLst/>
              <a:gdLst/>
              <a:ahLst/>
              <a:cxnLst/>
              <a:rect l="0" t="0" r="0" b="0"/>
              <a:pathLst>
                <a:path w="85134" h="125314">
                  <a:moveTo>
                    <a:pt x="85133" y="32176"/>
                  </a:moveTo>
                  <a:lnTo>
                    <a:pt x="85133" y="32176"/>
                  </a:lnTo>
                  <a:lnTo>
                    <a:pt x="85133" y="18919"/>
                  </a:lnTo>
                  <a:lnTo>
                    <a:pt x="84075" y="16988"/>
                  </a:lnTo>
                  <a:lnTo>
                    <a:pt x="82311" y="15701"/>
                  </a:lnTo>
                  <a:lnTo>
                    <a:pt x="76932" y="13634"/>
                  </a:lnTo>
                  <a:lnTo>
                    <a:pt x="68265" y="6680"/>
                  </a:lnTo>
                  <a:lnTo>
                    <a:pt x="59439" y="4513"/>
                  </a:lnTo>
                  <a:lnTo>
                    <a:pt x="43820" y="3721"/>
                  </a:lnTo>
                  <a:lnTo>
                    <a:pt x="29265" y="8693"/>
                  </a:lnTo>
                  <a:lnTo>
                    <a:pt x="20439" y="16800"/>
                  </a:lnTo>
                  <a:lnTo>
                    <a:pt x="6149" y="39252"/>
                  </a:lnTo>
                  <a:lnTo>
                    <a:pt x="296" y="85449"/>
                  </a:lnTo>
                  <a:lnTo>
                    <a:pt x="0" y="93092"/>
                  </a:lnTo>
                  <a:lnTo>
                    <a:pt x="1919" y="99245"/>
                  </a:lnTo>
                  <a:lnTo>
                    <a:pt x="9696" y="108904"/>
                  </a:lnTo>
                  <a:lnTo>
                    <a:pt x="25975" y="120292"/>
                  </a:lnTo>
                  <a:lnTo>
                    <a:pt x="39147" y="125313"/>
                  </a:lnTo>
                  <a:lnTo>
                    <a:pt x="49173" y="123665"/>
                  </a:lnTo>
                  <a:lnTo>
                    <a:pt x="54809" y="121743"/>
                  </a:lnTo>
                  <a:lnTo>
                    <a:pt x="63895" y="113964"/>
                  </a:lnTo>
                  <a:lnTo>
                    <a:pt x="78351" y="91724"/>
                  </a:lnTo>
                  <a:lnTo>
                    <a:pt x="83124" y="73220"/>
                  </a:lnTo>
                  <a:lnTo>
                    <a:pt x="83678" y="46947"/>
                  </a:lnTo>
                  <a:lnTo>
                    <a:pt x="77411" y="23499"/>
                  </a:lnTo>
                  <a:lnTo>
                    <a:pt x="71823" y="13150"/>
                  </a:lnTo>
                  <a:lnTo>
                    <a:pt x="57671" y="1374"/>
                  </a:lnTo>
                  <a:lnTo>
                    <a:pt x="52008" y="0"/>
                  </a:lnTo>
                  <a:lnTo>
                    <a:pt x="40072" y="1295"/>
                  </a:lnTo>
                  <a:lnTo>
                    <a:pt x="18458" y="131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50" name="SMARTInkShape-2992">
              <a:extLst>
                <a:ext uri="{FF2B5EF4-FFF2-40B4-BE49-F238E27FC236}">
                  <a16:creationId xmlns:a16="http://schemas.microsoft.com/office/drawing/2014/main" id="{891B8A65-7A80-5A58-684A-1057936C6D57}"/>
                </a:ext>
              </a:extLst>
            </p:cNvPr>
            <p:cNvSpPr/>
            <p:nvPr>
              <p:custDataLst>
                <p:tags r:id="rId101"/>
              </p:custDataLst>
            </p:nvPr>
          </p:nvSpPr>
          <p:spPr>
            <a:xfrm>
              <a:off x="1476375" y="4972050"/>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51" name="SMARTInkShape-2993">
              <a:extLst>
                <a:ext uri="{FF2B5EF4-FFF2-40B4-BE49-F238E27FC236}">
                  <a16:creationId xmlns:a16="http://schemas.microsoft.com/office/drawing/2014/main" id="{D048AB28-B8BD-AB4E-DFB8-C9A9727A79FE}"/>
                </a:ext>
              </a:extLst>
            </p:cNvPr>
            <p:cNvSpPr/>
            <p:nvPr>
              <p:custDataLst>
                <p:tags r:id="rId102"/>
              </p:custDataLst>
            </p:nvPr>
          </p:nvSpPr>
          <p:spPr>
            <a:xfrm>
              <a:off x="1275122" y="4819688"/>
              <a:ext cx="134186" cy="180938"/>
            </a:xfrm>
            <a:custGeom>
              <a:avLst/>
              <a:gdLst/>
              <a:ahLst/>
              <a:cxnLst/>
              <a:rect l="0" t="0" r="0" b="0"/>
              <a:pathLst>
                <a:path w="134186" h="180938">
                  <a:moveTo>
                    <a:pt x="125053" y="66637"/>
                  </a:moveTo>
                  <a:lnTo>
                    <a:pt x="125053" y="66637"/>
                  </a:lnTo>
                  <a:lnTo>
                    <a:pt x="125053" y="58436"/>
                  </a:lnTo>
                  <a:lnTo>
                    <a:pt x="133254" y="49027"/>
                  </a:lnTo>
                  <a:lnTo>
                    <a:pt x="134185" y="42957"/>
                  </a:lnTo>
                  <a:lnTo>
                    <a:pt x="133258" y="41325"/>
                  </a:lnTo>
                  <a:lnTo>
                    <a:pt x="131581" y="40237"/>
                  </a:lnTo>
                  <a:lnTo>
                    <a:pt x="129405" y="39513"/>
                  </a:lnTo>
                  <a:lnTo>
                    <a:pt x="127955" y="37971"/>
                  </a:lnTo>
                  <a:lnTo>
                    <a:pt x="126342" y="33436"/>
                  </a:lnTo>
                  <a:lnTo>
                    <a:pt x="124854" y="31802"/>
                  </a:lnTo>
                  <a:lnTo>
                    <a:pt x="120379" y="29988"/>
                  </a:lnTo>
                  <a:lnTo>
                    <a:pt x="118762" y="28446"/>
                  </a:lnTo>
                  <a:lnTo>
                    <a:pt x="116965" y="23911"/>
                  </a:lnTo>
                  <a:lnTo>
                    <a:pt x="115428" y="22278"/>
                  </a:lnTo>
                  <a:lnTo>
                    <a:pt x="106433" y="19140"/>
                  </a:lnTo>
                  <a:lnTo>
                    <a:pt x="101074" y="19050"/>
                  </a:lnTo>
                  <a:lnTo>
                    <a:pt x="99542" y="17979"/>
                  </a:lnTo>
                  <a:lnTo>
                    <a:pt x="98521" y="16206"/>
                  </a:lnTo>
                  <a:lnTo>
                    <a:pt x="97840" y="13967"/>
                  </a:lnTo>
                  <a:lnTo>
                    <a:pt x="96327" y="12474"/>
                  </a:lnTo>
                  <a:lnTo>
                    <a:pt x="69694" y="2123"/>
                  </a:lnTo>
                  <a:lnTo>
                    <a:pt x="27983" y="0"/>
                  </a:lnTo>
                  <a:lnTo>
                    <a:pt x="20880" y="2801"/>
                  </a:lnTo>
                  <a:lnTo>
                    <a:pt x="2640" y="18279"/>
                  </a:lnTo>
                  <a:lnTo>
                    <a:pt x="53" y="23815"/>
                  </a:lnTo>
                  <a:lnTo>
                    <a:pt x="0" y="35611"/>
                  </a:lnTo>
                  <a:lnTo>
                    <a:pt x="3505" y="45086"/>
                  </a:lnTo>
                  <a:lnTo>
                    <a:pt x="14378" y="64850"/>
                  </a:lnTo>
                  <a:lnTo>
                    <a:pt x="26122" y="73956"/>
                  </a:lnTo>
                  <a:lnTo>
                    <a:pt x="40867" y="80473"/>
                  </a:lnTo>
                  <a:lnTo>
                    <a:pt x="68981" y="85000"/>
                  </a:lnTo>
                  <a:lnTo>
                    <a:pt x="76496" y="82560"/>
                  </a:lnTo>
                  <a:lnTo>
                    <a:pt x="89944" y="72369"/>
                  </a:lnTo>
                  <a:lnTo>
                    <a:pt x="99598" y="58223"/>
                  </a:lnTo>
                  <a:lnTo>
                    <a:pt x="115397" y="19222"/>
                  </a:lnTo>
                  <a:lnTo>
                    <a:pt x="115489" y="24130"/>
                  </a:lnTo>
                  <a:lnTo>
                    <a:pt x="107324" y="67923"/>
                  </a:lnTo>
                  <a:lnTo>
                    <a:pt x="106177" y="114431"/>
                  </a:lnTo>
                  <a:lnTo>
                    <a:pt x="107138" y="132329"/>
                  </a:lnTo>
                  <a:lnTo>
                    <a:pt x="115710" y="166617"/>
                  </a:lnTo>
                  <a:lnTo>
                    <a:pt x="125053" y="1809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52" name="SMARTInkShape-2994">
              <a:extLst>
                <a:ext uri="{FF2B5EF4-FFF2-40B4-BE49-F238E27FC236}">
                  <a16:creationId xmlns:a16="http://schemas.microsoft.com/office/drawing/2014/main" id="{C0EE8D51-20AE-164A-CE45-0A0B55553E06}"/>
                </a:ext>
              </a:extLst>
            </p:cNvPr>
            <p:cNvSpPr/>
            <p:nvPr>
              <p:custDataLst>
                <p:tags r:id="rId103"/>
              </p:custDataLst>
            </p:nvPr>
          </p:nvSpPr>
          <p:spPr>
            <a:xfrm>
              <a:off x="1085853" y="4943475"/>
              <a:ext cx="104773" cy="9492"/>
            </a:xfrm>
            <a:custGeom>
              <a:avLst/>
              <a:gdLst/>
              <a:ahLst/>
              <a:cxnLst/>
              <a:rect l="0" t="0" r="0" b="0"/>
              <a:pathLst>
                <a:path w="104773" h="9492">
                  <a:moveTo>
                    <a:pt x="9522" y="0"/>
                  </a:moveTo>
                  <a:lnTo>
                    <a:pt x="9522" y="0"/>
                  </a:lnTo>
                  <a:lnTo>
                    <a:pt x="1321" y="0"/>
                  </a:lnTo>
                  <a:lnTo>
                    <a:pt x="880" y="1058"/>
                  </a:lnTo>
                  <a:lnTo>
                    <a:pt x="0" y="9491"/>
                  </a:lnTo>
                  <a:lnTo>
                    <a:pt x="23848" y="8465"/>
                  </a:lnTo>
                  <a:lnTo>
                    <a:pt x="59243" y="1324"/>
                  </a:lnTo>
                  <a:lnTo>
                    <a:pt x="86999" y="1320"/>
                  </a:lnTo>
                  <a:lnTo>
                    <a:pt x="102222" y="8236"/>
                  </a:lnTo>
                  <a:lnTo>
                    <a:pt x="103072" y="7607"/>
                  </a:lnTo>
                  <a:lnTo>
                    <a:pt x="10477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56" name="SMARTInkShape-Group629">
            <a:extLst>
              <a:ext uri="{FF2B5EF4-FFF2-40B4-BE49-F238E27FC236}">
                <a16:creationId xmlns:a16="http://schemas.microsoft.com/office/drawing/2014/main" id="{00D8E47F-CE58-FF15-7EA0-CBE2B81BD45D}"/>
              </a:ext>
            </a:extLst>
          </p:cNvPr>
          <p:cNvGrpSpPr/>
          <p:nvPr/>
        </p:nvGrpSpPr>
        <p:grpSpPr>
          <a:xfrm>
            <a:off x="1809790" y="4248150"/>
            <a:ext cx="428586" cy="428626"/>
            <a:chOff x="1809790" y="4248150"/>
            <a:chExt cx="428586" cy="428626"/>
          </a:xfrm>
        </p:grpSpPr>
        <p:sp>
          <p:nvSpPr>
            <p:cNvPr id="265554" name="SMARTInkShape-2995">
              <a:extLst>
                <a:ext uri="{FF2B5EF4-FFF2-40B4-BE49-F238E27FC236}">
                  <a16:creationId xmlns:a16="http://schemas.microsoft.com/office/drawing/2014/main" id="{B5B91B79-20BC-04E4-ECCB-2F597E324A52}"/>
                </a:ext>
              </a:extLst>
            </p:cNvPr>
            <p:cNvSpPr/>
            <p:nvPr>
              <p:custDataLst>
                <p:tags r:id="rId96"/>
              </p:custDataLst>
            </p:nvPr>
          </p:nvSpPr>
          <p:spPr>
            <a:xfrm>
              <a:off x="1809790" y="4352925"/>
              <a:ext cx="380961" cy="323851"/>
            </a:xfrm>
            <a:custGeom>
              <a:avLst/>
              <a:gdLst/>
              <a:ahLst/>
              <a:cxnLst/>
              <a:rect l="0" t="0" r="0" b="0"/>
              <a:pathLst>
                <a:path w="380961" h="323851">
                  <a:moveTo>
                    <a:pt x="380960" y="0"/>
                  </a:moveTo>
                  <a:lnTo>
                    <a:pt x="380960" y="0"/>
                  </a:lnTo>
                  <a:lnTo>
                    <a:pt x="375904" y="0"/>
                  </a:lnTo>
                  <a:lnTo>
                    <a:pt x="370599" y="2822"/>
                  </a:lnTo>
                  <a:lnTo>
                    <a:pt x="362597" y="7604"/>
                  </a:lnTo>
                  <a:lnTo>
                    <a:pt x="317589" y="27448"/>
                  </a:lnTo>
                  <a:lnTo>
                    <a:pt x="276838" y="56692"/>
                  </a:lnTo>
                  <a:lnTo>
                    <a:pt x="233703" y="83535"/>
                  </a:lnTo>
                  <a:lnTo>
                    <a:pt x="192705" y="114430"/>
                  </a:lnTo>
                  <a:lnTo>
                    <a:pt x="146142" y="158758"/>
                  </a:lnTo>
                  <a:lnTo>
                    <a:pt x="102626" y="202142"/>
                  </a:lnTo>
                  <a:lnTo>
                    <a:pt x="59893" y="244867"/>
                  </a:lnTo>
                  <a:lnTo>
                    <a:pt x="21901" y="292210"/>
                  </a:lnTo>
                  <a:lnTo>
                    <a:pt x="19581" y="294669"/>
                  </a:lnTo>
                  <a:lnTo>
                    <a:pt x="38330" y="253834"/>
                  </a:lnTo>
                  <a:lnTo>
                    <a:pt x="53970" y="210168"/>
                  </a:lnTo>
                  <a:lnTo>
                    <a:pt x="73340" y="164969"/>
                  </a:lnTo>
                  <a:lnTo>
                    <a:pt x="76156" y="133438"/>
                  </a:lnTo>
                  <a:lnTo>
                    <a:pt x="53367" y="173453"/>
                  </a:lnTo>
                  <a:lnTo>
                    <a:pt x="35753" y="207123"/>
                  </a:lnTo>
                  <a:lnTo>
                    <a:pt x="21148" y="230703"/>
                  </a:lnTo>
                  <a:lnTo>
                    <a:pt x="9963" y="254747"/>
                  </a:lnTo>
                  <a:lnTo>
                    <a:pt x="3394" y="263746"/>
                  </a:lnTo>
                  <a:lnTo>
                    <a:pt x="0" y="276063"/>
                  </a:lnTo>
                  <a:lnTo>
                    <a:pt x="5028" y="276177"/>
                  </a:lnTo>
                  <a:lnTo>
                    <a:pt x="47906" y="287982"/>
                  </a:lnTo>
                  <a:lnTo>
                    <a:pt x="94382" y="306844"/>
                  </a:lnTo>
                  <a:lnTo>
                    <a:pt x="114260" y="323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55" name="SMARTInkShape-2996">
              <a:extLst>
                <a:ext uri="{FF2B5EF4-FFF2-40B4-BE49-F238E27FC236}">
                  <a16:creationId xmlns:a16="http://schemas.microsoft.com/office/drawing/2014/main" id="{D8007EBA-12F2-7B0C-AB0D-F24BFFCC8FCF}"/>
                </a:ext>
              </a:extLst>
            </p:cNvPr>
            <p:cNvSpPr/>
            <p:nvPr>
              <p:custDataLst>
                <p:tags r:id="rId97"/>
              </p:custDataLst>
            </p:nvPr>
          </p:nvSpPr>
          <p:spPr>
            <a:xfrm>
              <a:off x="2228850" y="4248150"/>
              <a:ext cx="9526" cy="114301"/>
            </a:xfrm>
            <a:custGeom>
              <a:avLst/>
              <a:gdLst/>
              <a:ahLst/>
              <a:cxnLst/>
              <a:rect l="0" t="0" r="0" b="0"/>
              <a:pathLst>
                <a:path w="9526" h="114301">
                  <a:moveTo>
                    <a:pt x="0" y="9525"/>
                  </a:moveTo>
                  <a:lnTo>
                    <a:pt x="0" y="9525"/>
                  </a:lnTo>
                  <a:lnTo>
                    <a:pt x="5056" y="4468"/>
                  </a:lnTo>
                  <a:lnTo>
                    <a:pt x="5488" y="2979"/>
                  </a:lnTo>
                  <a:lnTo>
                    <a:pt x="4717" y="1986"/>
                  </a:lnTo>
                  <a:lnTo>
                    <a:pt x="3145" y="1324"/>
                  </a:lnTo>
                  <a:lnTo>
                    <a:pt x="3155" y="883"/>
                  </a:lnTo>
                  <a:lnTo>
                    <a:pt x="8477" y="117"/>
                  </a:lnTo>
                  <a:lnTo>
                    <a:pt x="3831" y="23"/>
                  </a:lnTo>
                  <a:lnTo>
                    <a:pt x="6309" y="7"/>
                  </a:lnTo>
                  <a:lnTo>
                    <a:pt x="3398" y="2"/>
                  </a:lnTo>
                  <a:lnTo>
                    <a:pt x="6181" y="0"/>
                  </a:lnTo>
                  <a:lnTo>
                    <a:pt x="3360" y="0"/>
                  </a:lnTo>
                  <a:lnTo>
                    <a:pt x="6170" y="0"/>
                  </a:lnTo>
                  <a:lnTo>
                    <a:pt x="3357" y="0"/>
                  </a:lnTo>
                  <a:lnTo>
                    <a:pt x="8504" y="0"/>
                  </a:lnTo>
                  <a:lnTo>
                    <a:pt x="3835" y="0"/>
                  </a:lnTo>
                  <a:lnTo>
                    <a:pt x="9525" y="0"/>
                  </a:lnTo>
                  <a:lnTo>
                    <a:pt x="9525" y="8201"/>
                  </a:lnTo>
                  <a:lnTo>
                    <a:pt x="8467" y="8642"/>
                  </a:lnTo>
                  <a:lnTo>
                    <a:pt x="4469" y="9132"/>
                  </a:lnTo>
                  <a:lnTo>
                    <a:pt x="2979" y="10321"/>
                  </a:lnTo>
                  <a:lnTo>
                    <a:pt x="1324" y="14465"/>
                  </a:lnTo>
                  <a:lnTo>
                    <a:pt x="116" y="26848"/>
                  </a:lnTo>
                  <a:lnTo>
                    <a:pt x="5091" y="33120"/>
                  </a:lnTo>
                  <a:lnTo>
                    <a:pt x="5511" y="35838"/>
                  </a:lnTo>
                  <a:lnTo>
                    <a:pt x="277" y="60361"/>
                  </a:lnTo>
                  <a:lnTo>
                    <a:pt x="1243" y="62466"/>
                  </a:lnTo>
                  <a:lnTo>
                    <a:pt x="2945" y="63869"/>
                  </a:lnTo>
                  <a:lnTo>
                    <a:pt x="5139" y="64804"/>
                  </a:lnTo>
                  <a:lnTo>
                    <a:pt x="6601" y="66486"/>
                  </a:lnTo>
                  <a:lnTo>
                    <a:pt x="8225" y="71177"/>
                  </a:lnTo>
                  <a:lnTo>
                    <a:pt x="9525"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63" name="SMARTInkShape-Group630">
            <a:extLst>
              <a:ext uri="{FF2B5EF4-FFF2-40B4-BE49-F238E27FC236}">
                <a16:creationId xmlns:a16="http://schemas.microsoft.com/office/drawing/2014/main" id="{C48BD7C3-AFB3-18F2-90C9-05FA4EF295DC}"/>
              </a:ext>
            </a:extLst>
          </p:cNvPr>
          <p:cNvGrpSpPr/>
          <p:nvPr/>
        </p:nvGrpSpPr>
        <p:grpSpPr>
          <a:xfrm>
            <a:off x="7686675" y="3800475"/>
            <a:ext cx="1085636" cy="238126"/>
            <a:chOff x="7686675" y="3800475"/>
            <a:chExt cx="1085636" cy="238126"/>
          </a:xfrm>
        </p:grpSpPr>
        <p:sp>
          <p:nvSpPr>
            <p:cNvPr id="265557" name="SMARTInkShape-2997">
              <a:extLst>
                <a:ext uri="{FF2B5EF4-FFF2-40B4-BE49-F238E27FC236}">
                  <a16:creationId xmlns:a16="http://schemas.microsoft.com/office/drawing/2014/main" id="{4E13E085-48ED-D3BF-938A-0561911A9869}"/>
                </a:ext>
              </a:extLst>
            </p:cNvPr>
            <p:cNvSpPr/>
            <p:nvPr>
              <p:custDataLst>
                <p:tags r:id="rId90"/>
              </p:custDataLst>
            </p:nvPr>
          </p:nvSpPr>
          <p:spPr>
            <a:xfrm>
              <a:off x="8639175" y="3800509"/>
              <a:ext cx="133136" cy="238092"/>
            </a:xfrm>
            <a:custGeom>
              <a:avLst/>
              <a:gdLst/>
              <a:ahLst/>
              <a:cxnLst/>
              <a:rect l="0" t="0" r="0" b="0"/>
              <a:pathLst>
                <a:path w="133136" h="238092">
                  <a:moveTo>
                    <a:pt x="0" y="9491"/>
                  </a:moveTo>
                  <a:lnTo>
                    <a:pt x="0" y="9491"/>
                  </a:lnTo>
                  <a:lnTo>
                    <a:pt x="46692" y="9491"/>
                  </a:lnTo>
                  <a:lnTo>
                    <a:pt x="77936" y="8433"/>
                  </a:lnTo>
                  <a:lnTo>
                    <a:pt x="125062" y="359"/>
                  </a:lnTo>
                  <a:lnTo>
                    <a:pt x="132622" y="0"/>
                  </a:lnTo>
                  <a:lnTo>
                    <a:pt x="133135" y="5033"/>
                  </a:lnTo>
                  <a:lnTo>
                    <a:pt x="120073" y="50784"/>
                  </a:lnTo>
                  <a:lnTo>
                    <a:pt x="110954" y="88872"/>
                  </a:lnTo>
                  <a:lnTo>
                    <a:pt x="91846" y="132063"/>
                  </a:lnTo>
                  <a:lnTo>
                    <a:pt x="81307" y="162578"/>
                  </a:lnTo>
                  <a:lnTo>
                    <a:pt x="76872" y="207555"/>
                  </a:lnTo>
                  <a:lnTo>
                    <a:pt x="76258" y="231290"/>
                  </a:lnTo>
                  <a:lnTo>
                    <a:pt x="77297" y="233557"/>
                  </a:lnTo>
                  <a:lnTo>
                    <a:pt x="79049" y="235068"/>
                  </a:lnTo>
                  <a:lnTo>
                    <a:pt x="83816" y="236748"/>
                  </a:lnTo>
                  <a:lnTo>
                    <a:pt x="104775" y="2380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58" name="SMARTInkShape-2998">
              <a:extLst>
                <a:ext uri="{FF2B5EF4-FFF2-40B4-BE49-F238E27FC236}">
                  <a16:creationId xmlns:a16="http://schemas.microsoft.com/office/drawing/2014/main" id="{60C70DA9-3118-8D7F-8B50-AAA580F54ACF}"/>
                </a:ext>
              </a:extLst>
            </p:cNvPr>
            <p:cNvSpPr/>
            <p:nvPr>
              <p:custDataLst>
                <p:tags r:id="rId91"/>
              </p:custDataLst>
            </p:nvPr>
          </p:nvSpPr>
          <p:spPr>
            <a:xfrm>
              <a:off x="8509132" y="3800475"/>
              <a:ext cx="78009" cy="180381"/>
            </a:xfrm>
            <a:custGeom>
              <a:avLst/>
              <a:gdLst/>
              <a:ahLst/>
              <a:cxnLst/>
              <a:rect l="0" t="0" r="0" b="0"/>
              <a:pathLst>
                <a:path w="78009" h="180381">
                  <a:moveTo>
                    <a:pt x="53843" y="28575"/>
                  </a:moveTo>
                  <a:lnTo>
                    <a:pt x="53843" y="28575"/>
                  </a:lnTo>
                  <a:lnTo>
                    <a:pt x="53843" y="14110"/>
                  </a:lnTo>
                  <a:lnTo>
                    <a:pt x="52785" y="12581"/>
                  </a:lnTo>
                  <a:lnTo>
                    <a:pt x="51020" y="11562"/>
                  </a:lnTo>
                  <a:lnTo>
                    <a:pt x="45179" y="10430"/>
                  </a:lnTo>
                  <a:lnTo>
                    <a:pt x="35529" y="9927"/>
                  </a:lnTo>
                  <a:lnTo>
                    <a:pt x="27007" y="12526"/>
                  </a:lnTo>
                  <a:lnTo>
                    <a:pt x="7855" y="27874"/>
                  </a:lnTo>
                  <a:lnTo>
                    <a:pt x="1655" y="36377"/>
                  </a:lnTo>
                  <a:lnTo>
                    <a:pt x="0" y="40126"/>
                  </a:lnTo>
                  <a:lnTo>
                    <a:pt x="986" y="49937"/>
                  </a:lnTo>
                  <a:lnTo>
                    <a:pt x="6009" y="61352"/>
                  </a:lnTo>
                  <a:lnTo>
                    <a:pt x="27370" y="87154"/>
                  </a:lnTo>
                  <a:lnTo>
                    <a:pt x="34316" y="91652"/>
                  </a:lnTo>
                  <a:lnTo>
                    <a:pt x="40932" y="94709"/>
                  </a:lnTo>
                  <a:lnTo>
                    <a:pt x="56991" y="108297"/>
                  </a:lnTo>
                  <a:lnTo>
                    <a:pt x="66535" y="122634"/>
                  </a:lnTo>
                  <a:lnTo>
                    <a:pt x="77391" y="150723"/>
                  </a:lnTo>
                  <a:lnTo>
                    <a:pt x="78008" y="155515"/>
                  </a:lnTo>
                  <a:lnTo>
                    <a:pt x="75872" y="163662"/>
                  </a:lnTo>
                  <a:lnTo>
                    <a:pt x="68720" y="174199"/>
                  </a:lnTo>
                  <a:lnTo>
                    <a:pt x="62925" y="177964"/>
                  </a:lnTo>
                  <a:lnTo>
                    <a:pt x="55763" y="179636"/>
                  </a:lnTo>
                  <a:lnTo>
                    <a:pt x="45525" y="180380"/>
                  </a:lnTo>
                  <a:lnTo>
                    <a:pt x="36741" y="177888"/>
                  </a:lnTo>
                  <a:lnTo>
                    <a:pt x="23022" y="167713"/>
                  </a:lnTo>
                  <a:lnTo>
                    <a:pt x="13687" y="158147"/>
                  </a:lnTo>
                  <a:lnTo>
                    <a:pt x="2145" y="140038"/>
                  </a:lnTo>
                  <a:lnTo>
                    <a:pt x="1386" y="136751"/>
                  </a:lnTo>
                  <a:lnTo>
                    <a:pt x="1938" y="133501"/>
                  </a:lnTo>
                  <a:lnTo>
                    <a:pt x="5375" y="127067"/>
                  </a:lnTo>
                  <a:lnTo>
                    <a:pt x="10429" y="120679"/>
                  </a:lnTo>
                  <a:lnTo>
                    <a:pt x="53413" y="90822"/>
                  </a:lnTo>
                  <a:lnTo>
                    <a:pt x="66652" y="73712"/>
                  </a:lnTo>
                  <a:lnTo>
                    <a:pt x="70119" y="65217"/>
                  </a:lnTo>
                  <a:lnTo>
                    <a:pt x="72071" y="49427"/>
                  </a:lnTo>
                  <a:lnTo>
                    <a:pt x="67593" y="31343"/>
                  </a:lnTo>
                  <a:lnTo>
                    <a:pt x="59564" y="17636"/>
                  </a:lnTo>
                  <a:lnTo>
                    <a:pt x="53563" y="13130"/>
                  </a:lnTo>
                  <a:lnTo>
                    <a:pt x="47368" y="10069"/>
                  </a:lnTo>
                  <a:lnTo>
                    <a:pt x="3479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59" name="SMARTInkShape-2999">
              <a:extLst>
                <a:ext uri="{FF2B5EF4-FFF2-40B4-BE49-F238E27FC236}">
                  <a16:creationId xmlns:a16="http://schemas.microsoft.com/office/drawing/2014/main" id="{CBF30F0C-2390-398F-E517-9BB571C56176}"/>
                </a:ext>
              </a:extLst>
            </p:cNvPr>
            <p:cNvSpPr/>
            <p:nvPr>
              <p:custDataLst>
                <p:tags r:id="rId92"/>
              </p:custDataLst>
            </p:nvPr>
          </p:nvSpPr>
          <p:spPr>
            <a:xfrm>
              <a:off x="8306449" y="3829050"/>
              <a:ext cx="103464" cy="146396"/>
            </a:xfrm>
            <a:custGeom>
              <a:avLst/>
              <a:gdLst/>
              <a:ahLst/>
              <a:cxnLst/>
              <a:rect l="0" t="0" r="0" b="0"/>
              <a:pathLst>
                <a:path w="103464" h="146396">
                  <a:moveTo>
                    <a:pt x="56501" y="47625"/>
                  </a:moveTo>
                  <a:lnTo>
                    <a:pt x="56501" y="47625"/>
                  </a:lnTo>
                  <a:lnTo>
                    <a:pt x="56501" y="24877"/>
                  </a:lnTo>
                  <a:lnTo>
                    <a:pt x="55443" y="22935"/>
                  </a:lnTo>
                  <a:lnTo>
                    <a:pt x="53678" y="21640"/>
                  </a:lnTo>
                  <a:lnTo>
                    <a:pt x="47837" y="20201"/>
                  </a:lnTo>
                  <a:lnTo>
                    <a:pt x="30967" y="19202"/>
                  </a:lnTo>
                  <a:lnTo>
                    <a:pt x="18713" y="24152"/>
                  </a:lnTo>
                  <a:lnTo>
                    <a:pt x="10426" y="35076"/>
                  </a:lnTo>
                  <a:lnTo>
                    <a:pt x="4272" y="49456"/>
                  </a:lnTo>
                  <a:lnTo>
                    <a:pt x="0" y="87430"/>
                  </a:lnTo>
                  <a:lnTo>
                    <a:pt x="5283" y="105533"/>
                  </a:lnTo>
                  <a:lnTo>
                    <a:pt x="24277" y="137291"/>
                  </a:lnTo>
                  <a:lnTo>
                    <a:pt x="30891" y="144979"/>
                  </a:lnTo>
                  <a:lnTo>
                    <a:pt x="35195" y="146395"/>
                  </a:lnTo>
                  <a:lnTo>
                    <a:pt x="58333" y="143547"/>
                  </a:lnTo>
                  <a:lnTo>
                    <a:pt x="65430" y="140352"/>
                  </a:lnTo>
                  <a:lnTo>
                    <a:pt x="68803" y="138018"/>
                  </a:lnTo>
                  <a:lnTo>
                    <a:pt x="81821" y="119063"/>
                  </a:lnTo>
                  <a:lnTo>
                    <a:pt x="90345" y="101129"/>
                  </a:lnTo>
                  <a:lnTo>
                    <a:pt x="101890" y="55228"/>
                  </a:lnTo>
                  <a:lnTo>
                    <a:pt x="103463" y="44233"/>
                  </a:lnTo>
                  <a:lnTo>
                    <a:pt x="102773" y="33417"/>
                  </a:lnTo>
                  <a:lnTo>
                    <a:pt x="98939" y="21555"/>
                  </a:lnTo>
                  <a:lnTo>
                    <a:pt x="90885" y="12050"/>
                  </a:lnTo>
                  <a:lnTo>
                    <a:pt x="78579" y="2380"/>
                  </a:lnTo>
                  <a:lnTo>
                    <a:pt x="4697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60" name="SMARTInkShape-3000">
              <a:extLst>
                <a:ext uri="{FF2B5EF4-FFF2-40B4-BE49-F238E27FC236}">
                  <a16:creationId xmlns:a16="http://schemas.microsoft.com/office/drawing/2014/main" id="{557FA2B9-3E40-8A02-10C8-320FB227CCA9}"/>
                </a:ext>
              </a:extLst>
            </p:cNvPr>
            <p:cNvSpPr/>
            <p:nvPr>
              <p:custDataLst>
                <p:tags r:id="rId93"/>
              </p:custDataLst>
            </p:nvPr>
          </p:nvSpPr>
          <p:spPr>
            <a:xfrm>
              <a:off x="8210550" y="40100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61" name="SMARTInkShape-3001">
              <a:extLst>
                <a:ext uri="{FF2B5EF4-FFF2-40B4-BE49-F238E27FC236}">
                  <a16:creationId xmlns:a16="http://schemas.microsoft.com/office/drawing/2014/main" id="{22E52E23-F7F2-4A33-663B-6E43E12685EF}"/>
                </a:ext>
              </a:extLst>
            </p:cNvPr>
            <p:cNvSpPr/>
            <p:nvPr>
              <p:custDataLst>
                <p:tags r:id="rId94"/>
              </p:custDataLst>
            </p:nvPr>
          </p:nvSpPr>
          <p:spPr>
            <a:xfrm>
              <a:off x="8035270" y="3829569"/>
              <a:ext cx="108606" cy="170932"/>
            </a:xfrm>
            <a:custGeom>
              <a:avLst/>
              <a:gdLst/>
              <a:ahLst/>
              <a:cxnLst/>
              <a:rect l="0" t="0" r="0" b="0"/>
              <a:pathLst>
                <a:path w="108606" h="170932">
                  <a:moveTo>
                    <a:pt x="99080" y="56631"/>
                  </a:moveTo>
                  <a:lnTo>
                    <a:pt x="99080" y="56631"/>
                  </a:lnTo>
                  <a:lnTo>
                    <a:pt x="99080" y="38939"/>
                  </a:lnTo>
                  <a:lnTo>
                    <a:pt x="98022" y="38487"/>
                  </a:lnTo>
                  <a:lnTo>
                    <a:pt x="94024" y="37983"/>
                  </a:lnTo>
                  <a:lnTo>
                    <a:pt x="92533" y="36791"/>
                  </a:lnTo>
                  <a:lnTo>
                    <a:pt x="90879" y="32644"/>
                  </a:lnTo>
                  <a:lnTo>
                    <a:pt x="89379" y="31114"/>
                  </a:lnTo>
                  <a:lnTo>
                    <a:pt x="79367" y="25838"/>
                  </a:lnTo>
                  <a:lnTo>
                    <a:pt x="73386" y="21778"/>
                  </a:lnTo>
                  <a:lnTo>
                    <a:pt x="67199" y="19975"/>
                  </a:lnTo>
                  <a:lnTo>
                    <a:pt x="65126" y="18435"/>
                  </a:lnTo>
                  <a:lnTo>
                    <a:pt x="63743" y="16350"/>
                  </a:lnTo>
                  <a:lnTo>
                    <a:pt x="61150" y="11212"/>
                  </a:lnTo>
                  <a:lnTo>
                    <a:pt x="56469" y="5400"/>
                  </a:lnTo>
                  <a:lnTo>
                    <a:pt x="50862" y="2112"/>
                  </a:lnTo>
                  <a:lnTo>
                    <a:pt x="38932" y="260"/>
                  </a:lnTo>
                  <a:lnTo>
                    <a:pt x="33581" y="0"/>
                  </a:lnTo>
                  <a:lnTo>
                    <a:pt x="24814" y="2534"/>
                  </a:lnTo>
                  <a:lnTo>
                    <a:pt x="20994" y="4692"/>
                  </a:lnTo>
                  <a:lnTo>
                    <a:pt x="10562" y="17841"/>
                  </a:lnTo>
                  <a:lnTo>
                    <a:pt x="769" y="35142"/>
                  </a:lnTo>
                  <a:lnTo>
                    <a:pt x="0" y="50255"/>
                  </a:lnTo>
                  <a:lnTo>
                    <a:pt x="3186" y="65439"/>
                  </a:lnTo>
                  <a:lnTo>
                    <a:pt x="8131" y="75715"/>
                  </a:lnTo>
                  <a:lnTo>
                    <a:pt x="21920" y="92507"/>
                  </a:lnTo>
                  <a:lnTo>
                    <a:pt x="36212" y="99034"/>
                  </a:lnTo>
                  <a:lnTo>
                    <a:pt x="51031" y="100877"/>
                  </a:lnTo>
                  <a:lnTo>
                    <a:pt x="72788" y="95749"/>
                  </a:lnTo>
                  <a:lnTo>
                    <a:pt x="75202" y="94352"/>
                  </a:lnTo>
                  <a:lnTo>
                    <a:pt x="76811" y="92361"/>
                  </a:lnTo>
                  <a:lnTo>
                    <a:pt x="77884" y="89976"/>
                  </a:lnTo>
                  <a:lnTo>
                    <a:pt x="79657" y="88386"/>
                  </a:lnTo>
                  <a:lnTo>
                    <a:pt x="84450" y="86619"/>
                  </a:lnTo>
                  <a:lnTo>
                    <a:pt x="86152" y="85090"/>
                  </a:lnTo>
                  <a:lnTo>
                    <a:pt x="96895" y="65963"/>
                  </a:lnTo>
                  <a:lnTo>
                    <a:pt x="99851" y="50256"/>
                  </a:lnTo>
                  <a:lnTo>
                    <a:pt x="106562" y="37576"/>
                  </a:lnTo>
                  <a:lnTo>
                    <a:pt x="108570" y="20020"/>
                  </a:lnTo>
                  <a:lnTo>
                    <a:pt x="108595" y="24029"/>
                  </a:lnTo>
                  <a:lnTo>
                    <a:pt x="100403" y="54218"/>
                  </a:lnTo>
                  <a:lnTo>
                    <a:pt x="99254" y="100385"/>
                  </a:lnTo>
                  <a:lnTo>
                    <a:pt x="99096" y="146733"/>
                  </a:lnTo>
                  <a:lnTo>
                    <a:pt x="99090" y="151624"/>
                  </a:lnTo>
                  <a:lnTo>
                    <a:pt x="101907" y="159881"/>
                  </a:lnTo>
                  <a:lnTo>
                    <a:pt x="108605" y="1709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62" name="SMARTInkShape-3002">
              <a:extLst>
                <a:ext uri="{FF2B5EF4-FFF2-40B4-BE49-F238E27FC236}">
                  <a16:creationId xmlns:a16="http://schemas.microsoft.com/office/drawing/2014/main" id="{4EB15B25-0431-B484-618F-B7CAF2418BCD}"/>
                </a:ext>
              </a:extLst>
            </p:cNvPr>
            <p:cNvSpPr/>
            <p:nvPr>
              <p:custDataLst>
                <p:tags r:id="rId95"/>
              </p:custDataLst>
            </p:nvPr>
          </p:nvSpPr>
          <p:spPr>
            <a:xfrm>
              <a:off x="7686675" y="3933825"/>
              <a:ext cx="152401" cy="9526"/>
            </a:xfrm>
            <a:custGeom>
              <a:avLst/>
              <a:gdLst/>
              <a:ahLst/>
              <a:cxnLst/>
              <a:rect l="0" t="0" r="0" b="0"/>
              <a:pathLst>
                <a:path w="152401" h="9526">
                  <a:moveTo>
                    <a:pt x="0" y="0"/>
                  </a:moveTo>
                  <a:lnTo>
                    <a:pt x="0" y="0"/>
                  </a:lnTo>
                  <a:lnTo>
                    <a:pt x="45538" y="0"/>
                  </a:lnTo>
                  <a:lnTo>
                    <a:pt x="88757" y="0"/>
                  </a:lnTo>
                  <a:lnTo>
                    <a:pt x="133517" y="0"/>
                  </a:lnTo>
                  <a:lnTo>
                    <a:pt x="150254" y="0"/>
                  </a:lnTo>
                  <a:lnTo>
                    <a:pt x="150970" y="1058"/>
                  </a:lnTo>
                  <a:lnTo>
                    <a:pt x="1524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66" name="SMARTInkShape-Group631">
            <a:extLst>
              <a:ext uri="{FF2B5EF4-FFF2-40B4-BE49-F238E27FC236}">
                <a16:creationId xmlns:a16="http://schemas.microsoft.com/office/drawing/2014/main" id="{C2F244E7-ED41-40CA-8AC5-57C0F6FECE32}"/>
              </a:ext>
            </a:extLst>
          </p:cNvPr>
          <p:cNvGrpSpPr/>
          <p:nvPr/>
        </p:nvGrpSpPr>
        <p:grpSpPr>
          <a:xfrm>
            <a:off x="7319237" y="3895725"/>
            <a:ext cx="167414" cy="66669"/>
            <a:chOff x="7319237" y="3895725"/>
            <a:chExt cx="167414" cy="66669"/>
          </a:xfrm>
        </p:grpSpPr>
        <p:sp>
          <p:nvSpPr>
            <p:cNvPr id="265564" name="SMARTInkShape-3003">
              <a:extLst>
                <a:ext uri="{FF2B5EF4-FFF2-40B4-BE49-F238E27FC236}">
                  <a16:creationId xmlns:a16="http://schemas.microsoft.com/office/drawing/2014/main" id="{AD157B53-B810-772B-9A9D-EAF3808A6AEA}"/>
                </a:ext>
              </a:extLst>
            </p:cNvPr>
            <p:cNvSpPr/>
            <p:nvPr>
              <p:custDataLst>
                <p:tags r:id="rId88"/>
              </p:custDataLst>
            </p:nvPr>
          </p:nvSpPr>
          <p:spPr>
            <a:xfrm>
              <a:off x="7319237" y="3952875"/>
              <a:ext cx="167414" cy="9519"/>
            </a:xfrm>
            <a:custGeom>
              <a:avLst/>
              <a:gdLst/>
              <a:ahLst/>
              <a:cxnLst/>
              <a:rect l="0" t="0" r="0" b="0"/>
              <a:pathLst>
                <a:path w="167414" h="9519">
                  <a:moveTo>
                    <a:pt x="5488" y="0"/>
                  </a:moveTo>
                  <a:lnTo>
                    <a:pt x="5488" y="0"/>
                  </a:lnTo>
                  <a:lnTo>
                    <a:pt x="432" y="5057"/>
                  </a:lnTo>
                  <a:lnTo>
                    <a:pt x="0" y="6546"/>
                  </a:lnTo>
                  <a:lnTo>
                    <a:pt x="771" y="7539"/>
                  </a:lnTo>
                  <a:lnTo>
                    <a:pt x="4450" y="8642"/>
                  </a:lnTo>
                  <a:lnTo>
                    <a:pt x="45386" y="9473"/>
                  </a:lnTo>
                  <a:lnTo>
                    <a:pt x="91450" y="9518"/>
                  </a:lnTo>
                  <a:lnTo>
                    <a:pt x="129360" y="6702"/>
                  </a:lnTo>
                  <a:lnTo>
                    <a:pt x="1674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65" name="SMARTInkShape-3004">
              <a:extLst>
                <a:ext uri="{FF2B5EF4-FFF2-40B4-BE49-F238E27FC236}">
                  <a16:creationId xmlns:a16="http://schemas.microsoft.com/office/drawing/2014/main" id="{6650129A-8025-0757-A665-0AE1B0588DCD}"/>
                </a:ext>
              </a:extLst>
            </p:cNvPr>
            <p:cNvSpPr/>
            <p:nvPr>
              <p:custDataLst>
                <p:tags r:id="rId89"/>
              </p:custDataLst>
            </p:nvPr>
          </p:nvSpPr>
          <p:spPr>
            <a:xfrm>
              <a:off x="7324725" y="3895725"/>
              <a:ext cx="114301" cy="9526"/>
            </a:xfrm>
            <a:custGeom>
              <a:avLst/>
              <a:gdLst/>
              <a:ahLst/>
              <a:cxnLst/>
              <a:rect l="0" t="0" r="0" b="0"/>
              <a:pathLst>
                <a:path w="114301" h="9526">
                  <a:moveTo>
                    <a:pt x="0" y="9525"/>
                  </a:moveTo>
                  <a:lnTo>
                    <a:pt x="0" y="9525"/>
                  </a:lnTo>
                  <a:lnTo>
                    <a:pt x="45988" y="9525"/>
                  </a:lnTo>
                  <a:lnTo>
                    <a:pt x="69428" y="9525"/>
                  </a:lnTo>
                  <a:lnTo>
                    <a:pt x="76013" y="6703"/>
                  </a:lnTo>
                  <a:lnTo>
                    <a:pt x="82467" y="2979"/>
                  </a:lnTo>
                  <a:lnTo>
                    <a:pt x="95234" y="58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80" name="SMARTInkShape-Group632">
            <a:extLst>
              <a:ext uri="{FF2B5EF4-FFF2-40B4-BE49-F238E27FC236}">
                <a16:creationId xmlns:a16="http://schemas.microsoft.com/office/drawing/2014/main" id="{D41E6142-6155-5532-DCA4-E89B5EE80E0E}"/>
              </a:ext>
            </a:extLst>
          </p:cNvPr>
          <p:cNvGrpSpPr/>
          <p:nvPr/>
        </p:nvGrpSpPr>
        <p:grpSpPr>
          <a:xfrm>
            <a:off x="7545293" y="2914650"/>
            <a:ext cx="1455817" cy="378552"/>
            <a:chOff x="7545293" y="2914650"/>
            <a:chExt cx="1455817" cy="378552"/>
          </a:xfrm>
        </p:grpSpPr>
        <p:sp>
          <p:nvSpPr>
            <p:cNvPr id="265567" name="SMARTInkShape-3005">
              <a:extLst>
                <a:ext uri="{FF2B5EF4-FFF2-40B4-BE49-F238E27FC236}">
                  <a16:creationId xmlns:a16="http://schemas.microsoft.com/office/drawing/2014/main" id="{9D4CABB7-1C04-C354-ECC3-E4C1DD666E1C}"/>
                </a:ext>
              </a:extLst>
            </p:cNvPr>
            <p:cNvSpPr/>
            <p:nvPr>
              <p:custDataLst>
                <p:tags r:id="rId75"/>
              </p:custDataLst>
            </p:nvPr>
          </p:nvSpPr>
          <p:spPr>
            <a:xfrm>
              <a:off x="8867775" y="3153171"/>
              <a:ext cx="133335" cy="140031"/>
            </a:xfrm>
            <a:custGeom>
              <a:avLst/>
              <a:gdLst/>
              <a:ahLst/>
              <a:cxnLst/>
              <a:rect l="0" t="0" r="0" b="0"/>
              <a:pathLst>
                <a:path w="133335" h="140031">
                  <a:moveTo>
                    <a:pt x="38100" y="37704"/>
                  </a:moveTo>
                  <a:lnTo>
                    <a:pt x="38100" y="37704"/>
                  </a:lnTo>
                  <a:lnTo>
                    <a:pt x="43157" y="37704"/>
                  </a:lnTo>
                  <a:lnTo>
                    <a:pt x="44646" y="36646"/>
                  </a:lnTo>
                  <a:lnTo>
                    <a:pt x="45638" y="34882"/>
                  </a:lnTo>
                  <a:lnTo>
                    <a:pt x="47365" y="28003"/>
                  </a:lnTo>
                  <a:lnTo>
                    <a:pt x="47510" y="23515"/>
                  </a:lnTo>
                  <a:lnTo>
                    <a:pt x="46488" y="22953"/>
                  </a:lnTo>
                  <a:lnTo>
                    <a:pt x="44752" y="23637"/>
                  </a:lnTo>
                  <a:lnTo>
                    <a:pt x="16758" y="41358"/>
                  </a:lnTo>
                  <a:lnTo>
                    <a:pt x="6611" y="60659"/>
                  </a:lnTo>
                  <a:lnTo>
                    <a:pt x="1960" y="86486"/>
                  </a:lnTo>
                  <a:lnTo>
                    <a:pt x="5637" y="109190"/>
                  </a:lnTo>
                  <a:lnTo>
                    <a:pt x="13429" y="124267"/>
                  </a:lnTo>
                  <a:lnTo>
                    <a:pt x="22440" y="135436"/>
                  </a:lnTo>
                  <a:lnTo>
                    <a:pt x="34315" y="139349"/>
                  </a:lnTo>
                  <a:lnTo>
                    <a:pt x="49117" y="140030"/>
                  </a:lnTo>
                  <a:lnTo>
                    <a:pt x="88751" y="131598"/>
                  </a:lnTo>
                  <a:lnTo>
                    <a:pt x="122979" y="104764"/>
                  </a:lnTo>
                  <a:lnTo>
                    <a:pt x="126436" y="101461"/>
                  </a:lnTo>
                  <a:lnTo>
                    <a:pt x="130278" y="92146"/>
                  </a:lnTo>
                  <a:lnTo>
                    <a:pt x="133328" y="47282"/>
                  </a:lnTo>
                  <a:lnTo>
                    <a:pt x="133334" y="44089"/>
                  </a:lnTo>
                  <a:lnTo>
                    <a:pt x="130520" y="37720"/>
                  </a:lnTo>
                  <a:lnTo>
                    <a:pt x="126801" y="31361"/>
                  </a:lnTo>
                  <a:lnTo>
                    <a:pt x="125148" y="25007"/>
                  </a:lnTo>
                  <a:lnTo>
                    <a:pt x="123648" y="22889"/>
                  </a:lnTo>
                  <a:lnTo>
                    <a:pt x="121590" y="21477"/>
                  </a:lnTo>
                  <a:lnTo>
                    <a:pt x="116483" y="18850"/>
                  </a:lnTo>
                  <a:lnTo>
                    <a:pt x="107656" y="12480"/>
                  </a:lnTo>
                  <a:lnTo>
                    <a:pt x="98338" y="10122"/>
                  </a:lnTo>
                  <a:lnTo>
                    <a:pt x="82538" y="9260"/>
                  </a:lnTo>
                  <a:lnTo>
                    <a:pt x="76196" y="6365"/>
                  </a:lnTo>
                  <a:lnTo>
                    <a:pt x="69848" y="2609"/>
                  </a:lnTo>
                  <a:lnTo>
                    <a:pt x="57150" y="198"/>
                  </a:lnTo>
                  <a:lnTo>
                    <a:pt x="53975" y="0"/>
                  </a:lnTo>
                  <a:lnTo>
                    <a:pt x="51858" y="926"/>
                  </a:lnTo>
                  <a:lnTo>
                    <a:pt x="50449" y="2602"/>
                  </a:lnTo>
                  <a:lnTo>
                    <a:pt x="49506" y="4778"/>
                  </a:lnTo>
                  <a:lnTo>
                    <a:pt x="47821" y="6228"/>
                  </a:lnTo>
                  <a:lnTo>
                    <a:pt x="43126" y="7840"/>
                  </a:lnTo>
                  <a:lnTo>
                    <a:pt x="20898" y="9096"/>
                  </a:lnTo>
                  <a:lnTo>
                    <a:pt x="11011" y="17327"/>
                  </a:lnTo>
                  <a:lnTo>
                    <a:pt x="0" y="186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68" name="SMARTInkShape-3006">
              <a:extLst>
                <a:ext uri="{FF2B5EF4-FFF2-40B4-BE49-F238E27FC236}">
                  <a16:creationId xmlns:a16="http://schemas.microsoft.com/office/drawing/2014/main" id="{192E3493-E4F9-5A1B-F239-B592C25D7DAE}"/>
                </a:ext>
              </a:extLst>
            </p:cNvPr>
            <p:cNvSpPr/>
            <p:nvPr>
              <p:custDataLst>
                <p:tags r:id="rId76"/>
              </p:custDataLst>
            </p:nvPr>
          </p:nvSpPr>
          <p:spPr>
            <a:xfrm>
              <a:off x="8763000" y="3162300"/>
              <a:ext cx="9411" cy="104776"/>
            </a:xfrm>
            <a:custGeom>
              <a:avLst/>
              <a:gdLst/>
              <a:ahLst/>
              <a:cxnLst/>
              <a:rect l="0" t="0" r="0" b="0"/>
              <a:pathLst>
                <a:path w="9411" h="104776">
                  <a:moveTo>
                    <a:pt x="0" y="0"/>
                  </a:moveTo>
                  <a:lnTo>
                    <a:pt x="0" y="0"/>
                  </a:lnTo>
                  <a:lnTo>
                    <a:pt x="8202" y="0"/>
                  </a:lnTo>
                  <a:lnTo>
                    <a:pt x="8642" y="1058"/>
                  </a:lnTo>
                  <a:lnTo>
                    <a:pt x="9410" y="18314"/>
                  </a:lnTo>
                  <a:lnTo>
                    <a:pt x="877" y="62564"/>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69" name="SMARTInkShape-3007">
              <a:extLst>
                <a:ext uri="{FF2B5EF4-FFF2-40B4-BE49-F238E27FC236}">
                  <a16:creationId xmlns:a16="http://schemas.microsoft.com/office/drawing/2014/main" id="{6D166BCF-8985-C3E0-9A7C-7F144096BABA}"/>
                </a:ext>
              </a:extLst>
            </p:cNvPr>
            <p:cNvSpPr/>
            <p:nvPr>
              <p:custDataLst>
                <p:tags r:id="rId77"/>
              </p:custDataLst>
            </p:nvPr>
          </p:nvSpPr>
          <p:spPr>
            <a:xfrm>
              <a:off x="8591550" y="3019425"/>
              <a:ext cx="352426" cy="247059"/>
            </a:xfrm>
            <a:custGeom>
              <a:avLst/>
              <a:gdLst/>
              <a:ahLst/>
              <a:cxnLst/>
              <a:rect l="0" t="0" r="0" b="0"/>
              <a:pathLst>
                <a:path w="352426" h="247059">
                  <a:moveTo>
                    <a:pt x="0" y="238125"/>
                  </a:moveTo>
                  <a:lnTo>
                    <a:pt x="0" y="238125"/>
                  </a:lnTo>
                  <a:lnTo>
                    <a:pt x="0" y="233068"/>
                  </a:lnTo>
                  <a:lnTo>
                    <a:pt x="2823" y="227764"/>
                  </a:lnTo>
                  <a:lnTo>
                    <a:pt x="8664" y="221879"/>
                  </a:lnTo>
                  <a:lnTo>
                    <a:pt x="52863" y="193665"/>
                  </a:lnTo>
                  <a:lnTo>
                    <a:pt x="66074" y="181532"/>
                  </a:lnTo>
                  <a:lnTo>
                    <a:pt x="71554" y="186196"/>
                  </a:lnTo>
                  <a:lnTo>
                    <a:pt x="74135" y="191409"/>
                  </a:lnTo>
                  <a:lnTo>
                    <a:pt x="78969" y="226638"/>
                  </a:lnTo>
                  <a:lnTo>
                    <a:pt x="82723" y="234078"/>
                  </a:lnTo>
                  <a:lnTo>
                    <a:pt x="85607" y="247058"/>
                  </a:lnTo>
                  <a:lnTo>
                    <a:pt x="85690" y="242418"/>
                  </a:lnTo>
                  <a:lnTo>
                    <a:pt x="88532" y="237211"/>
                  </a:lnTo>
                  <a:lnTo>
                    <a:pt x="90770" y="234341"/>
                  </a:lnTo>
                  <a:lnTo>
                    <a:pt x="93259" y="225507"/>
                  </a:lnTo>
                  <a:lnTo>
                    <a:pt x="96046" y="186722"/>
                  </a:lnTo>
                  <a:lnTo>
                    <a:pt x="105559" y="139816"/>
                  </a:lnTo>
                  <a:lnTo>
                    <a:pt x="119695" y="94847"/>
                  </a:lnTo>
                  <a:lnTo>
                    <a:pt x="124522" y="47786"/>
                  </a:lnTo>
                  <a:lnTo>
                    <a:pt x="126407" y="44557"/>
                  </a:lnTo>
                  <a:lnTo>
                    <a:pt x="128720" y="42405"/>
                  </a:lnTo>
                  <a:lnTo>
                    <a:pt x="131292" y="37191"/>
                  </a:lnTo>
                  <a:lnTo>
                    <a:pt x="132943" y="30277"/>
                  </a:lnTo>
                  <a:lnTo>
                    <a:pt x="134138" y="29710"/>
                  </a:lnTo>
                  <a:lnTo>
                    <a:pt x="149572" y="27616"/>
                  </a:lnTo>
                  <a:lnTo>
                    <a:pt x="155729" y="23563"/>
                  </a:lnTo>
                  <a:lnTo>
                    <a:pt x="202553" y="16822"/>
                  </a:lnTo>
                  <a:lnTo>
                    <a:pt x="238873" y="8865"/>
                  </a:lnTo>
                  <a:lnTo>
                    <a:pt x="276446" y="2627"/>
                  </a:lnTo>
                  <a:lnTo>
                    <a:pt x="317999" y="346"/>
                  </a:lnTo>
                  <a:lnTo>
                    <a:pt x="3524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0" name="SMARTInkShape-3008">
              <a:extLst>
                <a:ext uri="{FF2B5EF4-FFF2-40B4-BE49-F238E27FC236}">
                  <a16:creationId xmlns:a16="http://schemas.microsoft.com/office/drawing/2014/main" id="{42B54A4A-C1B3-3AA1-5692-F6C17392732B}"/>
                </a:ext>
              </a:extLst>
            </p:cNvPr>
            <p:cNvSpPr/>
            <p:nvPr>
              <p:custDataLst>
                <p:tags r:id="rId78"/>
              </p:custDataLst>
            </p:nvPr>
          </p:nvSpPr>
          <p:spPr>
            <a:xfrm>
              <a:off x="8448675" y="2943225"/>
              <a:ext cx="218685" cy="333376"/>
            </a:xfrm>
            <a:custGeom>
              <a:avLst/>
              <a:gdLst/>
              <a:ahLst/>
              <a:cxnLst/>
              <a:rect l="0" t="0" r="0" b="0"/>
              <a:pathLst>
                <a:path w="218685" h="333376">
                  <a:moveTo>
                    <a:pt x="209550" y="0"/>
                  </a:moveTo>
                  <a:lnTo>
                    <a:pt x="209550" y="0"/>
                  </a:lnTo>
                  <a:lnTo>
                    <a:pt x="218684" y="0"/>
                  </a:lnTo>
                  <a:lnTo>
                    <a:pt x="213902" y="0"/>
                  </a:lnTo>
                  <a:lnTo>
                    <a:pt x="212451" y="1058"/>
                  </a:lnTo>
                  <a:lnTo>
                    <a:pt x="204478" y="13183"/>
                  </a:lnTo>
                  <a:lnTo>
                    <a:pt x="188998" y="35304"/>
                  </a:lnTo>
                  <a:lnTo>
                    <a:pt x="164803" y="75647"/>
                  </a:lnTo>
                  <a:lnTo>
                    <a:pt x="146187" y="114191"/>
                  </a:lnTo>
                  <a:lnTo>
                    <a:pt x="120403" y="158023"/>
                  </a:lnTo>
                  <a:lnTo>
                    <a:pt x="90105" y="201841"/>
                  </a:lnTo>
                  <a:lnTo>
                    <a:pt x="54050" y="249133"/>
                  </a:lnTo>
                  <a:lnTo>
                    <a:pt x="18041" y="294817"/>
                  </a:lnTo>
                  <a:lnTo>
                    <a:pt x="4661" y="316978"/>
                  </a:lnTo>
                  <a:lnTo>
                    <a:pt x="0"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1" name="SMARTInkShape-3009">
              <a:extLst>
                <a:ext uri="{FF2B5EF4-FFF2-40B4-BE49-F238E27FC236}">
                  <a16:creationId xmlns:a16="http://schemas.microsoft.com/office/drawing/2014/main" id="{13C36740-008A-001D-2EDB-221B10B4CEC7}"/>
                </a:ext>
              </a:extLst>
            </p:cNvPr>
            <p:cNvSpPr/>
            <p:nvPr>
              <p:custDataLst>
                <p:tags r:id="rId79"/>
              </p:custDataLst>
            </p:nvPr>
          </p:nvSpPr>
          <p:spPr>
            <a:xfrm>
              <a:off x="8467729" y="2943617"/>
              <a:ext cx="9522" cy="104384"/>
            </a:xfrm>
            <a:custGeom>
              <a:avLst/>
              <a:gdLst/>
              <a:ahLst/>
              <a:cxnLst/>
              <a:rect l="0" t="0" r="0" b="0"/>
              <a:pathLst>
                <a:path w="9522" h="104384">
                  <a:moveTo>
                    <a:pt x="9521" y="9133"/>
                  </a:moveTo>
                  <a:lnTo>
                    <a:pt x="9521" y="9133"/>
                  </a:lnTo>
                  <a:lnTo>
                    <a:pt x="9521" y="0"/>
                  </a:lnTo>
                  <a:lnTo>
                    <a:pt x="8463" y="32729"/>
                  </a:lnTo>
                  <a:lnTo>
                    <a:pt x="879" y="69578"/>
                  </a:lnTo>
                  <a:lnTo>
                    <a:pt x="0" y="104169"/>
                  </a:lnTo>
                  <a:lnTo>
                    <a:pt x="9521" y="104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2" name="SMARTInkShape-3010">
              <a:extLst>
                <a:ext uri="{FF2B5EF4-FFF2-40B4-BE49-F238E27FC236}">
                  <a16:creationId xmlns:a16="http://schemas.microsoft.com/office/drawing/2014/main" id="{11A295A4-FFF7-07C1-A1F4-65D6B9567078}"/>
                </a:ext>
              </a:extLst>
            </p:cNvPr>
            <p:cNvSpPr/>
            <p:nvPr>
              <p:custDataLst>
                <p:tags r:id="rId80"/>
              </p:custDataLst>
            </p:nvPr>
          </p:nvSpPr>
          <p:spPr>
            <a:xfrm>
              <a:off x="8343900" y="2952760"/>
              <a:ext cx="84121" cy="104359"/>
            </a:xfrm>
            <a:custGeom>
              <a:avLst/>
              <a:gdLst/>
              <a:ahLst/>
              <a:cxnLst/>
              <a:rect l="0" t="0" r="0" b="0"/>
              <a:pathLst>
                <a:path w="84121" h="104359">
                  <a:moveTo>
                    <a:pt x="9525" y="9515"/>
                  </a:moveTo>
                  <a:lnTo>
                    <a:pt x="9525" y="9515"/>
                  </a:lnTo>
                  <a:lnTo>
                    <a:pt x="18934" y="9515"/>
                  </a:lnTo>
                  <a:lnTo>
                    <a:pt x="24072" y="4459"/>
                  </a:lnTo>
                  <a:lnTo>
                    <a:pt x="29396" y="1976"/>
                  </a:lnTo>
                  <a:lnTo>
                    <a:pt x="64797" y="0"/>
                  </a:lnTo>
                  <a:lnTo>
                    <a:pt x="71176" y="5050"/>
                  </a:lnTo>
                  <a:lnTo>
                    <a:pt x="73967" y="10352"/>
                  </a:lnTo>
                  <a:lnTo>
                    <a:pt x="74711" y="13248"/>
                  </a:lnTo>
                  <a:lnTo>
                    <a:pt x="74149" y="16237"/>
                  </a:lnTo>
                  <a:lnTo>
                    <a:pt x="70703" y="22380"/>
                  </a:lnTo>
                  <a:lnTo>
                    <a:pt x="57755" y="31789"/>
                  </a:lnTo>
                  <a:lnTo>
                    <a:pt x="19752" y="47174"/>
                  </a:lnTo>
                  <a:lnTo>
                    <a:pt x="35337" y="48647"/>
                  </a:lnTo>
                  <a:lnTo>
                    <a:pt x="47706" y="55149"/>
                  </a:lnTo>
                  <a:lnTo>
                    <a:pt x="72999" y="57024"/>
                  </a:lnTo>
                  <a:lnTo>
                    <a:pt x="80309" y="62162"/>
                  </a:lnTo>
                  <a:lnTo>
                    <a:pt x="83318" y="67486"/>
                  </a:lnTo>
                  <a:lnTo>
                    <a:pt x="84120" y="70387"/>
                  </a:lnTo>
                  <a:lnTo>
                    <a:pt x="83597" y="73380"/>
                  </a:lnTo>
                  <a:lnTo>
                    <a:pt x="77974" y="85787"/>
                  </a:lnTo>
                  <a:lnTo>
                    <a:pt x="77382" y="88938"/>
                  </a:lnTo>
                  <a:lnTo>
                    <a:pt x="74871" y="91039"/>
                  </a:lnTo>
                  <a:lnTo>
                    <a:pt x="62284" y="93995"/>
                  </a:lnTo>
                  <a:lnTo>
                    <a:pt x="54845" y="94687"/>
                  </a:lnTo>
                  <a:lnTo>
                    <a:pt x="48012" y="97816"/>
                  </a:lnTo>
                  <a:lnTo>
                    <a:pt x="41448" y="101677"/>
                  </a:lnTo>
                  <a:lnTo>
                    <a:pt x="28608" y="104155"/>
                  </a:lnTo>
                  <a:lnTo>
                    <a:pt x="25422" y="104358"/>
                  </a:lnTo>
                  <a:lnTo>
                    <a:pt x="19059" y="101762"/>
                  </a:lnTo>
                  <a:lnTo>
                    <a:pt x="12704" y="98138"/>
                  </a:lnTo>
                  <a:lnTo>
                    <a:pt x="0" y="95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3" name="SMARTInkShape-3011">
              <a:extLst>
                <a:ext uri="{FF2B5EF4-FFF2-40B4-BE49-F238E27FC236}">
                  <a16:creationId xmlns:a16="http://schemas.microsoft.com/office/drawing/2014/main" id="{83862154-0949-A811-7D36-7BC2BAD51CC2}"/>
                </a:ext>
              </a:extLst>
            </p:cNvPr>
            <p:cNvSpPr/>
            <p:nvPr>
              <p:custDataLst>
                <p:tags r:id="rId81"/>
              </p:custDataLst>
            </p:nvPr>
          </p:nvSpPr>
          <p:spPr>
            <a:xfrm>
              <a:off x="8267700" y="30384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4" name="SMARTInkShape-3012">
              <a:extLst>
                <a:ext uri="{FF2B5EF4-FFF2-40B4-BE49-F238E27FC236}">
                  <a16:creationId xmlns:a16="http://schemas.microsoft.com/office/drawing/2014/main" id="{F7FD79B6-40C6-7570-9761-289ECF66AF19}"/>
                </a:ext>
              </a:extLst>
            </p:cNvPr>
            <p:cNvSpPr/>
            <p:nvPr>
              <p:custDataLst>
                <p:tags r:id="rId82"/>
              </p:custDataLst>
            </p:nvPr>
          </p:nvSpPr>
          <p:spPr>
            <a:xfrm>
              <a:off x="8258175" y="2962275"/>
              <a:ext cx="56755" cy="103123"/>
            </a:xfrm>
            <a:custGeom>
              <a:avLst/>
              <a:gdLst/>
              <a:ahLst/>
              <a:cxnLst/>
              <a:rect l="0" t="0" r="0" b="0"/>
              <a:pathLst>
                <a:path w="56755" h="103123">
                  <a:moveTo>
                    <a:pt x="28575" y="0"/>
                  </a:moveTo>
                  <a:lnTo>
                    <a:pt x="28575" y="0"/>
                  </a:lnTo>
                  <a:lnTo>
                    <a:pt x="37984" y="0"/>
                  </a:lnTo>
                  <a:lnTo>
                    <a:pt x="18798" y="22120"/>
                  </a:lnTo>
                  <a:lnTo>
                    <a:pt x="13646" y="33114"/>
                  </a:lnTo>
                  <a:lnTo>
                    <a:pt x="4399" y="69970"/>
                  </a:lnTo>
                  <a:lnTo>
                    <a:pt x="8641" y="91503"/>
                  </a:lnTo>
                  <a:lnTo>
                    <a:pt x="14319" y="99196"/>
                  </a:lnTo>
                  <a:lnTo>
                    <a:pt x="19770" y="102296"/>
                  </a:lnTo>
                  <a:lnTo>
                    <a:pt x="22705" y="103122"/>
                  </a:lnTo>
                  <a:lnTo>
                    <a:pt x="24661" y="102615"/>
                  </a:lnTo>
                  <a:lnTo>
                    <a:pt x="25966" y="101218"/>
                  </a:lnTo>
                  <a:lnTo>
                    <a:pt x="26836" y="99229"/>
                  </a:lnTo>
                  <a:lnTo>
                    <a:pt x="28473" y="97903"/>
                  </a:lnTo>
                  <a:lnTo>
                    <a:pt x="35836" y="94978"/>
                  </a:lnTo>
                  <a:lnTo>
                    <a:pt x="45863" y="87153"/>
                  </a:lnTo>
                  <a:lnTo>
                    <a:pt x="46843" y="83537"/>
                  </a:lnTo>
                  <a:lnTo>
                    <a:pt x="47471" y="72593"/>
                  </a:lnTo>
                  <a:lnTo>
                    <a:pt x="50378" y="66483"/>
                  </a:lnTo>
                  <a:lnTo>
                    <a:pt x="55813" y="58993"/>
                  </a:lnTo>
                  <a:lnTo>
                    <a:pt x="56754" y="52640"/>
                  </a:lnTo>
                  <a:lnTo>
                    <a:pt x="55827" y="50968"/>
                  </a:lnTo>
                  <a:lnTo>
                    <a:pt x="54151" y="49854"/>
                  </a:lnTo>
                  <a:lnTo>
                    <a:pt x="48914" y="48065"/>
                  </a:lnTo>
                  <a:lnTo>
                    <a:pt x="48198" y="44998"/>
                  </a:lnTo>
                  <a:lnTo>
                    <a:pt x="48007" y="42699"/>
                  </a:lnTo>
                  <a:lnTo>
                    <a:pt x="45764" y="42225"/>
                  </a:lnTo>
                  <a:lnTo>
                    <a:pt x="22758" y="48070"/>
                  </a:lnTo>
                  <a:lnTo>
                    <a:pt x="16111" y="52409"/>
                  </a:lnTo>
                  <a:lnTo>
                    <a:pt x="12453" y="57865"/>
                  </a:lnTo>
                  <a:lnTo>
                    <a:pt x="9768" y="63818"/>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5" name="SMARTInkShape-3013">
              <a:extLst>
                <a:ext uri="{FF2B5EF4-FFF2-40B4-BE49-F238E27FC236}">
                  <a16:creationId xmlns:a16="http://schemas.microsoft.com/office/drawing/2014/main" id="{6FD00B58-ADF0-CE37-3A07-8C097E05FA30}"/>
                </a:ext>
              </a:extLst>
            </p:cNvPr>
            <p:cNvSpPr/>
            <p:nvPr>
              <p:custDataLst>
                <p:tags r:id="rId83"/>
              </p:custDataLst>
            </p:nvPr>
          </p:nvSpPr>
          <p:spPr>
            <a:xfrm>
              <a:off x="8124825" y="2962310"/>
              <a:ext cx="94176" cy="123791"/>
            </a:xfrm>
            <a:custGeom>
              <a:avLst/>
              <a:gdLst/>
              <a:ahLst/>
              <a:cxnLst/>
              <a:rect l="0" t="0" r="0" b="0"/>
              <a:pathLst>
                <a:path w="94176" h="123791">
                  <a:moveTo>
                    <a:pt x="19050" y="9490"/>
                  </a:moveTo>
                  <a:lnTo>
                    <a:pt x="19050" y="9490"/>
                  </a:lnTo>
                  <a:lnTo>
                    <a:pt x="24106" y="4434"/>
                  </a:lnTo>
                  <a:lnTo>
                    <a:pt x="32234" y="1951"/>
                  </a:lnTo>
                  <a:lnTo>
                    <a:pt x="76883" y="17"/>
                  </a:lnTo>
                  <a:lnTo>
                    <a:pt x="83005" y="0"/>
                  </a:lnTo>
                  <a:lnTo>
                    <a:pt x="87087" y="1046"/>
                  </a:lnTo>
                  <a:lnTo>
                    <a:pt x="89808" y="2803"/>
                  </a:lnTo>
                  <a:lnTo>
                    <a:pt x="94175" y="8169"/>
                  </a:lnTo>
                  <a:lnTo>
                    <a:pt x="84818" y="19211"/>
                  </a:lnTo>
                  <a:lnTo>
                    <a:pt x="50442" y="40979"/>
                  </a:lnTo>
                  <a:lnTo>
                    <a:pt x="33992" y="47343"/>
                  </a:lnTo>
                  <a:lnTo>
                    <a:pt x="32186" y="49542"/>
                  </a:lnTo>
                  <a:lnTo>
                    <a:pt x="28594" y="57076"/>
                  </a:lnTo>
                  <a:lnTo>
                    <a:pt x="46478" y="64649"/>
                  </a:lnTo>
                  <a:lnTo>
                    <a:pt x="63350" y="67436"/>
                  </a:lnTo>
                  <a:lnTo>
                    <a:pt x="74299" y="74807"/>
                  </a:lnTo>
                  <a:lnTo>
                    <a:pt x="75354" y="78383"/>
                  </a:lnTo>
                  <a:lnTo>
                    <a:pt x="76033" y="84246"/>
                  </a:lnTo>
                  <a:lnTo>
                    <a:pt x="60959" y="99555"/>
                  </a:lnTo>
                  <a:lnTo>
                    <a:pt x="49671" y="107021"/>
                  </a:lnTo>
                  <a:lnTo>
                    <a:pt x="0" y="1237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6" name="SMARTInkShape-3014">
              <a:extLst>
                <a:ext uri="{FF2B5EF4-FFF2-40B4-BE49-F238E27FC236}">
                  <a16:creationId xmlns:a16="http://schemas.microsoft.com/office/drawing/2014/main" id="{1E2E99DB-7FDE-EBBD-D55F-44E907C62C90}"/>
                </a:ext>
              </a:extLst>
            </p:cNvPr>
            <p:cNvSpPr/>
            <p:nvPr>
              <p:custDataLst>
                <p:tags r:id="rId84"/>
              </p:custDataLst>
            </p:nvPr>
          </p:nvSpPr>
          <p:spPr>
            <a:xfrm>
              <a:off x="8077200" y="30956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7" name="SMARTInkShape-3015">
              <a:extLst>
                <a:ext uri="{FF2B5EF4-FFF2-40B4-BE49-F238E27FC236}">
                  <a16:creationId xmlns:a16="http://schemas.microsoft.com/office/drawing/2014/main" id="{3A495827-B721-A4C3-60BC-B0BBF36BE5FF}"/>
                </a:ext>
              </a:extLst>
            </p:cNvPr>
            <p:cNvSpPr/>
            <p:nvPr>
              <p:custDataLst>
                <p:tags r:id="rId85"/>
              </p:custDataLst>
            </p:nvPr>
          </p:nvSpPr>
          <p:spPr>
            <a:xfrm>
              <a:off x="7886991" y="2933700"/>
              <a:ext cx="114010" cy="161926"/>
            </a:xfrm>
            <a:custGeom>
              <a:avLst/>
              <a:gdLst/>
              <a:ahLst/>
              <a:cxnLst/>
              <a:rect l="0" t="0" r="0" b="0"/>
              <a:pathLst>
                <a:path w="114010" h="161926">
                  <a:moveTo>
                    <a:pt x="56859" y="9525"/>
                  </a:moveTo>
                  <a:lnTo>
                    <a:pt x="56859" y="9525"/>
                  </a:lnTo>
                  <a:lnTo>
                    <a:pt x="61915" y="9525"/>
                  </a:lnTo>
                  <a:lnTo>
                    <a:pt x="63406" y="8467"/>
                  </a:lnTo>
                  <a:lnTo>
                    <a:pt x="64399" y="6703"/>
                  </a:lnTo>
                  <a:lnTo>
                    <a:pt x="66384" y="0"/>
                  </a:lnTo>
                  <a:lnTo>
                    <a:pt x="44264" y="46135"/>
                  </a:lnTo>
                  <a:lnTo>
                    <a:pt x="16504" y="82772"/>
                  </a:lnTo>
                  <a:lnTo>
                    <a:pt x="7174" y="90763"/>
                  </a:lnTo>
                  <a:lnTo>
                    <a:pt x="0" y="104167"/>
                  </a:lnTo>
                  <a:lnTo>
                    <a:pt x="4852" y="104594"/>
                  </a:lnTo>
                  <a:lnTo>
                    <a:pt x="10108" y="101873"/>
                  </a:lnTo>
                  <a:lnTo>
                    <a:pt x="12992" y="99665"/>
                  </a:lnTo>
                  <a:lnTo>
                    <a:pt x="21840" y="97212"/>
                  </a:lnTo>
                  <a:lnTo>
                    <a:pt x="64669" y="95422"/>
                  </a:lnTo>
                  <a:lnTo>
                    <a:pt x="77263" y="94268"/>
                  </a:lnTo>
                  <a:lnTo>
                    <a:pt x="103869" y="85842"/>
                  </a:lnTo>
                  <a:lnTo>
                    <a:pt x="104484" y="66679"/>
                  </a:lnTo>
                  <a:lnTo>
                    <a:pt x="105542" y="91585"/>
                  </a:lnTo>
                  <a:lnTo>
                    <a:pt x="112685" y="129065"/>
                  </a:lnTo>
                  <a:lnTo>
                    <a:pt x="110598" y="139560"/>
                  </a:lnTo>
                  <a:lnTo>
                    <a:pt x="106296" y="151418"/>
                  </a:lnTo>
                  <a:lnTo>
                    <a:pt x="104494" y="161871"/>
                  </a:lnTo>
                  <a:lnTo>
                    <a:pt x="114009"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8" name="SMARTInkShape-3016">
              <a:extLst>
                <a:ext uri="{FF2B5EF4-FFF2-40B4-BE49-F238E27FC236}">
                  <a16:creationId xmlns:a16="http://schemas.microsoft.com/office/drawing/2014/main" id="{2C81EC6F-7AB0-FA14-FE89-5CAF3AFE9112}"/>
                </a:ext>
              </a:extLst>
            </p:cNvPr>
            <p:cNvSpPr/>
            <p:nvPr>
              <p:custDataLst>
                <p:tags r:id="rId86"/>
              </p:custDataLst>
            </p:nvPr>
          </p:nvSpPr>
          <p:spPr>
            <a:xfrm>
              <a:off x="7762875" y="2944559"/>
              <a:ext cx="102492" cy="150074"/>
            </a:xfrm>
            <a:custGeom>
              <a:avLst/>
              <a:gdLst/>
              <a:ahLst/>
              <a:cxnLst/>
              <a:rect l="0" t="0" r="0" b="0"/>
              <a:pathLst>
                <a:path w="102492" h="150074">
                  <a:moveTo>
                    <a:pt x="0" y="17716"/>
                  </a:moveTo>
                  <a:lnTo>
                    <a:pt x="0" y="17716"/>
                  </a:lnTo>
                  <a:lnTo>
                    <a:pt x="0" y="12660"/>
                  </a:lnTo>
                  <a:lnTo>
                    <a:pt x="1058" y="11170"/>
                  </a:lnTo>
                  <a:lnTo>
                    <a:pt x="2822" y="10177"/>
                  </a:lnTo>
                  <a:lnTo>
                    <a:pt x="9701" y="8452"/>
                  </a:lnTo>
                  <a:lnTo>
                    <a:pt x="14190" y="8307"/>
                  </a:lnTo>
                  <a:lnTo>
                    <a:pt x="45138" y="0"/>
                  </a:lnTo>
                  <a:lnTo>
                    <a:pt x="54635" y="2081"/>
                  </a:lnTo>
                  <a:lnTo>
                    <a:pt x="65930" y="6381"/>
                  </a:lnTo>
                  <a:lnTo>
                    <a:pt x="69353" y="6984"/>
                  </a:lnTo>
                  <a:lnTo>
                    <a:pt x="71636" y="9503"/>
                  </a:lnTo>
                  <a:lnTo>
                    <a:pt x="74171" y="17946"/>
                  </a:lnTo>
                  <a:lnTo>
                    <a:pt x="73789" y="22103"/>
                  </a:lnTo>
                  <a:lnTo>
                    <a:pt x="62764" y="44739"/>
                  </a:lnTo>
                  <a:lnTo>
                    <a:pt x="51178" y="53715"/>
                  </a:lnTo>
                  <a:lnTo>
                    <a:pt x="38621" y="61232"/>
                  </a:lnTo>
                  <a:lnTo>
                    <a:pt x="30493" y="70356"/>
                  </a:lnTo>
                  <a:lnTo>
                    <a:pt x="20765" y="74272"/>
                  </a:lnTo>
                  <a:lnTo>
                    <a:pt x="21252" y="74470"/>
                  </a:lnTo>
                  <a:lnTo>
                    <a:pt x="24615" y="74690"/>
                  </a:lnTo>
                  <a:lnTo>
                    <a:pt x="29638" y="71965"/>
                  </a:lnTo>
                  <a:lnTo>
                    <a:pt x="32458" y="69757"/>
                  </a:lnTo>
                  <a:lnTo>
                    <a:pt x="36455" y="69343"/>
                  </a:lnTo>
                  <a:lnTo>
                    <a:pt x="78855" y="77564"/>
                  </a:lnTo>
                  <a:lnTo>
                    <a:pt x="84320" y="79840"/>
                  </a:lnTo>
                  <a:lnTo>
                    <a:pt x="93214" y="88013"/>
                  </a:lnTo>
                  <a:lnTo>
                    <a:pt x="99637" y="98701"/>
                  </a:lnTo>
                  <a:lnTo>
                    <a:pt x="102491" y="110506"/>
                  </a:lnTo>
                  <a:lnTo>
                    <a:pt x="100937" y="119987"/>
                  </a:lnTo>
                  <a:lnTo>
                    <a:pt x="91317" y="139753"/>
                  </a:lnTo>
                  <a:lnTo>
                    <a:pt x="87337" y="143524"/>
                  </a:lnTo>
                  <a:lnTo>
                    <a:pt x="77269" y="147714"/>
                  </a:lnTo>
                  <a:lnTo>
                    <a:pt x="59702" y="150073"/>
                  </a:lnTo>
                  <a:lnTo>
                    <a:pt x="9525" y="141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79" name="SMARTInkShape-3017">
              <a:extLst>
                <a:ext uri="{FF2B5EF4-FFF2-40B4-BE49-F238E27FC236}">
                  <a16:creationId xmlns:a16="http://schemas.microsoft.com/office/drawing/2014/main" id="{ADBDD76B-B2B7-D096-9C3E-B091D3BA76D7}"/>
                </a:ext>
              </a:extLst>
            </p:cNvPr>
            <p:cNvSpPr/>
            <p:nvPr>
              <p:custDataLst>
                <p:tags r:id="rId87"/>
              </p:custDataLst>
            </p:nvPr>
          </p:nvSpPr>
          <p:spPr>
            <a:xfrm>
              <a:off x="7545293" y="2914650"/>
              <a:ext cx="141323" cy="217791"/>
            </a:xfrm>
            <a:custGeom>
              <a:avLst/>
              <a:gdLst/>
              <a:ahLst/>
              <a:cxnLst/>
              <a:rect l="0" t="0" r="0" b="0"/>
              <a:pathLst>
                <a:path w="141323" h="217791">
                  <a:moveTo>
                    <a:pt x="74707" y="9525"/>
                  </a:moveTo>
                  <a:lnTo>
                    <a:pt x="74707" y="9525"/>
                  </a:lnTo>
                  <a:lnTo>
                    <a:pt x="84231" y="9525"/>
                  </a:lnTo>
                  <a:lnTo>
                    <a:pt x="84232" y="0"/>
                  </a:lnTo>
                  <a:lnTo>
                    <a:pt x="84232" y="13257"/>
                  </a:lnTo>
                  <a:lnTo>
                    <a:pt x="73472" y="51204"/>
                  </a:lnTo>
                  <a:lnTo>
                    <a:pt x="35018" y="96559"/>
                  </a:lnTo>
                  <a:lnTo>
                    <a:pt x="12358" y="120541"/>
                  </a:lnTo>
                  <a:lnTo>
                    <a:pt x="9955" y="126951"/>
                  </a:lnTo>
                  <a:lnTo>
                    <a:pt x="8256" y="129084"/>
                  </a:lnTo>
                  <a:lnTo>
                    <a:pt x="0" y="132788"/>
                  </a:lnTo>
                  <a:lnTo>
                    <a:pt x="561" y="132975"/>
                  </a:lnTo>
                  <a:lnTo>
                    <a:pt x="40467" y="133348"/>
                  </a:lnTo>
                  <a:lnTo>
                    <a:pt x="79252" y="133350"/>
                  </a:lnTo>
                  <a:lnTo>
                    <a:pt x="125597" y="132292"/>
                  </a:lnTo>
                  <a:lnTo>
                    <a:pt x="139095" y="125149"/>
                  </a:lnTo>
                  <a:lnTo>
                    <a:pt x="139857" y="123649"/>
                  </a:lnTo>
                  <a:lnTo>
                    <a:pt x="141292" y="112118"/>
                  </a:lnTo>
                  <a:lnTo>
                    <a:pt x="141322" y="109670"/>
                  </a:lnTo>
                  <a:lnTo>
                    <a:pt x="138533" y="104128"/>
                  </a:lnTo>
                  <a:lnTo>
                    <a:pt x="132248" y="95769"/>
                  </a:lnTo>
                  <a:lnTo>
                    <a:pt x="131867" y="86131"/>
                  </a:lnTo>
                  <a:lnTo>
                    <a:pt x="131857" y="127640"/>
                  </a:lnTo>
                  <a:lnTo>
                    <a:pt x="131857" y="171939"/>
                  </a:lnTo>
                  <a:lnTo>
                    <a:pt x="130799" y="183309"/>
                  </a:lnTo>
                  <a:lnTo>
                    <a:pt x="123656" y="202671"/>
                  </a:lnTo>
                  <a:lnTo>
                    <a:pt x="122447" y="217147"/>
                  </a:lnTo>
                  <a:lnTo>
                    <a:pt x="123468" y="217790"/>
                  </a:lnTo>
                  <a:lnTo>
                    <a:pt x="131857"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591" name="SMARTInkShape-Group633">
            <a:extLst>
              <a:ext uri="{FF2B5EF4-FFF2-40B4-BE49-F238E27FC236}">
                <a16:creationId xmlns:a16="http://schemas.microsoft.com/office/drawing/2014/main" id="{39ED4763-DFFF-9D91-F26C-572260ABD4E7}"/>
              </a:ext>
            </a:extLst>
          </p:cNvPr>
          <p:cNvGrpSpPr/>
          <p:nvPr/>
        </p:nvGrpSpPr>
        <p:grpSpPr>
          <a:xfrm>
            <a:off x="7486650" y="2352792"/>
            <a:ext cx="1533365" cy="466609"/>
            <a:chOff x="7486650" y="2352792"/>
            <a:chExt cx="1533365" cy="466609"/>
          </a:xfrm>
        </p:grpSpPr>
        <p:sp>
          <p:nvSpPr>
            <p:cNvPr id="265581" name="SMARTInkShape-3018">
              <a:extLst>
                <a:ext uri="{FF2B5EF4-FFF2-40B4-BE49-F238E27FC236}">
                  <a16:creationId xmlns:a16="http://schemas.microsoft.com/office/drawing/2014/main" id="{F2A1714C-CADD-CD07-B6C6-0D4906E4A789}"/>
                </a:ext>
              </a:extLst>
            </p:cNvPr>
            <p:cNvSpPr/>
            <p:nvPr>
              <p:custDataLst>
                <p:tags r:id="rId65"/>
              </p:custDataLst>
            </p:nvPr>
          </p:nvSpPr>
          <p:spPr>
            <a:xfrm>
              <a:off x="8325060" y="2400430"/>
              <a:ext cx="133141" cy="152258"/>
            </a:xfrm>
            <a:custGeom>
              <a:avLst/>
              <a:gdLst/>
              <a:ahLst/>
              <a:cxnLst/>
              <a:rect l="0" t="0" r="0" b="0"/>
              <a:pathLst>
                <a:path w="133141" h="152258">
                  <a:moveTo>
                    <a:pt x="9315" y="37970"/>
                  </a:moveTo>
                  <a:lnTo>
                    <a:pt x="9315" y="37970"/>
                  </a:lnTo>
                  <a:lnTo>
                    <a:pt x="9315" y="32914"/>
                  </a:lnTo>
                  <a:lnTo>
                    <a:pt x="10373" y="31424"/>
                  </a:lnTo>
                  <a:lnTo>
                    <a:pt x="12138" y="30431"/>
                  </a:lnTo>
                  <a:lnTo>
                    <a:pt x="14371" y="29769"/>
                  </a:lnTo>
                  <a:lnTo>
                    <a:pt x="28611" y="18258"/>
                  </a:lnTo>
                  <a:lnTo>
                    <a:pt x="34825" y="13334"/>
                  </a:lnTo>
                  <a:lnTo>
                    <a:pt x="47437" y="7351"/>
                  </a:lnTo>
                  <a:lnTo>
                    <a:pt x="53774" y="3195"/>
                  </a:lnTo>
                  <a:lnTo>
                    <a:pt x="63293" y="855"/>
                  </a:lnTo>
                  <a:lnTo>
                    <a:pt x="74109" y="0"/>
                  </a:lnTo>
                  <a:lnTo>
                    <a:pt x="84026" y="8082"/>
                  </a:lnTo>
                  <a:lnTo>
                    <a:pt x="85384" y="35795"/>
                  </a:lnTo>
                  <a:lnTo>
                    <a:pt x="80420" y="54141"/>
                  </a:lnTo>
                  <a:lnTo>
                    <a:pt x="50302" y="98313"/>
                  </a:lnTo>
                  <a:lnTo>
                    <a:pt x="16419" y="134280"/>
                  </a:lnTo>
                  <a:lnTo>
                    <a:pt x="5189" y="141295"/>
                  </a:lnTo>
                  <a:lnTo>
                    <a:pt x="0" y="151780"/>
                  </a:lnTo>
                  <a:lnTo>
                    <a:pt x="43644" y="152257"/>
                  </a:lnTo>
                  <a:lnTo>
                    <a:pt x="76069" y="151209"/>
                  </a:lnTo>
                  <a:lnTo>
                    <a:pt x="120611" y="143333"/>
                  </a:lnTo>
                  <a:lnTo>
                    <a:pt x="133140" y="1427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2" name="SMARTInkShape-3019">
              <a:extLst>
                <a:ext uri="{FF2B5EF4-FFF2-40B4-BE49-F238E27FC236}">
                  <a16:creationId xmlns:a16="http://schemas.microsoft.com/office/drawing/2014/main" id="{9E46DD72-1155-7849-5C0B-125018CDF545}"/>
                </a:ext>
              </a:extLst>
            </p:cNvPr>
            <p:cNvSpPr/>
            <p:nvPr>
              <p:custDataLst>
                <p:tags r:id="rId66"/>
              </p:custDataLst>
            </p:nvPr>
          </p:nvSpPr>
          <p:spPr>
            <a:xfrm>
              <a:off x="8872906" y="2352792"/>
              <a:ext cx="147109" cy="194788"/>
            </a:xfrm>
            <a:custGeom>
              <a:avLst/>
              <a:gdLst/>
              <a:ahLst/>
              <a:cxnLst/>
              <a:rect l="0" t="0" r="0" b="0"/>
              <a:pathLst>
                <a:path w="147109" h="194788">
                  <a:moveTo>
                    <a:pt x="80594" y="37983"/>
                  </a:moveTo>
                  <a:lnTo>
                    <a:pt x="80594" y="37983"/>
                  </a:lnTo>
                  <a:lnTo>
                    <a:pt x="80594" y="28850"/>
                  </a:lnTo>
                  <a:lnTo>
                    <a:pt x="75537" y="23518"/>
                  </a:lnTo>
                  <a:lnTo>
                    <a:pt x="70233" y="20971"/>
                  </a:lnTo>
                  <a:lnTo>
                    <a:pt x="58205" y="19335"/>
                  </a:lnTo>
                  <a:lnTo>
                    <a:pt x="43738" y="24109"/>
                  </a:lnTo>
                  <a:lnTo>
                    <a:pt x="26048" y="37282"/>
                  </a:lnTo>
                  <a:lnTo>
                    <a:pt x="19310" y="48608"/>
                  </a:lnTo>
                  <a:lnTo>
                    <a:pt x="4031" y="91349"/>
                  </a:lnTo>
                  <a:lnTo>
                    <a:pt x="0" y="112502"/>
                  </a:lnTo>
                  <a:lnTo>
                    <a:pt x="4927" y="157035"/>
                  </a:lnTo>
                  <a:lnTo>
                    <a:pt x="11842" y="173917"/>
                  </a:lnTo>
                  <a:lnTo>
                    <a:pt x="17583" y="182359"/>
                  </a:lnTo>
                  <a:lnTo>
                    <a:pt x="23661" y="186817"/>
                  </a:lnTo>
                  <a:lnTo>
                    <a:pt x="29890" y="189857"/>
                  </a:lnTo>
                  <a:lnTo>
                    <a:pt x="36187" y="194735"/>
                  </a:lnTo>
                  <a:lnTo>
                    <a:pt x="48158" y="194787"/>
                  </a:lnTo>
                  <a:lnTo>
                    <a:pt x="76656" y="186196"/>
                  </a:lnTo>
                  <a:lnTo>
                    <a:pt x="91186" y="177383"/>
                  </a:lnTo>
                  <a:lnTo>
                    <a:pt x="117612" y="151832"/>
                  </a:lnTo>
                  <a:lnTo>
                    <a:pt x="141064" y="107506"/>
                  </a:lnTo>
                  <a:lnTo>
                    <a:pt x="146043" y="83427"/>
                  </a:lnTo>
                  <a:lnTo>
                    <a:pt x="147108" y="63932"/>
                  </a:lnTo>
                  <a:lnTo>
                    <a:pt x="144374" y="57277"/>
                  </a:lnTo>
                  <a:lnTo>
                    <a:pt x="140692" y="50791"/>
                  </a:lnTo>
                  <a:lnTo>
                    <a:pt x="137558" y="41190"/>
                  </a:lnTo>
                  <a:lnTo>
                    <a:pt x="124601" y="25287"/>
                  </a:lnTo>
                  <a:lnTo>
                    <a:pt x="118498" y="21757"/>
                  </a:lnTo>
                  <a:lnTo>
                    <a:pt x="112257" y="19130"/>
                  </a:lnTo>
                  <a:lnTo>
                    <a:pt x="102794" y="12759"/>
                  </a:lnTo>
                  <a:lnTo>
                    <a:pt x="93285" y="10401"/>
                  </a:lnTo>
                  <a:lnTo>
                    <a:pt x="68755" y="8437"/>
                  </a:lnTo>
                  <a:lnTo>
                    <a:pt x="66352" y="6644"/>
                  </a:lnTo>
                  <a:lnTo>
                    <a:pt x="61628" y="0"/>
                  </a:lnTo>
                  <a:lnTo>
                    <a:pt x="61544"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3" name="SMARTInkShape-3020">
              <a:extLst>
                <a:ext uri="{FF2B5EF4-FFF2-40B4-BE49-F238E27FC236}">
                  <a16:creationId xmlns:a16="http://schemas.microsoft.com/office/drawing/2014/main" id="{B237EB15-A84B-EB44-2E53-A62641E7C740}"/>
                </a:ext>
              </a:extLst>
            </p:cNvPr>
            <p:cNvSpPr/>
            <p:nvPr>
              <p:custDataLst>
                <p:tags r:id="rId67"/>
              </p:custDataLst>
            </p:nvPr>
          </p:nvSpPr>
          <p:spPr>
            <a:xfrm>
              <a:off x="7486650" y="2735624"/>
              <a:ext cx="1495426" cy="83777"/>
            </a:xfrm>
            <a:custGeom>
              <a:avLst/>
              <a:gdLst/>
              <a:ahLst/>
              <a:cxnLst/>
              <a:rect l="0" t="0" r="0" b="0"/>
              <a:pathLst>
                <a:path w="1495426" h="83777">
                  <a:moveTo>
                    <a:pt x="0" y="45676"/>
                  </a:moveTo>
                  <a:lnTo>
                    <a:pt x="0" y="45676"/>
                  </a:lnTo>
                  <a:lnTo>
                    <a:pt x="45418" y="45676"/>
                  </a:lnTo>
                  <a:lnTo>
                    <a:pt x="60453" y="45676"/>
                  </a:lnTo>
                  <a:lnTo>
                    <a:pt x="66732" y="42854"/>
                  </a:lnTo>
                  <a:lnTo>
                    <a:pt x="73051" y="39130"/>
                  </a:lnTo>
                  <a:lnTo>
                    <a:pt x="85730" y="36740"/>
                  </a:lnTo>
                  <a:lnTo>
                    <a:pt x="93135" y="35354"/>
                  </a:lnTo>
                  <a:lnTo>
                    <a:pt x="115136" y="28664"/>
                  </a:lnTo>
                  <a:lnTo>
                    <a:pt x="153764" y="20348"/>
                  </a:lnTo>
                  <a:lnTo>
                    <a:pt x="200205" y="12472"/>
                  </a:lnTo>
                  <a:lnTo>
                    <a:pt x="238766" y="9027"/>
                  </a:lnTo>
                  <a:lnTo>
                    <a:pt x="278649" y="8006"/>
                  </a:lnTo>
                  <a:lnTo>
                    <a:pt x="317278" y="7704"/>
                  </a:lnTo>
                  <a:lnTo>
                    <a:pt x="355534" y="2558"/>
                  </a:lnTo>
                  <a:lnTo>
                    <a:pt x="392237" y="0"/>
                  </a:lnTo>
                  <a:lnTo>
                    <a:pt x="433319" y="6369"/>
                  </a:lnTo>
                  <a:lnTo>
                    <a:pt x="468704" y="7218"/>
                  </a:lnTo>
                  <a:lnTo>
                    <a:pt x="500413" y="7417"/>
                  </a:lnTo>
                  <a:lnTo>
                    <a:pt x="534615" y="7505"/>
                  </a:lnTo>
                  <a:lnTo>
                    <a:pt x="567453" y="7544"/>
                  </a:lnTo>
                  <a:lnTo>
                    <a:pt x="610636" y="12623"/>
                  </a:lnTo>
                  <a:lnTo>
                    <a:pt x="642869" y="15111"/>
                  </a:lnTo>
                  <a:lnTo>
                    <a:pt x="678362" y="17275"/>
                  </a:lnTo>
                  <a:lnTo>
                    <a:pt x="715302" y="21764"/>
                  </a:lnTo>
                  <a:lnTo>
                    <a:pt x="756631" y="25185"/>
                  </a:lnTo>
                  <a:lnTo>
                    <a:pt x="789953" y="28808"/>
                  </a:lnTo>
                  <a:lnTo>
                    <a:pt x="828398" y="32887"/>
                  </a:lnTo>
                  <a:lnTo>
                    <a:pt x="866653" y="34701"/>
                  </a:lnTo>
                  <a:lnTo>
                    <a:pt x="913776" y="35721"/>
                  </a:lnTo>
                  <a:lnTo>
                    <a:pt x="961079" y="42612"/>
                  </a:lnTo>
                  <a:lnTo>
                    <a:pt x="1000785" y="44768"/>
                  </a:lnTo>
                  <a:lnTo>
                    <a:pt x="1037813" y="45272"/>
                  </a:lnTo>
                  <a:lnTo>
                    <a:pt x="1080084" y="50613"/>
                  </a:lnTo>
                  <a:lnTo>
                    <a:pt x="1123869" y="54295"/>
                  </a:lnTo>
                  <a:lnTo>
                    <a:pt x="1166542" y="55022"/>
                  </a:lnTo>
                  <a:lnTo>
                    <a:pt x="1210267" y="55178"/>
                  </a:lnTo>
                  <a:lnTo>
                    <a:pt x="1247890" y="58019"/>
                  </a:lnTo>
                  <a:lnTo>
                    <a:pt x="1282028" y="62739"/>
                  </a:lnTo>
                  <a:lnTo>
                    <a:pt x="1325802" y="64333"/>
                  </a:lnTo>
                  <a:lnTo>
                    <a:pt x="1370040" y="65707"/>
                  </a:lnTo>
                  <a:lnTo>
                    <a:pt x="1416968" y="72917"/>
                  </a:lnTo>
                  <a:lnTo>
                    <a:pt x="1440973" y="74134"/>
                  </a:lnTo>
                  <a:lnTo>
                    <a:pt x="1447588" y="77021"/>
                  </a:lnTo>
                  <a:lnTo>
                    <a:pt x="1450833" y="79273"/>
                  </a:lnTo>
                  <a:lnTo>
                    <a:pt x="1454057" y="79716"/>
                  </a:lnTo>
                  <a:lnTo>
                    <a:pt x="1470013" y="75180"/>
                  </a:lnTo>
                  <a:lnTo>
                    <a:pt x="1473191" y="75928"/>
                  </a:lnTo>
                  <a:lnTo>
                    <a:pt x="1485899" y="81912"/>
                  </a:lnTo>
                  <a:lnTo>
                    <a:pt x="1495425" y="837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4" name="SMARTInkShape-3021">
              <a:extLst>
                <a:ext uri="{FF2B5EF4-FFF2-40B4-BE49-F238E27FC236}">
                  <a16:creationId xmlns:a16="http://schemas.microsoft.com/office/drawing/2014/main" id="{0534ACF5-B8FA-1A41-44C0-9C5D93A84FFF}"/>
                </a:ext>
              </a:extLst>
            </p:cNvPr>
            <p:cNvSpPr/>
            <p:nvPr>
              <p:custDataLst>
                <p:tags r:id="rId68"/>
              </p:custDataLst>
            </p:nvPr>
          </p:nvSpPr>
          <p:spPr>
            <a:xfrm>
              <a:off x="8610600" y="2466975"/>
              <a:ext cx="142876" cy="1"/>
            </a:xfrm>
            <a:custGeom>
              <a:avLst/>
              <a:gdLst/>
              <a:ahLst/>
              <a:cxnLst/>
              <a:rect l="0" t="0" r="0" b="0"/>
              <a:pathLst>
                <a:path w="142876" h="1">
                  <a:moveTo>
                    <a:pt x="0" y="0"/>
                  </a:moveTo>
                  <a:lnTo>
                    <a:pt x="0" y="0"/>
                  </a:lnTo>
                  <a:lnTo>
                    <a:pt x="47559" y="0"/>
                  </a:lnTo>
                  <a:lnTo>
                    <a:pt x="94409" y="0"/>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5" name="SMARTInkShape-3022">
              <a:extLst>
                <a:ext uri="{FF2B5EF4-FFF2-40B4-BE49-F238E27FC236}">
                  <a16:creationId xmlns:a16="http://schemas.microsoft.com/office/drawing/2014/main" id="{A40BB47E-0775-C4B8-7168-809084873C5E}"/>
                </a:ext>
              </a:extLst>
            </p:cNvPr>
            <p:cNvSpPr/>
            <p:nvPr>
              <p:custDataLst>
                <p:tags r:id="rId69"/>
              </p:custDataLst>
            </p:nvPr>
          </p:nvSpPr>
          <p:spPr>
            <a:xfrm>
              <a:off x="8258175" y="25336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6" name="SMARTInkShape-3023">
              <a:extLst>
                <a:ext uri="{FF2B5EF4-FFF2-40B4-BE49-F238E27FC236}">
                  <a16:creationId xmlns:a16="http://schemas.microsoft.com/office/drawing/2014/main" id="{8C316BE5-B39D-0E80-2F2F-1D1477BFBC72}"/>
                </a:ext>
              </a:extLst>
            </p:cNvPr>
            <p:cNvSpPr/>
            <p:nvPr>
              <p:custDataLst>
                <p:tags r:id="rId70"/>
              </p:custDataLst>
            </p:nvPr>
          </p:nvSpPr>
          <p:spPr>
            <a:xfrm>
              <a:off x="8107782" y="2409862"/>
              <a:ext cx="83678" cy="160008"/>
            </a:xfrm>
            <a:custGeom>
              <a:avLst/>
              <a:gdLst/>
              <a:ahLst/>
              <a:cxnLst/>
              <a:rect l="0" t="0" r="0" b="0"/>
              <a:pathLst>
                <a:path w="83678" h="160008">
                  <a:moveTo>
                    <a:pt x="64668" y="28538"/>
                  </a:moveTo>
                  <a:lnTo>
                    <a:pt x="64668" y="28538"/>
                  </a:lnTo>
                  <a:lnTo>
                    <a:pt x="64668" y="14073"/>
                  </a:lnTo>
                  <a:lnTo>
                    <a:pt x="65726" y="12544"/>
                  </a:lnTo>
                  <a:lnTo>
                    <a:pt x="67490" y="11526"/>
                  </a:lnTo>
                  <a:lnTo>
                    <a:pt x="69724" y="10846"/>
                  </a:lnTo>
                  <a:lnTo>
                    <a:pt x="70156" y="9335"/>
                  </a:lnTo>
                  <a:lnTo>
                    <a:pt x="64750" y="90"/>
                  </a:lnTo>
                  <a:lnTo>
                    <a:pt x="54579" y="0"/>
                  </a:lnTo>
                  <a:lnTo>
                    <a:pt x="46778" y="2802"/>
                  </a:lnTo>
                  <a:lnTo>
                    <a:pt x="43217" y="5031"/>
                  </a:lnTo>
                  <a:lnTo>
                    <a:pt x="40842" y="7575"/>
                  </a:lnTo>
                  <a:lnTo>
                    <a:pt x="29964" y="26532"/>
                  </a:lnTo>
                  <a:lnTo>
                    <a:pt x="27015" y="49454"/>
                  </a:lnTo>
                  <a:lnTo>
                    <a:pt x="29589" y="56531"/>
                  </a:lnTo>
                  <a:lnTo>
                    <a:pt x="39865" y="69698"/>
                  </a:lnTo>
                  <a:lnTo>
                    <a:pt x="45884" y="73290"/>
                  </a:lnTo>
                  <a:lnTo>
                    <a:pt x="64714" y="81051"/>
                  </a:lnTo>
                  <a:lnTo>
                    <a:pt x="67873" y="83655"/>
                  </a:lnTo>
                  <a:lnTo>
                    <a:pt x="80184" y="101663"/>
                  </a:lnTo>
                  <a:lnTo>
                    <a:pt x="82671" y="111117"/>
                  </a:lnTo>
                  <a:lnTo>
                    <a:pt x="83677" y="136489"/>
                  </a:lnTo>
                  <a:lnTo>
                    <a:pt x="80878" y="142839"/>
                  </a:lnTo>
                  <a:lnTo>
                    <a:pt x="70458" y="155538"/>
                  </a:lnTo>
                  <a:lnTo>
                    <a:pt x="61596" y="159066"/>
                  </a:lnTo>
                  <a:lnTo>
                    <a:pt x="56270" y="160007"/>
                  </a:lnTo>
                  <a:lnTo>
                    <a:pt x="47530" y="158230"/>
                  </a:lnTo>
                  <a:lnTo>
                    <a:pt x="23448" y="144473"/>
                  </a:lnTo>
                  <a:lnTo>
                    <a:pt x="2509" y="118278"/>
                  </a:lnTo>
                  <a:lnTo>
                    <a:pt x="0" y="111461"/>
                  </a:lnTo>
                  <a:lnTo>
                    <a:pt x="389" y="108162"/>
                  </a:lnTo>
                  <a:lnTo>
                    <a:pt x="3644" y="101674"/>
                  </a:lnTo>
                  <a:lnTo>
                    <a:pt x="11426" y="92071"/>
                  </a:lnTo>
                  <a:lnTo>
                    <a:pt x="43065" y="72991"/>
                  </a:lnTo>
                  <a:lnTo>
                    <a:pt x="72397" y="62139"/>
                  </a:lnTo>
                  <a:lnTo>
                    <a:pt x="76170" y="59406"/>
                  </a:lnTo>
                  <a:lnTo>
                    <a:pt x="80363" y="53546"/>
                  </a:lnTo>
                  <a:lnTo>
                    <a:pt x="82724" y="44297"/>
                  </a:lnTo>
                  <a:lnTo>
                    <a:pt x="83424" y="29797"/>
                  </a:lnTo>
                  <a:lnTo>
                    <a:pt x="82463" y="26202"/>
                  </a:lnTo>
                  <a:lnTo>
                    <a:pt x="80765" y="23806"/>
                  </a:lnTo>
                  <a:lnTo>
                    <a:pt x="59261" y="5070"/>
                  </a:lnTo>
                  <a:lnTo>
                    <a:pt x="57888" y="5484"/>
                  </a:lnTo>
                  <a:lnTo>
                    <a:pt x="55143" y="9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7" name="SMARTInkShape-3024">
              <a:extLst>
                <a:ext uri="{FF2B5EF4-FFF2-40B4-BE49-F238E27FC236}">
                  <a16:creationId xmlns:a16="http://schemas.microsoft.com/office/drawing/2014/main" id="{78B1821C-0A19-A37B-6BEE-7D5978650828}"/>
                </a:ext>
              </a:extLst>
            </p:cNvPr>
            <p:cNvSpPr/>
            <p:nvPr>
              <p:custDataLst>
                <p:tags r:id="rId71"/>
              </p:custDataLst>
            </p:nvPr>
          </p:nvSpPr>
          <p:spPr>
            <a:xfrm>
              <a:off x="7534275" y="2514600"/>
              <a:ext cx="133351" cy="9516"/>
            </a:xfrm>
            <a:custGeom>
              <a:avLst/>
              <a:gdLst/>
              <a:ahLst/>
              <a:cxnLst/>
              <a:rect l="0" t="0" r="0" b="0"/>
              <a:pathLst>
                <a:path w="133351" h="9516">
                  <a:moveTo>
                    <a:pt x="0" y="0"/>
                  </a:moveTo>
                  <a:lnTo>
                    <a:pt x="0" y="0"/>
                  </a:lnTo>
                  <a:lnTo>
                    <a:pt x="5056" y="0"/>
                  </a:lnTo>
                  <a:lnTo>
                    <a:pt x="10361" y="2822"/>
                  </a:lnTo>
                  <a:lnTo>
                    <a:pt x="13257" y="5056"/>
                  </a:lnTo>
                  <a:lnTo>
                    <a:pt x="39660" y="8642"/>
                  </a:lnTo>
                  <a:lnTo>
                    <a:pt x="86837" y="9448"/>
                  </a:lnTo>
                  <a:lnTo>
                    <a:pt x="123383" y="9515"/>
                  </a:lnTo>
                  <a:lnTo>
                    <a:pt x="126706" y="846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8" name="SMARTInkShape-3025">
              <a:extLst>
                <a:ext uri="{FF2B5EF4-FFF2-40B4-BE49-F238E27FC236}">
                  <a16:creationId xmlns:a16="http://schemas.microsoft.com/office/drawing/2014/main" id="{95EF3BA7-222F-E2D0-0E07-42BF19F5177B}"/>
                </a:ext>
              </a:extLst>
            </p:cNvPr>
            <p:cNvSpPr/>
            <p:nvPr>
              <p:custDataLst>
                <p:tags r:id="rId72"/>
              </p:custDataLst>
            </p:nvPr>
          </p:nvSpPr>
          <p:spPr>
            <a:xfrm>
              <a:off x="7924850" y="2390775"/>
              <a:ext cx="114251" cy="168032"/>
            </a:xfrm>
            <a:custGeom>
              <a:avLst/>
              <a:gdLst/>
              <a:ahLst/>
              <a:cxnLst/>
              <a:rect l="0" t="0" r="0" b="0"/>
              <a:pathLst>
                <a:path w="114251" h="168032">
                  <a:moveTo>
                    <a:pt x="76150" y="19050"/>
                  </a:moveTo>
                  <a:lnTo>
                    <a:pt x="76150" y="19050"/>
                  </a:lnTo>
                  <a:lnTo>
                    <a:pt x="85641" y="9559"/>
                  </a:lnTo>
                  <a:lnTo>
                    <a:pt x="91156" y="9532"/>
                  </a:lnTo>
                  <a:lnTo>
                    <a:pt x="88816" y="9528"/>
                  </a:lnTo>
                  <a:lnTo>
                    <a:pt x="87769" y="8469"/>
                  </a:lnTo>
                  <a:lnTo>
                    <a:pt x="85700" y="116"/>
                  </a:lnTo>
                  <a:lnTo>
                    <a:pt x="91167" y="23"/>
                  </a:lnTo>
                  <a:lnTo>
                    <a:pt x="88822" y="10"/>
                  </a:lnTo>
                  <a:lnTo>
                    <a:pt x="88832" y="7"/>
                  </a:lnTo>
                  <a:lnTo>
                    <a:pt x="91785" y="2"/>
                  </a:lnTo>
                  <a:lnTo>
                    <a:pt x="85701" y="0"/>
                  </a:lnTo>
                  <a:lnTo>
                    <a:pt x="85678" y="13258"/>
                  </a:lnTo>
                  <a:lnTo>
                    <a:pt x="82854" y="19298"/>
                  </a:lnTo>
                  <a:lnTo>
                    <a:pt x="79130" y="25510"/>
                  </a:lnTo>
                  <a:lnTo>
                    <a:pt x="77475" y="31799"/>
                  </a:lnTo>
                  <a:lnTo>
                    <a:pt x="54808" y="59006"/>
                  </a:lnTo>
                  <a:lnTo>
                    <a:pt x="45145" y="63266"/>
                  </a:lnTo>
                  <a:lnTo>
                    <a:pt x="34853" y="66218"/>
                  </a:lnTo>
                  <a:lnTo>
                    <a:pt x="19623" y="76737"/>
                  </a:lnTo>
                  <a:lnTo>
                    <a:pt x="12928" y="81730"/>
                  </a:lnTo>
                  <a:lnTo>
                    <a:pt x="518" y="85569"/>
                  </a:lnTo>
                  <a:lnTo>
                    <a:pt x="0" y="93913"/>
                  </a:lnTo>
                  <a:lnTo>
                    <a:pt x="1041" y="94359"/>
                  </a:lnTo>
                  <a:lnTo>
                    <a:pt x="48152" y="103441"/>
                  </a:lnTo>
                  <a:lnTo>
                    <a:pt x="64561" y="104380"/>
                  </a:lnTo>
                  <a:lnTo>
                    <a:pt x="99170" y="95632"/>
                  </a:lnTo>
                  <a:lnTo>
                    <a:pt x="105078" y="92597"/>
                  </a:lnTo>
                  <a:lnTo>
                    <a:pt x="112438" y="87082"/>
                  </a:lnTo>
                  <a:lnTo>
                    <a:pt x="113445" y="83506"/>
                  </a:lnTo>
                  <a:lnTo>
                    <a:pt x="114250" y="76200"/>
                  </a:lnTo>
                  <a:lnTo>
                    <a:pt x="114250" y="98866"/>
                  </a:lnTo>
                  <a:lnTo>
                    <a:pt x="111428" y="104971"/>
                  </a:lnTo>
                  <a:lnTo>
                    <a:pt x="107703" y="111212"/>
                  </a:lnTo>
                  <a:lnTo>
                    <a:pt x="105313" y="123842"/>
                  </a:lnTo>
                  <a:lnTo>
                    <a:pt x="104725" y="167381"/>
                  </a:lnTo>
                  <a:lnTo>
                    <a:pt x="104725" y="165055"/>
                  </a:lnTo>
                  <a:lnTo>
                    <a:pt x="104725" y="167909"/>
                  </a:lnTo>
                  <a:lnTo>
                    <a:pt x="105783" y="168031"/>
                  </a:lnTo>
                  <a:lnTo>
                    <a:pt x="11425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89" name="SMARTInkShape-3026">
              <a:extLst>
                <a:ext uri="{FF2B5EF4-FFF2-40B4-BE49-F238E27FC236}">
                  <a16:creationId xmlns:a16="http://schemas.microsoft.com/office/drawing/2014/main" id="{031C259E-0B30-0A45-92DC-809AA47376E5}"/>
                </a:ext>
              </a:extLst>
            </p:cNvPr>
            <p:cNvSpPr/>
            <p:nvPr>
              <p:custDataLst>
                <p:tags r:id="rId73"/>
              </p:custDataLst>
            </p:nvPr>
          </p:nvSpPr>
          <p:spPr>
            <a:xfrm>
              <a:off x="7734300" y="2428875"/>
              <a:ext cx="9526" cy="161926"/>
            </a:xfrm>
            <a:custGeom>
              <a:avLst/>
              <a:gdLst/>
              <a:ahLst/>
              <a:cxnLst/>
              <a:rect l="0" t="0" r="0" b="0"/>
              <a:pathLst>
                <a:path w="9526" h="161926">
                  <a:moveTo>
                    <a:pt x="0" y="0"/>
                  </a:moveTo>
                  <a:lnTo>
                    <a:pt x="0" y="0"/>
                  </a:lnTo>
                  <a:lnTo>
                    <a:pt x="9491" y="0"/>
                  </a:lnTo>
                  <a:lnTo>
                    <a:pt x="9521" y="36628"/>
                  </a:lnTo>
                  <a:lnTo>
                    <a:pt x="2978" y="82455"/>
                  </a:lnTo>
                  <a:lnTo>
                    <a:pt x="588" y="123179"/>
                  </a:lnTo>
                  <a:lnTo>
                    <a:pt x="1319" y="140471"/>
                  </a:lnTo>
                  <a:lnTo>
                    <a:pt x="9525"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0" name="SMARTInkShape-3027">
              <a:extLst>
                <a:ext uri="{FF2B5EF4-FFF2-40B4-BE49-F238E27FC236}">
                  <a16:creationId xmlns:a16="http://schemas.microsoft.com/office/drawing/2014/main" id="{68F3C3E1-EC27-4AC0-FEC1-E764A09DF52E}"/>
                </a:ext>
              </a:extLst>
            </p:cNvPr>
            <p:cNvSpPr/>
            <p:nvPr>
              <p:custDataLst>
                <p:tags r:id="rId74"/>
              </p:custDataLst>
            </p:nvPr>
          </p:nvSpPr>
          <p:spPr>
            <a:xfrm>
              <a:off x="7801567" y="2432403"/>
              <a:ext cx="142284" cy="148869"/>
            </a:xfrm>
            <a:custGeom>
              <a:avLst/>
              <a:gdLst/>
              <a:ahLst/>
              <a:cxnLst/>
              <a:rect l="0" t="0" r="0" b="0"/>
              <a:pathLst>
                <a:path w="142284" h="148869">
                  <a:moveTo>
                    <a:pt x="8933" y="72672"/>
                  </a:moveTo>
                  <a:lnTo>
                    <a:pt x="8933" y="72672"/>
                  </a:lnTo>
                  <a:lnTo>
                    <a:pt x="8933" y="44949"/>
                  </a:lnTo>
                  <a:lnTo>
                    <a:pt x="11755" y="36362"/>
                  </a:lnTo>
                  <a:lnTo>
                    <a:pt x="28230" y="15679"/>
                  </a:lnTo>
                  <a:lnTo>
                    <a:pt x="31323" y="12452"/>
                  </a:lnTo>
                  <a:lnTo>
                    <a:pt x="53808" y="1784"/>
                  </a:lnTo>
                  <a:lnTo>
                    <a:pt x="53666" y="2130"/>
                  </a:lnTo>
                  <a:lnTo>
                    <a:pt x="51455" y="3419"/>
                  </a:lnTo>
                  <a:lnTo>
                    <a:pt x="58456" y="177"/>
                  </a:lnTo>
                  <a:lnTo>
                    <a:pt x="62057" y="0"/>
                  </a:lnTo>
                  <a:lnTo>
                    <a:pt x="73614" y="4998"/>
                  </a:lnTo>
                  <a:lnTo>
                    <a:pt x="74279" y="6389"/>
                  </a:lnTo>
                  <a:lnTo>
                    <a:pt x="75584" y="51110"/>
                  </a:lnTo>
                  <a:lnTo>
                    <a:pt x="75592" y="55122"/>
                  </a:lnTo>
                  <a:lnTo>
                    <a:pt x="69956" y="65225"/>
                  </a:lnTo>
                  <a:lnTo>
                    <a:pt x="44085" y="107719"/>
                  </a:lnTo>
                  <a:lnTo>
                    <a:pt x="16627" y="140651"/>
                  </a:lnTo>
                  <a:lnTo>
                    <a:pt x="9531" y="145219"/>
                  </a:lnTo>
                  <a:lnTo>
                    <a:pt x="0" y="148658"/>
                  </a:lnTo>
                  <a:lnTo>
                    <a:pt x="41195" y="148868"/>
                  </a:lnTo>
                  <a:lnTo>
                    <a:pt x="83666" y="146049"/>
                  </a:lnTo>
                  <a:lnTo>
                    <a:pt x="128970" y="139936"/>
                  </a:lnTo>
                  <a:lnTo>
                    <a:pt x="142283" y="139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02" name="SMARTInkShape-Group634">
            <a:extLst>
              <a:ext uri="{FF2B5EF4-FFF2-40B4-BE49-F238E27FC236}">
                <a16:creationId xmlns:a16="http://schemas.microsoft.com/office/drawing/2014/main" id="{95C5A527-1DC0-D986-D271-143291836FDC}"/>
              </a:ext>
            </a:extLst>
          </p:cNvPr>
          <p:cNvGrpSpPr/>
          <p:nvPr/>
        </p:nvGrpSpPr>
        <p:grpSpPr>
          <a:xfrm>
            <a:off x="6543675" y="2333662"/>
            <a:ext cx="866776" cy="441928"/>
            <a:chOff x="6543675" y="2333662"/>
            <a:chExt cx="866776" cy="441928"/>
          </a:xfrm>
        </p:grpSpPr>
        <p:sp>
          <p:nvSpPr>
            <p:cNvPr id="265592" name="SMARTInkShape-3028">
              <a:extLst>
                <a:ext uri="{FF2B5EF4-FFF2-40B4-BE49-F238E27FC236}">
                  <a16:creationId xmlns:a16="http://schemas.microsoft.com/office/drawing/2014/main" id="{D8E7EA03-ABCE-FC94-5DD5-BC9ED2C3C93D}"/>
                </a:ext>
              </a:extLst>
            </p:cNvPr>
            <p:cNvSpPr/>
            <p:nvPr>
              <p:custDataLst>
                <p:tags r:id="rId55"/>
              </p:custDataLst>
            </p:nvPr>
          </p:nvSpPr>
          <p:spPr>
            <a:xfrm>
              <a:off x="7286625" y="2495550"/>
              <a:ext cx="76201" cy="1"/>
            </a:xfrm>
            <a:custGeom>
              <a:avLst/>
              <a:gdLst/>
              <a:ahLst/>
              <a:cxnLst/>
              <a:rect l="0" t="0" r="0" b="0"/>
              <a:pathLst>
                <a:path w="76201" h="1">
                  <a:moveTo>
                    <a:pt x="0" y="0"/>
                  </a:moveTo>
                  <a:lnTo>
                    <a:pt x="0" y="0"/>
                  </a:lnTo>
                  <a:lnTo>
                    <a:pt x="42378" y="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3" name="SMARTInkShape-3029">
              <a:extLst>
                <a:ext uri="{FF2B5EF4-FFF2-40B4-BE49-F238E27FC236}">
                  <a16:creationId xmlns:a16="http://schemas.microsoft.com/office/drawing/2014/main" id="{FD7C8E33-CCF0-EEFE-CC26-CC6AA7F981AA}"/>
                </a:ext>
              </a:extLst>
            </p:cNvPr>
            <p:cNvSpPr/>
            <p:nvPr>
              <p:custDataLst>
                <p:tags r:id="rId56"/>
              </p:custDataLst>
            </p:nvPr>
          </p:nvSpPr>
          <p:spPr>
            <a:xfrm>
              <a:off x="7277100" y="2552700"/>
              <a:ext cx="133351" cy="9526"/>
            </a:xfrm>
            <a:custGeom>
              <a:avLst/>
              <a:gdLst/>
              <a:ahLst/>
              <a:cxnLst/>
              <a:rect l="0" t="0" r="0" b="0"/>
              <a:pathLst>
                <a:path w="133351" h="9526">
                  <a:moveTo>
                    <a:pt x="0" y="9525"/>
                  </a:moveTo>
                  <a:lnTo>
                    <a:pt x="0" y="9525"/>
                  </a:lnTo>
                  <a:lnTo>
                    <a:pt x="41418" y="6703"/>
                  </a:lnTo>
                  <a:lnTo>
                    <a:pt x="77641" y="588"/>
                  </a:lnTo>
                  <a:lnTo>
                    <a:pt x="123026" y="15"/>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4" name="SMARTInkShape-3030">
              <a:extLst>
                <a:ext uri="{FF2B5EF4-FFF2-40B4-BE49-F238E27FC236}">
                  <a16:creationId xmlns:a16="http://schemas.microsoft.com/office/drawing/2014/main" id="{1BB8CB2D-5673-F33D-A34A-037F3FEB67D4}"/>
                </a:ext>
              </a:extLst>
            </p:cNvPr>
            <p:cNvSpPr/>
            <p:nvPr>
              <p:custDataLst>
                <p:tags r:id="rId57"/>
              </p:custDataLst>
            </p:nvPr>
          </p:nvSpPr>
          <p:spPr>
            <a:xfrm>
              <a:off x="7019925" y="2705100"/>
              <a:ext cx="76201" cy="19051"/>
            </a:xfrm>
            <a:custGeom>
              <a:avLst/>
              <a:gdLst/>
              <a:ahLst/>
              <a:cxnLst/>
              <a:rect l="0" t="0" r="0" b="0"/>
              <a:pathLst>
                <a:path w="76201" h="19051">
                  <a:moveTo>
                    <a:pt x="0" y="19050"/>
                  </a:moveTo>
                  <a:lnTo>
                    <a:pt x="0" y="19050"/>
                  </a:lnTo>
                  <a:lnTo>
                    <a:pt x="0" y="13994"/>
                  </a:lnTo>
                  <a:lnTo>
                    <a:pt x="1058" y="12504"/>
                  </a:lnTo>
                  <a:lnTo>
                    <a:pt x="2822" y="11511"/>
                  </a:lnTo>
                  <a:lnTo>
                    <a:pt x="13183" y="10114"/>
                  </a:lnTo>
                  <a:lnTo>
                    <a:pt x="23850" y="8728"/>
                  </a:lnTo>
                  <a:lnTo>
                    <a:pt x="59410" y="905"/>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5" name="SMARTInkShape-3031">
              <a:extLst>
                <a:ext uri="{FF2B5EF4-FFF2-40B4-BE49-F238E27FC236}">
                  <a16:creationId xmlns:a16="http://schemas.microsoft.com/office/drawing/2014/main" id="{572ACAF6-6571-C48D-CA80-234E4EECDC30}"/>
                </a:ext>
              </a:extLst>
            </p:cNvPr>
            <p:cNvSpPr/>
            <p:nvPr>
              <p:custDataLst>
                <p:tags r:id="rId58"/>
              </p:custDataLst>
            </p:nvPr>
          </p:nvSpPr>
          <p:spPr>
            <a:xfrm>
              <a:off x="7034709" y="2659191"/>
              <a:ext cx="61417" cy="112524"/>
            </a:xfrm>
            <a:custGeom>
              <a:avLst/>
              <a:gdLst/>
              <a:ahLst/>
              <a:cxnLst/>
              <a:rect l="0" t="0" r="0" b="0"/>
              <a:pathLst>
                <a:path w="61417" h="112524">
                  <a:moveTo>
                    <a:pt x="13791" y="17334"/>
                  </a:moveTo>
                  <a:lnTo>
                    <a:pt x="13791" y="17334"/>
                  </a:lnTo>
                  <a:lnTo>
                    <a:pt x="31124" y="0"/>
                  </a:lnTo>
                  <a:lnTo>
                    <a:pt x="31696" y="486"/>
                  </a:lnTo>
                  <a:lnTo>
                    <a:pt x="32502" y="7286"/>
                  </a:lnTo>
                  <a:lnTo>
                    <a:pt x="31682" y="22235"/>
                  </a:lnTo>
                  <a:lnTo>
                    <a:pt x="13538" y="69777"/>
                  </a:lnTo>
                  <a:lnTo>
                    <a:pt x="1041" y="91311"/>
                  </a:lnTo>
                  <a:lnTo>
                    <a:pt x="0" y="96285"/>
                  </a:lnTo>
                  <a:lnTo>
                    <a:pt x="363" y="100660"/>
                  </a:lnTo>
                  <a:lnTo>
                    <a:pt x="3495" y="110228"/>
                  </a:lnTo>
                  <a:lnTo>
                    <a:pt x="4810" y="111014"/>
                  </a:lnTo>
                  <a:lnTo>
                    <a:pt x="13921" y="112446"/>
                  </a:lnTo>
                  <a:lnTo>
                    <a:pt x="18435" y="112523"/>
                  </a:lnTo>
                  <a:lnTo>
                    <a:pt x="61416" y="1030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6" name="SMARTInkShape-3032">
              <a:extLst>
                <a:ext uri="{FF2B5EF4-FFF2-40B4-BE49-F238E27FC236}">
                  <a16:creationId xmlns:a16="http://schemas.microsoft.com/office/drawing/2014/main" id="{D267BA27-28E5-247D-1D4F-5A32440F3147}"/>
                </a:ext>
              </a:extLst>
            </p:cNvPr>
            <p:cNvSpPr/>
            <p:nvPr>
              <p:custDataLst>
                <p:tags r:id="rId59"/>
              </p:custDataLst>
            </p:nvPr>
          </p:nvSpPr>
          <p:spPr>
            <a:xfrm>
              <a:off x="6924675" y="2668450"/>
              <a:ext cx="80438" cy="93801"/>
            </a:xfrm>
            <a:custGeom>
              <a:avLst/>
              <a:gdLst/>
              <a:ahLst/>
              <a:cxnLst/>
              <a:rect l="0" t="0" r="0" b="0"/>
              <a:pathLst>
                <a:path w="80438" h="93801">
                  <a:moveTo>
                    <a:pt x="66675" y="27125"/>
                  </a:moveTo>
                  <a:lnTo>
                    <a:pt x="66675" y="27125"/>
                  </a:lnTo>
                  <a:lnTo>
                    <a:pt x="66675" y="18924"/>
                  </a:lnTo>
                  <a:lnTo>
                    <a:pt x="74875" y="9515"/>
                  </a:lnTo>
                  <a:lnTo>
                    <a:pt x="75807" y="3445"/>
                  </a:lnTo>
                  <a:lnTo>
                    <a:pt x="74880" y="1813"/>
                  </a:lnTo>
                  <a:lnTo>
                    <a:pt x="73203" y="726"/>
                  </a:lnTo>
                  <a:lnTo>
                    <a:pt x="71027" y="0"/>
                  </a:lnTo>
                  <a:lnTo>
                    <a:pt x="68518" y="575"/>
                  </a:lnTo>
                  <a:lnTo>
                    <a:pt x="58872" y="5382"/>
                  </a:lnTo>
                  <a:lnTo>
                    <a:pt x="44137" y="8335"/>
                  </a:lnTo>
                  <a:lnTo>
                    <a:pt x="36197" y="12777"/>
                  </a:lnTo>
                  <a:lnTo>
                    <a:pt x="31962" y="18278"/>
                  </a:lnTo>
                  <a:lnTo>
                    <a:pt x="29579" y="27326"/>
                  </a:lnTo>
                  <a:lnTo>
                    <a:pt x="29245" y="30434"/>
                  </a:lnTo>
                  <a:lnTo>
                    <a:pt x="31695" y="36709"/>
                  </a:lnTo>
                  <a:lnTo>
                    <a:pt x="33830" y="39865"/>
                  </a:lnTo>
                  <a:lnTo>
                    <a:pt x="36311" y="41968"/>
                  </a:lnTo>
                  <a:lnTo>
                    <a:pt x="57231" y="53468"/>
                  </a:lnTo>
                  <a:lnTo>
                    <a:pt x="60378" y="54212"/>
                  </a:lnTo>
                  <a:lnTo>
                    <a:pt x="69866" y="60316"/>
                  </a:lnTo>
                  <a:lnTo>
                    <a:pt x="79380" y="68827"/>
                  </a:lnTo>
                  <a:lnTo>
                    <a:pt x="80437" y="71859"/>
                  </a:lnTo>
                  <a:lnTo>
                    <a:pt x="80083" y="74940"/>
                  </a:lnTo>
                  <a:lnTo>
                    <a:pt x="77350" y="84331"/>
                  </a:lnTo>
                  <a:lnTo>
                    <a:pt x="76967" y="87488"/>
                  </a:lnTo>
                  <a:lnTo>
                    <a:pt x="74595" y="89592"/>
                  </a:lnTo>
                  <a:lnTo>
                    <a:pt x="66314" y="91930"/>
                  </a:lnTo>
                  <a:lnTo>
                    <a:pt x="19706" y="93691"/>
                  </a:lnTo>
                  <a:lnTo>
                    <a:pt x="0" y="93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7" name="SMARTInkShape-3033">
              <a:extLst>
                <a:ext uri="{FF2B5EF4-FFF2-40B4-BE49-F238E27FC236}">
                  <a16:creationId xmlns:a16="http://schemas.microsoft.com/office/drawing/2014/main" id="{86A56F36-47B6-21E6-F997-A021BB2C5ED6}"/>
                </a:ext>
              </a:extLst>
            </p:cNvPr>
            <p:cNvSpPr/>
            <p:nvPr>
              <p:custDataLst>
                <p:tags r:id="rId60"/>
              </p:custDataLst>
            </p:nvPr>
          </p:nvSpPr>
          <p:spPr>
            <a:xfrm>
              <a:off x="6820495" y="2687409"/>
              <a:ext cx="93972" cy="88181"/>
            </a:xfrm>
            <a:custGeom>
              <a:avLst/>
              <a:gdLst/>
              <a:ahLst/>
              <a:cxnLst/>
              <a:rect l="0" t="0" r="0" b="0"/>
              <a:pathLst>
                <a:path w="93972" h="88181">
                  <a:moveTo>
                    <a:pt x="18455" y="27216"/>
                  </a:moveTo>
                  <a:lnTo>
                    <a:pt x="18455" y="27216"/>
                  </a:lnTo>
                  <a:lnTo>
                    <a:pt x="23511" y="27216"/>
                  </a:lnTo>
                  <a:lnTo>
                    <a:pt x="28816" y="30038"/>
                  </a:lnTo>
                  <a:lnTo>
                    <a:pt x="31712" y="32272"/>
                  </a:lnTo>
                  <a:lnTo>
                    <a:pt x="35760" y="32704"/>
                  </a:lnTo>
                  <a:lnTo>
                    <a:pt x="68336" y="24808"/>
                  </a:lnTo>
                  <a:lnTo>
                    <a:pt x="93971" y="17814"/>
                  </a:lnTo>
                  <a:lnTo>
                    <a:pt x="86394" y="9501"/>
                  </a:lnTo>
                  <a:lnTo>
                    <a:pt x="77775" y="7371"/>
                  </a:lnTo>
                  <a:lnTo>
                    <a:pt x="67899" y="1698"/>
                  </a:lnTo>
                  <a:lnTo>
                    <a:pt x="57717" y="0"/>
                  </a:lnTo>
                  <a:lnTo>
                    <a:pt x="48958" y="2067"/>
                  </a:lnTo>
                  <a:lnTo>
                    <a:pt x="40478" y="5455"/>
                  </a:lnTo>
                  <a:lnTo>
                    <a:pt x="24863" y="8421"/>
                  </a:lnTo>
                  <a:lnTo>
                    <a:pt x="13064" y="15532"/>
                  </a:lnTo>
                  <a:lnTo>
                    <a:pt x="6181" y="21318"/>
                  </a:lnTo>
                  <a:lnTo>
                    <a:pt x="2416" y="30239"/>
                  </a:lnTo>
                  <a:lnTo>
                    <a:pt x="0" y="53213"/>
                  </a:lnTo>
                  <a:lnTo>
                    <a:pt x="2492" y="62759"/>
                  </a:lnTo>
                  <a:lnTo>
                    <a:pt x="12714" y="77511"/>
                  </a:lnTo>
                  <a:lnTo>
                    <a:pt x="26867" y="87391"/>
                  </a:lnTo>
                  <a:lnTo>
                    <a:pt x="41244" y="88180"/>
                  </a:lnTo>
                  <a:lnTo>
                    <a:pt x="56099" y="85003"/>
                  </a:lnTo>
                  <a:lnTo>
                    <a:pt x="75605" y="748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8" name="SMARTInkShape-3034">
              <a:extLst>
                <a:ext uri="{FF2B5EF4-FFF2-40B4-BE49-F238E27FC236}">
                  <a16:creationId xmlns:a16="http://schemas.microsoft.com/office/drawing/2014/main" id="{48803FED-F4ED-CF7B-0444-7CCF4D68E947}"/>
                </a:ext>
              </a:extLst>
            </p:cNvPr>
            <p:cNvSpPr/>
            <p:nvPr>
              <p:custDataLst>
                <p:tags r:id="rId61"/>
              </p:custDataLst>
            </p:nvPr>
          </p:nvSpPr>
          <p:spPr>
            <a:xfrm>
              <a:off x="6696075" y="2705100"/>
              <a:ext cx="95251" cy="9526"/>
            </a:xfrm>
            <a:custGeom>
              <a:avLst/>
              <a:gdLst/>
              <a:ahLst/>
              <a:cxnLst/>
              <a:rect l="0" t="0" r="0" b="0"/>
              <a:pathLst>
                <a:path w="95251" h="9526">
                  <a:moveTo>
                    <a:pt x="0" y="9525"/>
                  </a:moveTo>
                  <a:lnTo>
                    <a:pt x="0" y="9525"/>
                  </a:lnTo>
                  <a:lnTo>
                    <a:pt x="15209" y="2979"/>
                  </a:lnTo>
                  <a:lnTo>
                    <a:pt x="58624" y="261"/>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599" name="SMARTInkShape-3035">
              <a:extLst>
                <a:ext uri="{FF2B5EF4-FFF2-40B4-BE49-F238E27FC236}">
                  <a16:creationId xmlns:a16="http://schemas.microsoft.com/office/drawing/2014/main" id="{3C4985B6-53E1-C5AB-D691-71B22BD06593}"/>
                </a:ext>
              </a:extLst>
            </p:cNvPr>
            <p:cNvSpPr/>
            <p:nvPr>
              <p:custDataLst>
                <p:tags r:id="rId62"/>
              </p:custDataLst>
            </p:nvPr>
          </p:nvSpPr>
          <p:spPr>
            <a:xfrm>
              <a:off x="6700396" y="2638425"/>
              <a:ext cx="81405" cy="131820"/>
            </a:xfrm>
            <a:custGeom>
              <a:avLst/>
              <a:gdLst/>
              <a:ahLst/>
              <a:cxnLst/>
              <a:rect l="0" t="0" r="0" b="0"/>
              <a:pathLst>
                <a:path w="81405" h="131820">
                  <a:moveTo>
                    <a:pt x="24254" y="0"/>
                  </a:moveTo>
                  <a:lnTo>
                    <a:pt x="24254" y="0"/>
                  </a:lnTo>
                  <a:lnTo>
                    <a:pt x="24254" y="44780"/>
                  </a:lnTo>
                  <a:lnTo>
                    <a:pt x="14553" y="91016"/>
                  </a:lnTo>
                  <a:lnTo>
                    <a:pt x="5106" y="118523"/>
                  </a:lnTo>
                  <a:lnTo>
                    <a:pt x="3022" y="120291"/>
                  </a:lnTo>
                  <a:lnTo>
                    <a:pt x="574" y="121469"/>
                  </a:lnTo>
                  <a:lnTo>
                    <a:pt x="0" y="123312"/>
                  </a:lnTo>
                  <a:lnTo>
                    <a:pt x="676" y="125600"/>
                  </a:lnTo>
                  <a:lnTo>
                    <a:pt x="4310" y="131819"/>
                  </a:lnTo>
                  <a:lnTo>
                    <a:pt x="5666" y="131271"/>
                  </a:lnTo>
                  <a:lnTo>
                    <a:pt x="9995" y="127840"/>
                  </a:lnTo>
                  <a:lnTo>
                    <a:pt x="18270" y="125609"/>
                  </a:lnTo>
                  <a:lnTo>
                    <a:pt x="40399" y="123002"/>
                  </a:lnTo>
                  <a:lnTo>
                    <a:pt x="67753" y="115203"/>
                  </a:lnTo>
                  <a:lnTo>
                    <a:pt x="81404"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0" name="SMARTInkShape-3036">
              <a:extLst>
                <a:ext uri="{FF2B5EF4-FFF2-40B4-BE49-F238E27FC236}">
                  <a16:creationId xmlns:a16="http://schemas.microsoft.com/office/drawing/2014/main" id="{1C4D024A-D025-7DDE-9602-4B34087251F2}"/>
                </a:ext>
              </a:extLst>
            </p:cNvPr>
            <p:cNvSpPr/>
            <p:nvPr>
              <p:custDataLst>
                <p:tags r:id="rId63"/>
              </p:custDataLst>
            </p:nvPr>
          </p:nvSpPr>
          <p:spPr>
            <a:xfrm>
              <a:off x="6562841" y="2333662"/>
              <a:ext cx="85610" cy="266600"/>
            </a:xfrm>
            <a:custGeom>
              <a:avLst/>
              <a:gdLst/>
              <a:ahLst/>
              <a:cxnLst/>
              <a:rect l="0" t="0" r="0" b="0"/>
              <a:pathLst>
                <a:path w="85610" h="266600">
                  <a:moveTo>
                    <a:pt x="9409" y="28538"/>
                  </a:moveTo>
                  <a:lnTo>
                    <a:pt x="9409" y="28538"/>
                  </a:lnTo>
                  <a:lnTo>
                    <a:pt x="9409" y="0"/>
                  </a:lnTo>
                  <a:lnTo>
                    <a:pt x="9409" y="36696"/>
                  </a:lnTo>
                  <a:lnTo>
                    <a:pt x="9409" y="78580"/>
                  </a:lnTo>
                  <a:lnTo>
                    <a:pt x="9409" y="121682"/>
                  </a:lnTo>
                  <a:lnTo>
                    <a:pt x="9409" y="161264"/>
                  </a:lnTo>
                  <a:lnTo>
                    <a:pt x="9409" y="202452"/>
                  </a:lnTo>
                  <a:lnTo>
                    <a:pt x="8351" y="230970"/>
                  </a:lnTo>
                  <a:lnTo>
                    <a:pt x="0" y="265931"/>
                  </a:lnTo>
                  <a:lnTo>
                    <a:pt x="8095" y="266599"/>
                  </a:lnTo>
                  <a:lnTo>
                    <a:pt x="29958" y="259116"/>
                  </a:lnTo>
                  <a:lnTo>
                    <a:pt x="47953" y="254902"/>
                  </a:lnTo>
                  <a:lnTo>
                    <a:pt x="66691" y="249773"/>
                  </a:lnTo>
                  <a:lnTo>
                    <a:pt x="72997" y="249053"/>
                  </a:lnTo>
                  <a:lnTo>
                    <a:pt x="77201" y="247515"/>
                  </a:lnTo>
                  <a:lnTo>
                    <a:pt x="85609" y="238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1" name="SMARTInkShape-3037">
              <a:extLst>
                <a:ext uri="{FF2B5EF4-FFF2-40B4-BE49-F238E27FC236}">
                  <a16:creationId xmlns:a16="http://schemas.microsoft.com/office/drawing/2014/main" id="{F12E6ADE-FE90-0319-EDCA-3D78E011BAE0}"/>
                </a:ext>
              </a:extLst>
            </p:cNvPr>
            <p:cNvSpPr/>
            <p:nvPr>
              <p:custDataLst>
                <p:tags r:id="rId64"/>
              </p:custDataLst>
            </p:nvPr>
          </p:nvSpPr>
          <p:spPr>
            <a:xfrm>
              <a:off x="6543675" y="2447925"/>
              <a:ext cx="123826" cy="28576"/>
            </a:xfrm>
            <a:custGeom>
              <a:avLst/>
              <a:gdLst/>
              <a:ahLst/>
              <a:cxnLst/>
              <a:rect l="0" t="0" r="0" b="0"/>
              <a:pathLst>
                <a:path w="123826" h="28576">
                  <a:moveTo>
                    <a:pt x="0" y="28575"/>
                  </a:moveTo>
                  <a:lnTo>
                    <a:pt x="0" y="28575"/>
                  </a:lnTo>
                  <a:lnTo>
                    <a:pt x="0" y="23519"/>
                  </a:lnTo>
                  <a:lnTo>
                    <a:pt x="2822" y="18214"/>
                  </a:lnTo>
                  <a:lnTo>
                    <a:pt x="5056" y="15317"/>
                  </a:lnTo>
                  <a:lnTo>
                    <a:pt x="10361" y="12099"/>
                  </a:lnTo>
                  <a:lnTo>
                    <a:pt x="22120" y="10288"/>
                  </a:lnTo>
                  <a:lnTo>
                    <a:pt x="33114" y="8806"/>
                  </a:lnTo>
                  <a:lnTo>
                    <a:pt x="63424" y="912"/>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10" name="SMARTInkShape-Group635">
            <a:extLst>
              <a:ext uri="{FF2B5EF4-FFF2-40B4-BE49-F238E27FC236}">
                <a16:creationId xmlns:a16="http://schemas.microsoft.com/office/drawing/2014/main" id="{DDFE0704-3960-707E-57E6-8E2925120C3F}"/>
              </a:ext>
            </a:extLst>
          </p:cNvPr>
          <p:cNvGrpSpPr/>
          <p:nvPr/>
        </p:nvGrpSpPr>
        <p:grpSpPr>
          <a:xfrm>
            <a:off x="7775929" y="1143000"/>
            <a:ext cx="928599" cy="171451"/>
            <a:chOff x="7775929" y="1143000"/>
            <a:chExt cx="928599" cy="171451"/>
          </a:xfrm>
        </p:grpSpPr>
        <p:sp>
          <p:nvSpPr>
            <p:cNvPr id="265603" name="SMARTInkShape-3038">
              <a:extLst>
                <a:ext uri="{FF2B5EF4-FFF2-40B4-BE49-F238E27FC236}">
                  <a16:creationId xmlns:a16="http://schemas.microsoft.com/office/drawing/2014/main" id="{8112C9F1-8059-A032-4B5B-A32636FFF984}"/>
                </a:ext>
              </a:extLst>
            </p:cNvPr>
            <p:cNvSpPr/>
            <p:nvPr>
              <p:custDataLst>
                <p:tags r:id="rId48"/>
              </p:custDataLst>
            </p:nvPr>
          </p:nvSpPr>
          <p:spPr>
            <a:xfrm>
              <a:off x="8677275" y="1143000"/>
              <a:ext cx="27253" cy="171451"/>
            </a:xfrm>
            <a:custGeom>
              <a:avLst/>
              <a:gdLst/>
              <a:ahLst/>
              <a:cxnLst/>
              <a:rect l="0" t="0" r="0" b="0"/>
              <a:pathLst>
                <a:path w="27253" h="171451">
                  <a:moveTo>
                    <a:pt x="19050" y="0"/>
                  </a:moveTo>
                  <a:lnTo>
                    <a:pt x="19050" y="0"/>
                  </a:lnTo>
                  <a:lnTo>
                    <a:pt x="20108" y="9721"/>
                  </a:lnTo>
                  <a:lnTo>
                    <a:pt x="27252" y="43849"/>
                  </a:lnTo>
                  <a:lnTo>
                    <a:pt x="13323" y="88376"/>
                  </a:lnTo>
                  <a:lnTo>
                    <a:pt x="9554" y="133297"/>
                  </a:lnTo>
                  <a:lnTo>
                    <a:pt x="9526" y="152427"/>
                  </a:lnTo>
                  <a:lnTo>
                    <a:pt x="6703" y="160526"/>
                  </a:lnTo>
                  <a:lnTo>
                    <a:pt x="4469" y="164167"/>
                  </a:lnTo>
                  <a:lnTo>
                    <a:pt x="4038" y="166595"/>
                  </a:lnTo>
                  <a:lnTo>
                    <a:pt x="4808" y="168213"/>
                  </a:lnTo>
                  <a:lnTo>
                    <a:pt x="8594" y="170811"/>
                  </a:lnTo>
                  <a:lnTo>
                    <a:pt x="6289" y="171166"/>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4" name="SMARTInkShape-3039">
              <a:extLst>
                <a:ext uri="{FF2B5EF4-FFF2-40B4-BE49-F238E27FC236}">
                  <a16:creationId xmlns:a16="http://schemas.microsoft.com/office/drawing/2014/main" id="{51CC8825-4860-065F-3459-5DC43F897218}"/>
                </a:ext>
              </a:extLst>
            </p:cNvPr>
            <p:cNvSpPr/>
            <p:nvPr>
              <p:custDataLst>
                <p:tags r:id="rId49"/>
              </p:custDataLst>
            </p:nvPr>
          </p:nvSpPr>
          <p:spPr>
            <a:xfrm>
              <a:off x="8511136" y="1181103"/>
              <a:ext cx="127598" cy="113584"/>
            </a:xfrm>
            <a:custGeom>
              <a:avLst/>
              <a:gdLst/>
              <a:ahLst/>
              <a:cxnLst/>
              <a:rect l="0" t="0" r="0" b="0"/>
              <a:pathLst>
                <a:path w="127598" h="113584">
                  <a:moveTo>
                    <a:pt x="61364" y="19047"/>
                  </a:moveTo>
                  <a:lnTo>
                    <a:pt x="61364" y="19047"/>
                  </a:lnTo>
                  <a:lnTo>
                    <a:pt x="61364" y="8"/>
                  </a:lnTo>
                  <a:lnTo>
                    <a:pt x="56308" y="0"/>
                  </a:lnTo>
                  <a:lnTo>
                    <a:pt x="43050" y="5054"/>
                  </a:lnTo>
                  <a:lnTo>
                    <a:pt x="23779" y="19295"/>
                  </a:lnTo>
                  <a:lnTo>
                    <a:pt x="20432" y="22387"/>
                  </a:lnTo>
                  <a:lnTo>
                    <a:pt x="1069" y="57689"/>
                  </a:lnTo>
                  <a:lnTo>
                    <a:pt x="0" y="62800"/>
                  </a:lnTo>
                  <a:lnTo>
                    <a:pt x="1637" y="74123"/>
                  </a:lnTo>
                  <a:lnTo>
                    <a:pt x="11309" y="97581"/>
                  </a:lnTo>
                  <a:lnTo>
                    <a:pt x="17246" y="106162"/>
                  </a:lnTo>
                  <a:lnTo>
                    <a:pt x="23411" y="110681"/>
                  </a:lnTo>
                  <a:lnTo>
                    <a:pt x="30738" y="112690"/>
                  </a:lnTo>
                  <a:lnTo>
                    <a:pt x="41050" y="113583"/>
                  </a:lnTo>
                  <a:lnTo>
                    <a:pt x="49866" y="111157"/>
                  </a:lnTo>
                  <a:lnTo>
                    <a:pt x="89300" y="85640"/>
                  </a:lnTo>
                  <a:lnTo>
                    <a:pt x="112126" y="63492"/>
                  </a:lnTo>
                  <a:lnTo>
                    <a:pt x="115675" y="57145"/>
                  </a:lnTo>
                  <a:lnTo>
                    <a:pt x="118310" y="50796"/>
                  </a:lnTo>
                  <a:lnTo>
                    <a:pt x="124686" y="41272"/>
                  </a:lnTo>
                  <a:lnTo>
                    <a:pt x="127597" y="30453"/>
                  </a:lnTo>
                  <a:lnTo>
                    <a:pt x="119798" y="20536"/>
                  </a:lnTo>
                  <a:lnTo>
                    <a:pt x="112221" y="11737"/>
                  </a:lnTo>
                  <a:lnTo>
                    <a:pt x="110426" y="5920"/>
                  </a:lnTo>
                  <a:lnTo>
                    <a:pt x="107830" y="3946"/>
                  </a:lnTo>
                  <a:lnTo>
                    <a:pt x="95122" y="1167"/>
                  </a:lnTo>
                  <a:lnTo>
                    <a:pt x="47745" y="17"/>
                  </a:lnTo>
                  <a:lnTo>
                    <a:pt x="43388" y="1"/>
                  </a:lnTo>
                  <a:lnTo>
                    <a:pt x="37575" y="5055"/>
                  </a:lnTo>
                  <a:lnTo>
                    <a:pt x="37038" y="6544"/>
                  </a:lnTo>
                  <a:lnTo>
                    <a:pt x="42314"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5" name="SMARTInkShape-3040">
              <a:extLst>
                <a:ext uri="{FF2B5EF4-FFF2-40B4-BE49-F238E27FC236}">
                  <a16:creationId xmlns:a16="http://schemas.microsoft.com/office/drawing/2014/main" id="{0E087616-AE21-5B65-7CE8-AFECCBEC94C9}"/>
                </a:ext>
              </a:extLst>
            </p:cNvPr>
            <p:cNvSpPr/>
            <p:nvPr>
              <p:custDataLst>
                <p:tags r:id="rId50"/>
              </p:custDataLst>
            </p:nvPr>
          </p:nvSpPr>
          <p:spPr>
            <a:xfrm>
              <a:off x="8410575" y="12858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6" name="SMARTInkShape-3041">
              <a:extLst>
                <a:ext uri="{FF2B5EF4-FFF2-40B4-BE49-F238E27FC236}">
                  <a16:creationId xmlns:a16="http://schemas.microsoft.com/office/drawing/2014/main" id="{401E8B0A-131D-B553-0C11-00EBE13E7801}"/>
                </a:ext>
              </a:extLst>
            </p:cNvPr>
            <p:cNvSpPr/>
            <p:nvPr>
              <p:custDataLst>
                <p:tags r:id="rId51"/>
              </p:custDataLst>
            </p:nvPr>
          </p:nvSpPr>
          <p:spPr>
            <a:xfrm>
              <a:off x="8240050" y="1152561"/>
              <a:ext cx="123883" cy="145784"/>
            </a:xfrm>
            <a:custGeom>
              <a:avLst/>
              <a:gdLst/>
              <a:ahLst/>
              <a:cxnLst/>
              <a:rect l="0" t="0" r="0" b="0"/>
              <a:pathLst>
                <a:path w="123883" h="145784">
                  <a:moveTo>
                    <a:pt x="65750" y="38064"/>
                  </a:moveTo>
                  <a:lnTo>
                    <a:pt x="65750" y="38064"/>
                  </a:lnTo>
                  <a:lnTo>
                    <a:pt x="65750" y="20730"/>
                  </a:lnTo>
                  <a:lnTo>
                    <a:pt x="57548" y="10964"/>
                  </a:lnTo>
                  <a:lnTo>
                    <a:pt x="53990" y="10144"/>
                  </a:lnTo>
                  <a:lnTo>
                    <a:pt x="51560" y="9926"/>
                  </a:lnTo>
                  <a:lnTo>
                    <a:pt x="30724" y="25929"/>
                  </a:lnTo>
                  <a:lnTo>
                    <a:pt x="6096" y="62996"/>
                  </a:lnTo>
                  <a:lnTo>
                    <a:pt x="0" y="108519"/>
                  </a:lnTo>
                  <a:lnTo>
                    <a:pt x="5130" y="122647"/>
                  </a:lnTo>
                  <a:lnTo>
                    <a:pt x="9461" y="129377"/>
                  </a:lnTo>
                  <a:lnTo>
                    <a:pt x="22743" y="139678"/>
                  </a:lnTo>
                  <a:lnTo>
                    <a:pt x="30728" y="143907"/>
                  </a:lnTo>
                  <a:lnTo>
                    <a:pt x="48068" y="145783"/>
                  </a:lnTo>
                  <a:lnTo>
                    <a:pt x="74958" y="143420"/>
                  </a:lnTo>
                  <a:lnTo>
                    <a:pt x="86070" y="137453"/>
                  </a:lnTo>
                  <a:lnTo>
                    <a:pt x="91997" y="132898"/>
                  </a:lnTo>
                  <a:lnTo>
                    <a:pt x="105394" y="111319"/>
                  </a:lnTo>
                  <a:lnTo>
                    <a:pt x="117968" y="76612"/>
                  </a:lnTo>
                  <a:lnTo>
                    <a:pt x="122788" y="70113"/>
                  </a:lnTo>
                  <a:lnTo>
                    <a:pt x="123882" y="63663"/>
                  </a:lnTo>
                  <a:lnTo>
                    <a:pt x="122496" y="57247"/>
                  </a:lnTo>
                  <a:lnTo>
                    <a:pt x="117430" y="44473"/>
                  </a:lnTo>
                  <a:lnTo>
                    <a:pt x="115177" y="31740"/>
                  </a:lnTo>
                  <a:lnTo>
                    <a:pt x="112460" y="26440"/>
                  </a:lnTo>
                  <a:lnTo>
                    <a:pt x="103797" y="17728"/>
                  </a:lnTo>
                  <a:lnTo>
                    <a:pt x="92890" y="13151"/>
                  </a:lnTo>
                  <a:lnTo>
                    <a:pt x="69991" y="8913"/>
                  </a:lnTo>
                  <a:lnTo>
                    <a:pt x="58247" y="1352"/>
                  </a:lnTo>
                  <a:lnTo>
                    <a:pt x="48202" y="86"/>
                  </a:lnTo>
                  <a:lnTo>
                    <a:pt x="42089" y="0"/>
                  </a:lnTo>
                  <a:lnTo>
                    <a:pt x="40452" y="1046"/>
                  </a:lnTo>
                  <a:lnTo>
                    <a:pt x="39359" y="2802"/>
                  </a:lnTo>
                  <a:lnTo>
                    <a:pt x="37463" y="9667"/>
                  </a:lnTo>
                  <a:lnTo>
                    <a:pt x="37175" y="190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7" name="SMARTInkShape-3042">
              <a:extLst>
                <a:ext uri="{FF2B5EF4-FFF2-40B4-BE49-F238E27FC236}">
                  <a16:creationId xmlns:a16="http://schemas.microsoft.com/office/drawing/2014/main" id="{3B52421B-8FE0-80E7-7FDD-4A4BA39FD475}"/>
                </a:ext>
              </a:extLst>
            </p:cNvPr>
            <p:cNvSpPr/>
            <p:nvPr>
              <p:custDataLst>
                <p:tags r:id="rId52"/>
              </p:custDataLst>
            </p:nvPr>
          </p:nvSpPr>
          <p:spPr>
            <a:xfrm>
              <a:off x="8039100" y="1257300"/>
              <a:ext cx="104776" cy="1"/>
            </a:xfrm>
            <a:custGeom>
              <a:avLst/>
              <a:gdLst/>
              <a:ahLst/>
              <a:cxnLst/>
              <a:rect l="0" t="0" r="0" b="0"/>
              <a:pathLst>
                <a:path w="104776" h="1">
                  <a:moveTo>
                    <a:pt x="0" y="0"/>
                  </a:moveTo>
                  <a:lnTo>
                    <a:pt x="0" y="0"/>
                  </a:lnTo>
                  <a:lnTo>
                    <a:pt x="46206" y="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8" name="SMARTInkShape-3043">
              <a:extLst>
                <a:ext uri="{FF2B5EF4-FFF2-40B4-BE49-F238E27FC236}">
                  <a16:creationId xmlns:a16="http://schemas.microsoft.com/office/drawing/2014/main" id="{16435D21-2175-4AC6-EE4F-A0B8150D9064}"/>
                </a:ext>
              </a:extLst>
            </p:cNvPr>
            <p:cNvSpPr/>
            <p:nvPr>
              <p:custDataLst>
                <p:tags r:id="rId53"/>
              </p:custDataLst>
            </p:nvPr>
          </p:nvSpPr>
          <p:spPr>
            <a:xfrm>
              <a:off x="8048625" y="1190625"/>
              <a:ext cx="76201" cy="9526"/>
            </a:xfrm>
            <a:custGeom>
              <a:avLst/>
              <a:gdLst/>
              <a:ahLst/>
              <a:cxnLst/>
              <a:rect l="0" t="0" r="0" b="0"/>
              <a:pathLst>
                <a:path w="76201" h="9526">
                  <a:moveTo>
                    <a:pt x="0" y="9525"/>
                  </a:moveTo>
                  <a:lnTo>
                    <a:pt x="0" y="9525"/>
                  </a:lnTo>
                  <a:lnTo>
                    <a:pt x="31523" y="9525"/>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09" name="SMARTInkShape-3044">
              <a:extLst>
                <a:ext uri="{FF2B5EF4-FFF2-40B4-BE49-F238E27FC236}">
                  <a16:creationId xmlns:a16="http://schemas.microsoft.com/office/drawing/2014/main" id="{49EC34C8-0593-7C82-FA68-80B8CA47ED29}"/>
                </a:ext>
              </a:extLst>
            </p:cNvPr>
            <p:cNvSpPr/>
            <p:nvPr>
              <p:custDataLst>
                <p:tags r:id="rId54"/>
              </p:custDataLst>
            </p:nvPr>
          </p:nvSpPr>
          <p:spPr>
            <a:xfrm>
              <a:off x="7775929" y="1143000"/>
              <a:ext cx="148872" cy="171451"/>
            </a:xfrm>
            <a:custGeom>
              <a:avLst/>
              <a:gdLst/>
              <a:ahLst/>
              <a:cxnLst/>
              <a:rect l="0" t="0" r="0" b="0"/>
              <a:pathLst>
                <a:path w="148872" h="171451">
                  <a:moveTo>
                    <a:pt x="148871" y="0"/>
                  </a:moveTo>
                  <a:lnTo>
                    <a:pt x="148871" y="0"/>
                  </a:lnTo>
                  <a:lnTo>
                    <a:pt x="148871" y="5056"/>
                  </a:lnTo>
                  <a:lnTo>
                    <a:pt x="143227" y="10361"/>
                  </a:lnTo>
                  <a:lnTo>
                    <a:pt x="138758" y="13257"/>
                  </a:lnTo>
                  <a:lnTo>
                    <a:pt x="117436" y="47265"/>
                  </a:lnTo>
                  <a:lnTo>
                    <a:pt x="96291" y="85654"/>
                  </a:lnTo>
                  <a:lnTo>
                    <a:pt x="60573" y="131224"/>
                  </a:lnTo>
                  <a:lnTo>
                    <a:pt x="33357" y="154459"/>
                  </a:lnTo>
                  <a:lnTo>
                    <a:pt x="29529" y="155889"/>
                  </a:lnTo>
                  <a:lnTo>
                    <a:pt x="25917" y="155784"/>
                  </a:lnTo>
                  <a:lnTo>
                    <a:pt x="19084" y="152846"/>
                  </a:lnTo>
                  <a:lnTo>
                    <a:pt x="12518" y="148012"/>
                  </a:lnTo>
                  <a:lnTo>
                    <a:pt x="2871" y="129227"/>
                  </a:lnTo>
                  <a:lnTo>
                    <a:pt x="2138" y="112468"/>
                  </a:lnTo>
                  <a:lnTo>
                    <a:pt x="3223" y="96552"/>
                  </a:lnTo>
                  <a:lnTo>
                    <a:pt x="0" y="80584"/>
                  </a:lnTo>
                  <a:lnTo>
                    <a:pt x="6389" y="51882"/>
                  </a:lnTo>
                  <a:lnTo>
                    <a:pt x="14109" y="40124"/>
                  </a:lnTo>
                  <a:lnTo>
                    <a:pt x="20539" y="41822"/>
                  </a:lnTo>
                  <a:lnTo>
                    <a:pt x="33235" y="48728"/>
                  </a:lnTo>
                  <a:lnTo>
                    <a:pt x="69619" y="83827"/>
                  </a:lnTo>
                  <a:lnTo>
                    <a:pt x="104712" y="127474"/>
                  </a:lnTo>
                  <a:lnTo>
                    <a:pt x="134942" y="165028"/>
                  </a:lnTo>
                  <a:lnTo>
                    <a:pt x="148871"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17" name="SMARTInkShape-Group636">
            <a:extLst>
              <a:ext uri="{FF2B5EF4-FFF2-40B4-BE49-F238E27FC236}">
                <a16:creationId xmlns:a16="http://schemas.microsoft.com/office/drawing/2014/main" id="{73947548-E820-9AD4-F811-357E287128A8}"/>
              </a:ext>
            </a:extLst>
          </p:cNvPr>
          <p:cNvGrpSpPr/>
          <p:nvPr/>
        </p:nvGrpSpPr>
        <p:grpSpPr>
          <a:xfrm>
            <a:off x="7315200" y="590550"/>
            <a:ext cx="961436" cy="285751"/>
            <a:chOff x="7315200" y="590550"/>
            <a:chExt cx="961436" cy="285751"/>
          </a:xfrm>
        </p:grpSpPr>
        <p:sp>
          <p:nvSpPr>
            <p:cNvPr id="265611" name="SMARTInkShape-3045">
              <a:extLst>
                <a:ext uri="{FF2B5EF4-FFF2-40B4-BE49-F238E27FC236}">
                  <a16:creationId xmlns:a16="http://schemas.microsoft.com/office/drawing/2014/main" id="{03A89DE7-13E0-05AF-22D5-DDABFD5A3F28}"/>
                </a:ext>
              </a:extLst>
            </p:cNvPr>
            <p:cNvSpPr/>
            <p:nvPr>
              <p:custDataLst>
                <p:tags r:id="rId42"/>
              </p:custDataLst>
            </p:nvPr>
          </p:nvSpPr>
          <p:spPr>
            <a:xfrm>
              <a:off x="8140643" y="609600"/>
              <a:ext cx="135993" cy="143884"/>
            </a:xfrm>
            <a:custGeom>
              <a:avLst/>
              <a:gdLst/>
              <a:ahLst/>
              <a:cxnLst/>
              <a:rect l="0" t="0" r="0" b="0"/>
              <a:pathLst>
                <a:path w="135993" h="143884">
                  <a:moveTo>
                    <a:pt x="50857" y="19050"/>
                  </a:moveTo>
                  <a:lnTo>
                    <a:pt x="50857" y="19050"/>
                  </a:lnTo>
                  <a:lnTo>
                    <a:pt x="60970" y="19050"/>
                  </a:lnTo>
                  <a:lnTo>
                    <a:pt x="63948" y="17992"/>
                  </a:lnTo>
                  <a:lnTo>
                    <a:pt x="65934" y="16228"/>
                  </a:lnTo>
                  <a:lnTo>
                    <a:pt x="69901" y="9535"/>
                  </a:lnTo>
                  <a:lnTo>
                    <a:pt x="59792" y="9528"/>
                  </a:lnTo>
                  <a:lnTo>
                    <a:pt x="49183" y="15171"/>
                  </a:lnTo>
                  <a:lnTo>
                    <a:pt x="38471" y="24734"/>
                  </a:lnTo>
                  <a:lnTo>
                    <a:pt x="5422" y="69644"/>
                  </a:lnTo>
                  <a:lnTo>
                    <a:pt x="1517" y="78179"/>
                  </a:lnTo>
                  <a:lnTo>
                    <a:pt x="0" y="93307"/>
                  </a:lnTo>
                  <a:lnTo>
                    <a:pt x="7650" y="120266"/>
                  </a:lnTo>
                  <a:lnTo>
                    <a:pt x="21356" y="139586"/>
                  </a:lnTo>
                  <a:lnTo>
                    <a:pt x="26956" y="142799"/>
                  </a:lnTo>
                  <a:lnTo>
                    <a:pt x="32806" y="143883"/>
                  </a:lnTo>
                  <a:lnTo>
                    <a:pt x="72818" y="140141"/>
                  </a:lnTo>
                  <a:lnTo>
                    <a:pt x="81372" y="137878"/>
                  </a:lnTo>
                  <a:lnTo>
                    <a:pt x="87076" y="134252"/>
                  </a:lnTo>
                  <a:lnTo>
                    <a:pt x="90878" y="129718"/>
                  </a:lnTo>
                  <a:lnTo>
                    <a:pt x="93413" y="124578"/>
                  </a:lnTo>
                  <a:lnTo>
                    <a:pt x="101872" y="116046"/>
                  </a:lnTo>
                  <a:lnTo>
                    <a:pt x="111630" y="107668"/>
                  </a:lnTo>
                  <a:lnTo>
                    <a:pt x="129873" y="78920"/>
                  </a:lnTo>
                  <a:lnTo>
                    <a:pt x="134594" y="65247"/>
                  </a:lnTo>
                  <a:lnTo>
                    <a:pt x="135992" y="49436"/>
                  </a:lnTo>
                  <a:lnTo>
                    <a:pt x="130675" y="37494"/>
                  </a:lnTo>
                  <a:lnTo>
                    <a:pt x="122314" y="27247"/>
                  </a:lnTo>
                  <a:lnTo>
                    <a:pt x="92175" y="4075"/>
                  </a:lnTo>
                  <a:lnTo>
                    <a:pt x="7943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12" name="SMARTInkShape-3046">
              <a:extLst>
                <a:ext uri="{FF2B5EF4-FFF2-40B4-BE49-F238E27FC236}">
                  <a16:creationId xmlns:a16="http://schemas.microsoft.com/office/drawing/2014/main" id="{A53EB3A0-1AAD-4633-CAC1-106940FED2F9}"/>
                </a:ext>
              </a:extLst>
            </p:cNvPr>
            <p:cNvSpPr/>
            <p:nvPr>
              <p:custDataLst>
                <p:tags r:id="rId43"/>
              </p:custDataLst>
            </p:nvPr>
          </p:nvSpPr>
          <p:spPr>
            <a:xfrm>
              <a:off x="7810500" y="590550"/>
              <a:ext cx="129314" cy="219076"/>
            </a:xfrm>
            <a:custGeom>
              <a:avLst/>
              <a:gdLst/>
              <a:ahLst/>
              <a:cxnLst/>
              <a:rect l="0" t="0" r="0" b="0"/>
              <a:pathLst>
                <a:path w="129314" h="219076">
                  <a:moveTo>
                    <a:pt x="123825" y="0"/>
                  </a:moveTo>
                  <a:lnTo>
                    <a:pt x="123825" y="0"/>
                  </a:lnTo>
                  <a:lnTo>
                    <a:pt x="129313" y="0"/>
                  </a:lnTo>
                  <a:lnTo>
                    <a:pt x="124756" y="0"/>
                  </a:lnTo>
                  <a:lnTo>
                    <a:pt x="119045" y="5056"/>
                  </a:lnTo>
                  <a:lnTo>
                    <a:pt x="99390" y="50399"/>
                  </a:lnTo>
                  <a:lnTo>
                    <a:pt x="93497" y="88865"/>
                  </a:lnTo>
                  <a:lnTo>
                    <a:pt x="64215" y="131453"/>
                  </a:lnTo>
                  <a:lnTo>
                    <a:pt x="40789" y="171075"/>
                  </a:lnTo>
                  <a:lnTo>
                    <a:pt x="15106" y="205842"/>
                  </a:lnTo>
                  <a:lnTo>
                    <a:pt x="13246" y="210253"/>
                  </a:lnTo>
                  <a:lnTo>
                    <a:pt x="10947" y="213194"/>
                  </a:lnTo>
                  <a:lnTo>
                    <a:pt x="0"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13" name="SMARTInkShape-3047">
              <a:extLst>
                <a:ext uri="{FF2B5EF4-FFF2-40B4-BE49-F238E27FC236}">
                  <a16:creationId xmlns:a16="http://schemas.microsoft.com/office/drawing/2014/main" id="{340C518F-C639-354A-159F-EE5F7AE971E3}"/>
                </a:ext>
              </a:extLst>
            </p:cNvPr>
            <p:cNvSpPr/>
            <p:nvPr>
              <p:custDataLst>
                <p:tags r:id="rId44"/>
              </p:custDataLst>
            </p:nvPr>
          </p:nvSpPr>
          <p:spPr>
            <a:xfrm>
              <a:off x="7848600" y="737462"/>
              <a:ext cx="114301" cy="5489"/>
            </a:xfrm>
            <a:custGeom>
              <a:avLst/>
              <a:gdLst/>
              <a:ahLst/>
              <a:cxnLst/>
              <a:rect l="0" t="0" r="0" b="0"/>
              <a:pathLst>
                <a:path w="114301" h="5489">
                  <a:moveTo>
                    <a:pt x="0" y="5488"/>
                  </a:moveTo>
                  <a:lnTo>
                    <a:pt x="0" y="5488"/>
                  </a:lnTo>
                  <a:lnTo>
                    <a:pt x="41756" y="4430"/>
                  </a:lnTo>
                  <a:lnTo>
                    <a:pt x="60468" y="0"/>
                  </a:lnTo>
                  <a:lnTo>
                    <a:pt x="114300"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14" name="SMARTInkShape-3048">
              <a:extLst>
                <a:ext uri="{FF2B5EF4-FFF2-40B4-BE49-F238E27FC236}">
                  <a16:creationId xmlns:a16="http://schemas.microsoft.com/office/drawing/2014/main" id="{BD2596D7-CFF1-D930-572B-71C224D9C6B9}"/>
                </a:ext>
              </a:extLst>
            </p:cNvPr>
            <p:cNvSpPr/>
            <p:nvPr>
              <p:custDataLst>
                <p:tags r:id="rId45"/>
              </p:custDataLst>
            </p:nvPr>
          </p:nvSpPr>
          <p:spPr>
            <a:xfrm>
              <a:off x="7867650" y="676275"/>
              <a:ext cx="85726" cy="5489"/>
            </a:xfrm>
            <a:custGeom>
              <a:avLst/>
              <a:gdLst/>
              <a:ahLst/>
              <a:cxnLst/>
              <a:rect l="0" t="0" r="0" b="0"/>
              <a:pathLst>
                <a:path w="85726" h="5489">
                  <a:moveTo>
                    <a:pt x="0" y="0"/>
                  </a:moveTo>
                  <a:lnTo>
                    <a:pt x="0" y="0"/>
                  </a:lnTo>
                  <a:lnTo>
                    <a:pt x="0" y="5057"/>
                  </a:lnTo>
                  <a:lnTo>
                    <a:pt x="1058" y="5488"/>
                  </a:lnTo>
                  <a:lnTo>
                    <a:pt x="10361" y="1398"/>
                  </a:lnTo>
                  <a:lnTo>
                    <a:pt x="56695" y="5"/>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15" name="SMARTInkShape-3049">
              <a:extLst>
                <a:ext uri="{FF2B5EF4-FFF2-40B4-BE49-F238E27FC236}">
                  <a16:creationId xmlns:a16="http://schemas.microsoft.com/office/drawing/2014/main" id="{58D8F456-76D5-BE7A-CB09-42F89D4E1441}"/>
                </a:ext>
              </a:extLst>
            </p:cNvPr>
            <p:cNvSpPr/>
            <p:nvPr>
              <p:custDataLst>
                <p:tags r:id="rId46"/>
              </p:custDataLst>
            </p:nvPr>
          </p:nvSpPr>
          <p:spPr>
            <a:xfrm>
              <a:off x="7653859" y="695325"/>
              <a:ext cx="69591" cy="179095"/>
            </a:xfrm>
            <a:custGeom>
              <a:avLst/>
              <a:gdLst/>
              <a:ahLst/>
              <a:cxnLst/>
              <a:rect l="0" t="0" r="0" b="0"/>
              <a:pathLst>
                <a:path w="69591" h="179095">
                  <a:moveTo>
                    <a:pt x="61391" y="114300"/>
                  </a:moveTo>
                  <a:lnTo>
                    <a:pt x="61391" y="114300"/>
                  </a:lnTo>
                  <a:lnTo>
                    <a:pt x="61391" y="108812"/>
                  </a:lnTo>
                  <a:lnTo>
                    <a:pt x="61391" y="111155"/>
                  </a:lnTo>
                  <a:lnTo>
                    <a:pt x="61391" y="108312"/>
                  </a:lnTo>
                  <a:lnTo>
                    <a:pt x="60333" y="107133"/>
                  </a:lnTo>
                  <a:lnTo>
                    <a:pt x="56335" y="105823"/>
                  </a:lnTo>
                  <a:lnTo>
                    <a:pt x="44057" y="104867"/>
                  </a:lnTo>
                  <a:lnTo>
                    <a:pt x="35076" y="111339"/>
                  </a:lnTo>
                  <a:lnTo>
                    <a:pt x="26195" y="114481"/>
                  </a:lnTo>
                  <a:lnTo>
                    <a:pt x="1056" y="136656"/>
                  </a:lnTo>
                  <a:lnTo>
                    <a:pt x="0" y="139787"/>
                  </a:lnTo>
                  <a:lnTo>
                    <a:pt x="356" y="142933"/>
                  </a:lnTo>
                  <a:lnTo>
                    <a:pt x="3090" y="152417"/>
                  </a:lnTo>
                  <a:lnTo>
                    <a:pt x="3474" y="155587"/>
                  </a:lnTo>
                  <a:lnTo>
                    <a:pt x="6722" y="161930"/>
                  </a:lnTo>
                  <a:lnTo>
                    <a:pt x="17431" y="174626"/>
                  </a:lnTo>
                  <a:lnTo>
                    <a:pt x="23509" y="178153"/>
                  </a:lnTo>
                  <a:lnTo>
                    <a:pt x="26611" y="179094"/>
                  </a:lnTo>
                  <a:lnTo>
                    <a:pt x="29738" y="178663"/>
                  </a:lnTo>
                  <a:lnTo>
                    <a:pt x="51872" y="169143"/>
                  </a:lnTo>
                  <a:lnTo>
                    <a:pt x="60834" y="162347"/>
                  </a:lnTo>
                  <a:lnTo>
                    <a:pt x="66443" y="116872"/>
                  </a:lnTo>
                  <a:lnTo>
                    <a:pt x="69590" y="88133"/>
                  </a:lnTo>
                  <a:lnTo>
                    <a:pt x="62599" y="42044"/>
                  </a:lnTo>
                  <a:lnTo>
                    <a:pt x="61423" y="5603"/>
                  </a:lnTo>
                  <a:lnTo>
                    <a:pt x="60354" y="3736"/>
                  </a:lnTo>
                  <a:lnTo>
                    <a:pt x="58583" y="2490"/>
                  </a:lnTo>
                  <a:lnTo>
                    <a:pt x="56344" y="1660"/>
                  </a:lnTo>
                  <a:lnTo>
                    <a:pt x="55910" y="1107"/>
                  </a:lnTo>
                  <a:lnTo>
                    <a:pt x="6139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16" name="SMARTInkShape-3050">
              <a:extLst>
                <a:ext uri="{FF2B5EF4-FFF2-40B4-BE49-F238E27FC236}">
                  <a16:creationId xmlns:a16="http://schemas.microsoft.com/office/drawing/2014/main" id="{4EA08951-8FBC-4799-E398-73B52CF9DC73}"/>
                </a:ext>
              </a:extLst>
            </p:cNvPr>
            <p:cNvSpPr/>
            <p:nvPr>
              <p:custDataLst>
                <p:tags r:id="rId47"/>
              </p:custDataLst>
            </p:nvPr>
          </p:nvSpPr>
          <p:spPr>
            <a:xfrm>
              <a:off x="7315200" y="657274"/>
              <a:ext cx="314326" cy="219027"/>
            </a:xfrm>
            <a:custGeom>
              <a:avLst/>
              <a:gdLst/>
              <a:ahLst/>
              <a:cxnLst/>
              <a:rect l="0" t="0" r="0" b="0"/>
              <a:pathLst>
                <a:path w="314326" h="219027">
                  <a:moveTo>
                    <a:pt x="0" y="219026"/>
                  </a:moveTo>
                  <a:lnTo>
                    <a:pt x="0" y="219026"/>
                  </a:lnTo>
                  <a:lnTo>
                    <a:pt x="5056" y="213969"/>
                  </a:lnTo>
                  <a:lnTo>
                    <a:pt x="7540" y="208665"/>
                  </a:lnTo>
                  <a:lnTo>
                    <a:pt x="14190" y="191579"/>
                  </a:lnTo>
                  <a:lnTo>
                    <a:pt x="45138" y="150290"/>
                  </a:lnTo>
                  <a:lnTo>
                    <a:pt x="78801" y="104305"/>
                  </a:lnTo>
                  <a:lnTo>
                    <a:pt x="115746" y="60251"/>
                  </a:lnTo>
                  <a:lnTo>
                    <a:pt x="149558" y="19074"/>
                  </a:lnTo>
                  <a:lnTo>
                    <a:pt x="150506" y="15875"/>
                  </a:lnTo>
                  <a:lnTo>
                    <a:pt x="150078" y="12684"/>
                  </a:lnTo>
                  <a:lnTo>
                    <a:pt x="146783" y="6315"/>
                  </a:lnTo>
                  <a:lnTo>
                    <a:pt x="146539" y="4194"/>
                  </a:lnTo>
                  <a:lnTo>
                    <a:pt x="147434" y="2780"/>
                  </a:lnTo>
                  <a:lnTo>
                    <a:pt x="152109" y="117"/>
                  </a:lnTo>
                  <a:lnTo>
                    <a:pt x="147257" y="0"/>
                  </a:lnTo>
                  <a:lnTo>
                    <a:pt x="145797" y="2100"/>
                  </a:lnTo>
                  <a:lnTo>
                    <a:pt x="143741" y="16228"/>
                  </a:lnTo>
                  <a:lnTo>
                    <a:pt x="140224" y="46087"/>
                  </a:lnTo>
                  <a:lnTo>
                    <a:pt x="135387" y="69007"/>
                  </a:lnTo>
                  <a:lnTo>
                    <a:pt x="133752" y="105196"/>
                  </a:lnTo>
                  <a:lnTo>
                    <a:pt x="139173" y="121163"/>
                  </a:lnTo>
                  <a:lnTo>
                    <a:pt x="147579" y="133198"/>
                  </a:lnTo>
                  <a:lnTo>
                    <a:pt x="154844" y="138547"/>
                  </a:lnTo>
                  <a:lnTo>
                    <a:pt x="169940" y="141558"/>
                  </a:lnTo>
                  <a:lnTo>
                    <a:pt x="187818" y="137394"/>
                  </a:lnTo>
                  <a:lnTo>
                    <a:pt x="197421" y="129476"/>
                  </a:lnTo>
                  <a:lnTo>
                    <a:pt x="223564" y="97687"/>
                  </a:lnTo>
                  <a:lnTo>
                    <a:pt x="244707" y="51663"/>
                  </a:lnTo>
                  <a:lnTo>
                    <a:pt x="247392" y="17788"/>
                  </a:lnTo>
                  <a:lnTo>
                    <a:pt x="246418" y="15017"/>
                  </a:lnTo>
                  <a:lnTo>
                    <a:pt x="244713" y="13170"/>
                  </a:lnTo>
                  <a:lnTo>
                    <a:pt x="242516" y="11939"/>
                  </a:lnTo>
                  <a:lnTo>
                    <a:pt x="241053" y="12176"/>
                  </a:lnTo>
                  <a:lnTo>
                    <a:pt x="240078" y="13393"/>
                  </a:lnTo>
                  <a:lnTo>
                    <a:pt x="239426" y="15262"/>
                  </a:lnTo>
                  <a:lnTo>
                    <a:pt x="224981" y="42043"/>
                  </a:lnTo>
                  <a:lnTo>
                    <a:pt x="217031" y="89024"/>
                  </a:lnTo>
                  <a:lnTo>
                    <a:pt x="213933" y="110447"/>
                  </a:lnTo>
                  <a:lnTo>
                    <a:pt x="218189" y="143200"/>
                  </a:lnTo>
                  <a:lnTo>
                    <a:pt x="219542" y="146251"/>
                  </a:lnTo>
                  <a:lnTo>
                    <a:pt x="221504" y="148284"/>
                  </a:lnTo>
                  <a:lnTo>
                    <a:pt x="232255" y="156604"/>
                  </a:lnTo>
                  <a:lnTo>
                    <a:pt x="241442" y="165370"/>
                  </a:lnTo>
                  <a:lnTo>
                    <a:pt x="246686" y="166322"/>
                  </a:lnTo>
                  <a:lnTo>
                    <a:pt x="268178" y="162606"/>
                  </a:lnTo>
                  <a:lnTo>
                    <a:pt x="300221" y="153391"/>
                  </a:lnTo>
                  <a:lnTo>
                    <a:pt x="314325" y="1523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24" name="SMARTInkShape-Group637">
            <a:extLst>
              <a:ext uri="{FF2B5EF4-FFF2-40B4-BE49-F238E27FC236}">
                <a16:creationId xmlns:a16="http://schemas.microsoft.com/office/drawing/2014/main" id="{1684075D-AFA4-A95D-A14B-0DB7FFA32521}"/>
              </a:ext>
            </a:extLst>
          </p:cNvPr>
          <p:cNvGrpSpPr/>
          <p:nvPr/>
        </p:nvGrpSpPr>
        <p:grpSpPr>
          <a:xfrm>
            <a:off x="6619875" y="629203"/>
            <a:ext cx="533401" cy="244932"/>
            <a:chOff x="6619875" y="629203"/>
            <a:chExt cx="533401" cy="244932"/>
          </a:xfrm>
        </p:grpSpPr>
        <p:sp>
          <p:nvSpPr>
            <p:cNvPr id="265618" name="SMARTInkShape-3051">
              <a:extLst>
                <a:ext uri="{FF2B5EF4-FFF2-40B4-BE49-F238E27FC236}">
                  <a16:creationId xmlns:a16="http://schemas.microsoft.com/office/drawing/2014/main" id="{3537378E-AE5A-4A75-EC31-656ACF7B3001}"/>
                </a:ext>
              </a:extLst>
            </p:cNvPr>
            <p:cNvSpPr/>
            <p:nvPr>
              <p:custDataLst>
                <p:tags r:id="rId36"/>
              </p:custDataLst>
            </p:nvPr>
          </p:nvSpPr>
          <p:spPr>
            <a:xfrm>
              <a:off x="6639188" y="647700"/>
              <a:ext cx="14750" cy="190501"/>
            </a:xfrm>
            <a:custGeom>
              <a:avLst/>
              <a:gdLst/>
              <a:ahLst/>
              <a:cxnLst/>
              <a:rect l="0" t="0" r="0" b="0"/>
              <a:pathLst>
                <a:path w="14750" h="190501">
                  <a:moveTo>
                    <a:pt x="9262" y="0"/>
                  </a:moveTo>
                  <a:lnTo>
                    <a:pt x="9262" y="0"/>
                  </a:lnTo>
                  <a:lnTo>
                    <a:pt x="14749" y="0"/>
                  </a:lnTo>
                  <a:lnTo>
                    <a:pt x="12407" y="0"/>
                  </a:lnTo>
                  <a:lnTo>
                    <a:pt x="11359" y="1058"/>
                  </a:lnTo>
                  <a:lnTo>
                    <a:pt x="10193" y="5057"/>
                  </a:lnTo>
                  <a:lnTo>
                    <a:pt x="8258" y="50419"/>
                  </a:lnTo>
                  <a:lnTo>
                    <a:pt x="1734" y="90785"/>
                  </a:lnTo>
                  <a:lnTo>
                    <a:pt x="0" y="134016"/>
                  </a:lnTo>
                  <a:lnTo>
                    <a:pt x="873" y="161064"/>
                  </a:lnTo>
                  <a:lnTo>
                    <a:pt x="9262"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19" name="SMARTInkShape-3052">
              <a:extLst>
                <a:ext uri="{FF2B5EF4-FFF2-40B4-BE49-F238E27FC236}">
                  <a16:creationId xmlns:a16="http://schemas.microsoft.com/office/drawing/2014/main" id="{0B866996-F38E-98C2-210F-816D63867731}"/>
                </a:ext>
              </a:extLst>
            </p:cNvPr>
            <p:cNvSpPr/>
            <p:nvPr>
              <p:custDataLst>
                <p:tags r:id="rId37"/>
              </p:custDataLst>
            </p:nvPr>
          </p:nvSpPr>
          <p:spPr>
            <a:xfrm>
              <a:off x="6772275" y="629203"/>
              <a:ext cx="18818" cy="199473"/>
            </a:xfrm>
            <a:custGeom>
              <a:avLst/>
              <a:gdLst/>
              <a:ahLst/>
              <a:cxnLst/>
              <a:rect l="0" t="0" r="0" b="0"/>
              <a:pathLst>
                <a:path w="18818" h="199473">
                  <a:moveTo>
                    <a:pt x="0" y="37547"/>
                  </a:moveTo>
                  <a:lnTo>
                    <a:pt x="0" y="37547"/>
                  </a:lnTo>
                  <a:lnTo>
                    <a:pt x="0" y="32490"/>
                  </a:lnTo>
                  <a:lnTo>
                    <a:pt x="5645" y="27186"/>
                  </a:lnTo>
                  <a:lnTo>
                    <a:pt x="13092" y="21300"/>
                  </a:lnTo>
                  <a:lnTo>
                    <a:pt x="16402" y="15157"/>
                  </a:lnTo>
                  <a:lnTo>
                    <a:pt x="18817" y="1314"/>
                  </a:lnTo>
                  <a:lnTo>
                    <a:pt x="17836" y="692"/>
                  </a:lnTo>
                  <a:lnTo>
                    <a:pt x="13924" y="0"/>
                  </a:lnTo>
                  <a:lnTo>
                    <a:pt x="12457" y="1932"/>
                  </a:lnTo>
                  <a:lnTo>
                    <a:pt x="10394" y="14765"/>
                  </a:lnTo>
                  <a:lnTo>
                    <a:pt x="3056" y="58081"/>
                  </a:lnTo>
                  <a:lnTo>
                    <a:pt x="604" y="97812"/>
                  </a:lnTo>
                  <a:lnTo>
                    <a:pt x="79" y="137911"/>
                  </a:lnTo>
                  <a:lnTo>
                    <a:pt x="1083" y="161829"/>
                  </a:lnTo>
                  <a:lnTo>
                    <a:pt x="5494" y="181733"/>
                  </a:lnTo>
                  <a:lnTo>
                    <a:pt x="933" y="196927"/>
                  </a:lnTo>
                  <a:lnTo>
                    <a:pt x="1680" y="197775"/>
                  </a:lnTo>
                  <a:lnTo>
                    <a:pt x="9525" y="1994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0" name="SMARTInkShape-3053">
              <a:extLst>
                <a:ext uri="{FF2B5EF4-FFF2-40B4-BE49-F238E27FC236}">
                  <a16:creationId xmlns:a16="http://schemas.microsoft.com/office/drawing/2014/main" id="{56D63547-2382-C3F9-2C77-55DC440E9905}"/>
                </a:ext>
              </a:extLst>
            </p:cNvPr>
            <p:cNvSpPr/>
            <p:nvPr>
              <p:custDataLst>
                <p:tags r:id="rId38"/>
              </p:custDataLst>
            </p:nvPr>
          </p:nvSpPr>
          <p:spPr>
            <a:xfrm>
              <a:off x="6619875" y="742950"/>
              <a:ext cx="142876" cy="19051"/>
            </a:xfrm>
            <a:custGeom>
              <a:avLst/>
              <a:gdLst/>
              <a:ahLst/>
              <a:cxnLst/>
              <a:rect l="0" t="0" r="0" b="0"/>
              <a:pathLst>
                <a:path w="142876" h="19051">
                  <a:moveTo>
                    <a:pt x="0" y="19050"/>
                  </a:moveTo>
                  <a:lnTo>
                    <a:pt x="0" y="19050"/>
                  </a:lnTo>
                  <a:lnTo>
                    <a:pt x="0" y="13562"/>
                  </a:lnTo>
                  <a:lnTo>
                    <a:pt x="0" y="15905"/>
                  </a:lnTo>
                  <a:lnTo>
                    <a:pt x="0" y="9617"/>
                  </a:lnTo>
                  <a:lnTo>
                    <a:pt x="8200" y="9533"/>
                  </a:lnTo>
                  <a:lnTo>
                    <a:pt x="14189" y="14584"/>
                  </a:lnTo>
                  <a:lnTo>
                    <a:pt x="25356" y="14243"/>
                  </a:lnTo>
                  <a:lnTo>
                    <a:pt x="71645" y="9709"/>
                  </a:lnTo>
                  <a:lnTo>
                    <a:pt x="104588" y="8468"/>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1" name="SMARTInkShape-3054">
              <a:extLst>
                <a:ext uri="{FF2B5EF4-FFF2-40B4-BE49-F238E27FC236}">
                  <a16:creationId xmlns:a16="http://schemas.microsoft.com/office/drawing/2014/main" id="{5EEDB38D-2B8F-0B0D-1364-71A9D3E80769}"/>
                </a:ext>
              </a:extLst>
            </p:cNvPr>
            <p:cNvSpPr/>
            <p:nvPr>
              <p:custDataLst>
                <p:tags r:id="rId39"/>
              </p:custDataLst>
            </p:nvPr>
          </p:nvSpPr>
          <p:spPr>
            <a:xfrm>
              <a:off x="6830073" y="766115"/>
              <a:ext cx="161278" cy="108020"/>
            </a:xfrm>
            <a:custGeom>
              <a:avLst/>
              <a:gdLst/>
              <a:ahLst/>
              <a:cxnLst/>
              <a:rect l="0" t="0" r="0" b="0"/>
              <a:pathLst>
                <a:path w="161278" h="108020">
                  <a:moveTo>
                    <a:pt x="75552" y="33985"/>
                  </a:moveTo>
                  <a:lnTo>
                    <a:pt x="75552" y="33985"/>
                  </a:lnTo>
                  <a:lnTo>
                    <a:pt x="75552" y="28928"/>
                  </a:lnTo>
                  <a:lnTo>
                    <a:pt x="76610" y="27439"/>
                  </a:lnTo>
                  <a:lnTo>
                    <a:pt x="78374" y="26446"/>
                  </a:lnTo>
                  <a:lnTo>
                    <a:pt x="84961" y="24494"/>
                  </a:lnTo>
                  <a:lnTo>
                    <a:pt x="85043" y="19414"/>
                  </a:lnTo>
                  <a:lnTo>
                    <a:pt x="83996" y="17921"/>
                  </a:lnTo>
                  <a:lnTo>
                    <a:pt x="82239" y="16926"/>
                  </a:lnTo>
                  <a:lnTo>
                    <a:pt x="75667" y="14969"/>
                  </a:lnTo>
                  <a:lnTo>
                    <a:pt x="75586" y="9889"/>
                  </a:lnTo>
                  <a:lnTo>
                    <a:pt x="74516" y="8396"/>
                  </a:lnTo>
                  <a:lnTo>
                    <a:pt x="70506" y="6737"/>
                  </a:lnTo>
                  <a:lnTo>
                    <a:pt x="62298" y="5803"/>
                  </a:lnTo>
                  <a:lnTo>
                    <a:pt x="60366" y="4614"/>
                  </a:lnTo>
                  <a:lnTo>
                    <a:pt x="59078" y="2763"/>
                  </a:lnTo>
                  <a:lnTo>
                    <a:pt x="58219" y="470"/>
                  </a:lnTo>
                  <a:lnTo>
                    <a:pt x="56589" y="0"/>
                  </a:lnTo>
                  <a:lnTo>
                    <a:pt x="54442" y="745"/>
                  </a:lnTo>
                  <a:lnTo>
                    <a:pt x="31012" y="13338"/>
                  </a:lnTo>
                  <a:lnTo>
                    <a:pt x="6740" y="49511"/>
                  </a:lnTo>
                  <a:lnTo>
                    <a:pt x="811" y="80679"/>
                  </a:lnTo>
                  <a:lnTo>
                    <a:pt x="0" y="91074"/>
                  </a:lnTo>
                  <a:lnTo>
                    <a:pt x="2462" y="99222"/>
                  </a:lnTo>
                  <a:lnTo>
                    <a:pt x="4601" y="102876"/>
                  </a:lnTo>
                  <a:lnTo>
                    <a:pt x="7083" y="105312"/>
                  </a:lnTo>
                  <a:lnTo>
                    <a:pt x="12667" y="108019"/>
                  </a:lnTo>
                  <a:lnTo>
                    <a:pt x="15636" y="107683"/>
                  </a:lnTo>
                  <a:lnTo>
                    <a:pt x="21759" y="104487"/>
                  </a:lnTo>
                  <a:lnTo>
                    <a:pt x="23815" y="102153"/>
                  </a:lnTo>
                  <a:lnTo>
                    <a:pt x="26100" y="96737"/>
                  </a:lnTo>
                  <a:lnTo>
                    <a:pt x="32759" y="90803"/>
                  </a:lnTo>
                  <a:lnTo>
                    <a:pt x="49225" y="78369"/>
                  </a:lnTo>
                  <a:lnTo>
                    <a:pt x="59403" y="63834"/>
                  </a:lnTo>
                  <a:lnTo>
                    <a:pt x="65976" y="43709"/>
                  </a:lnTo>
                  <a:lnTo>
                    <a:pt x="66023" y="61842"/>
                  </a:lnTo>
                  <a:lnTo>
                    <a:pt x="63203" y="70355"/>
                  </a:lnTo>
                  <a:lnTo>
                    <a:pt x="60970" y="74106"/>
                  </a:lnTo>
                  <a:lnTo>
                    <a:pt x="60539" y="77666"/>
                  </a:lnTo>
                  <a:lnTo>
                    <a:pt x="62882" y="84443"/>
                  </a:lnTo>
                  <a:lnTo>
                    <a:pt x="64989" y="86674"/>
                  </a:lnTo>
                  <a:lnTo>
                    <a:pt x="70152" y="89152"/>
                  </a:lnTo>
                  <a:lnTo>
                    <a:pt x="110669" y="91101"/>
                  </a:lnTo>
                  <a:lnTo>
                    <a:pt x="161277" y="911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2" name="SMARTInkShape-3055">
              <a:extLst>
                <a:ext uri="{FF2B5EF4-FFF2-40B4-BE49-F238E27FC236}">
                  <a16:creationId xmlns:a16="http://schemas.microsoft.com/office/drawing/2014/main" id="{58A5A309-AEA5-EA10-2EFA-54E8E6C23B57}"/>
                </a:ext>
              </a:extLst>
            </p:cNvPr>
            <p:cNvSpPr/>
            <p:nvPr>
              <p:custDataLst>
                <p:tags r:id="rId40"/>
              </p:custDataLst>
            </p:nvPr>
          </p:nvSpPr>
          <p:spPr>
            <a:xfrm>
              <a:off x="7145074" y="695325"/>
              <a:ext cx="8202" cy="1"/>
            </a:xfrm>
            <a:custGeom>
              <a:avLst/>
              <a:gdLst/>
              <a:ahLst/>
              <a:cxnLst/>
              <a:rect l="0" t="0" r="0" b="0"/>
              <a:pathLst>
                <a:path w="8202" h="1">
                  <a:moveTo>
                    <a:pt x="8201" y="0"/>
                  </a:moveTo>
                  <a:lnTo>
                    <a:pt x="8201"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3" name="SMARTInkShape-3056">
              <a:extLst>
                <a:ext uri="{FF2B5EF4-FFF2-40B4-BE49-F238E27FC236}">
                  <a16:creationId xmlns:a16="http://schemas.microsoft.com/office/drawing/2014/main" id="{4BD4B9BF-0D7E-986A-AFC6-33965F409D49}"/>
                </a:ext>
              </a:extLst>
            </p:cNvPr>
            <p:cNvSpPr/>
            <p:nvPr>
              <p:custDataLst>
                <p:tags r:id="rId41"/>
              </p:custDataLst>
            </p:nvPr>
          </p:nvSpPr>
          <p:spPr>
            <a:xfrm>
              <a:off x="7143750" y="790575"/>
              <a:ext cx="9526" cy="19051"/>
            </a:xfrm>
            <a:custGeom>
              <a:avLst/>
              <a:gdLst/>
              <a:ahLst/>
              <a:cxnLst/>
              <a:rect l="0" t="0" r="0" b="0"/>
              <a:pathLst>
                <a:path w="9526" h="19051">
                  <a:moveTo>
                    <a:pt x="9525" y="0"/>
                  </a:moveTo>
                  <a:lnTo>
                    <a:pt x="9525" y="0"/>
                  </a:lnTo>
                  <a:lnTo>
                    <a:pt x="4469" y="5057"/>
                  </a:lnTo>
                  <a:lnTo>
                    <a:pt x="1985" y="10361"/>
                  </a:lnTo>
                  <a:lnTo>
                    <a:pt x="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36" name="SMARTInkShape-Group638">
            <a:extLst>
              <a:ext uri="{FF2B5EF4-FFF2-40B4-BE49-F238E27FC236}">
                <a16:creationId xmlns:a16="http://schemas.microsoft.com/office/drawing/2014/main" id="{1DA8BE8D-910C-8577-5EBE-229D889EBA4A}"/>
              </a:ext>
            </a:extLst>
          </p:cNvPr>
          <p:cNvGrpSpPr/>
          <p:nvPr/>
        </p:nvGrpSpPr>
        <p:grpSpPr>
          <a:xfrm>
            <a:off x="6677025" y="104775"/>
            <a:ext cx="1590234" cy="295276"/>
            <a:chOff x="6677025" y="104775"/>
            <a:chExt cx="1590234" cy="295276"/>
          </a:xfrm>
        </p:grpSpPr>
        <p:sp>
          <p:nvSpPr>
            <p:cNvPr id="265625" name="SMARTInkShape-3057">
              <a:extLst>
                <a:ext uri="{FF2B5EF4-FFF2-40B4-BE49-F238E27FC236}">
                  <a16:creationId xmlns:a16="http://schemas.microsoft.com/office/drawing/2014/main" id="{DE7D3CE9-9138-E8EC-3E14-E4453382B228}"/>
                </a:ext>
              </a:extLst>
            </p:cNvPr>
            <p:cNvSpPr/>
            <p:nvPr>
              <p:custDataLst>
                <p:tags r:id="rId25"/>
              </p:custDataLst>
            </p:nvPr>
          </p:nvSpPr>
          <p:spPr>
            <a:xfrm>
              <a:off x="6696501" y="104775"/>
              <a:ext cx="17325" cy="228601"/>
            </a:xfrm>
            <a:custGeom>
              <a:avLst/>
              <a:gdLst/>
              <a:ahLst/>
              <a:cxnLst/>
              <a:rect l="0" t="0" r="0" b="0"/>
              <a:pathLst>
                <a:path w="17325" h="228601">
                  <a:moveTo>
                    <a:pt x="9099" y="0"/>
                  </a:moveTo>
                  <a:lnTo>
                    <a:pt x="9099" y="0"/>
                  </a:lnTo>
                  <a:lnTo>
                    <a:pt x="9099" y="5056"/>
                  </a:lnTo>
                  <a:lnTo>
                    <a:pt x="10157" y="6546"/>
                  </a:lnTo>
                  <a:lnTo>
                    <a:pt x="11921" y="7539"/>
                  </a:lnTo>
                  <a:lnTo>
                    <a:pt x="14155" y="8201"/>
                  </a:lnTo>
                  <a:lnTo>
                    <a:pt x="14586" y="8642"/>
                  </a:lnTo>
                  <a:lnTo>
                    <a:pt x="13816" y="8937"/>
                  </a:lnTo>
                  <a:lnTo>
                    <a:pt x="9374" y="9491"/>
                  </a:lnTo>
                  <a:lnTo>
                    <a:pt x="14237" y="9515"/>
                  </a:lnTo>
                  <a:lnTo>
                    <a:pt x="15699" y="10577"/>
                  </a:lnTo>
                  <a:lnTo>
                    <a:pt x="17324" y="14578"/>
                  </a:lnTo>
                  <a:lnTo>
                    <a:pt x="17309" y="40980"/>
                  </a:lnTo>
                  <a:lnTo>
                    <a:pt x="11035" y="79591"/>
                  </a:lnTo>
                  <a:lnTo>
                    <a:pt x="4425" y="122613"/>
                  </a:lnTo>
                  <a:lnTo>
                    <a:pt x="0" y="164467"/>
                  </a:lnTo>
                  <a:lnTo>
                    <a:pt x="717" y="192923"/>
                  </a:lnTo>
                  <a:lnTo>
                    <a:pt x="9099"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6" name="SMARTInkShape-3058">
              <a:extLst>
                <a:ext uri="{FF2B5EF4-FFF2-40B4-BE49-F238E27FC236}">
                  <a16:creationId xmlns:a16="http://schemas.microsoft.com/office/drawing/2014/main" id="{E7E639BE-DA2F-47C6-E20B-CBC3A7DC6D77}"/>
                </a:ext>
              </a:extLst>
            </p:cNvPr>
            <p:cNvSpPr/>
            <p:nvPr>
              <p:custDataLst>
                <p:tags r:id="rId26"/>
              </p:custDataLst>
            </p:nvPr>
          </p:nvSpPr>
          <p:spPr>
            <a:xfrm>
              <a:off x="6800850" y="123859"/>
              <a:ext cx="9526" cy="199992"/>
            </a:xfrm>
            <a:custGeom>
              <a:avLst/>
              <a:gdLst/>
              <a:ahLst/>
              <a:cxnLst/>
              <a:rect l="0" t="0" r="0" b="0"/>
              <a:pathLst>
                <a:path w="9526" h="199992">
                  <a:moveTo>
                    <a:pt x="0" y="9491"/>
                  </a:moveTo>
                  <a:lnTo>
                    <a:pt x="0" y="9491"/>
                  </a:lnTo>
                  <a:lnTo>
                    <a:pt x="9491" y="0"/>
                  </a:lnTo>
                  <a:lnTo>
                    <a:pt x="4035" y="45553"/>
                  </a:lnTo>
                  <a:lnTo>
                    <a:pt x="8592" y="91943"/>
                  </a:lnTo>
                  <a:lnTo>
                    <a:pt x="9341" y="139215"/>
                  </a:lnTo>
                  <a:lnTo>
                    <a:pt x="9501" y="184932"/>
                  </a:lnTo>
                  <a:lnTo>
                    <a:pt x="9525" y="1999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7" name="SMARTInkShape-3059">
              <a:extLst>
                <a:ext uri="{FF2B5EF4-FFF2-40B4-BE49-F238E27FC236}">
                  <a16:creationId xmlns:a16="http://schemas.microsoft.com/office/drawing/2014/main" id="{97273B11-5941-E5C3-213B-14CFDD3C168D}"/>
                </a:ext>
              </a:extLst>
            </p:cNvPr>
            <p:cNvSpPr/>
            <p:nvPr>
              <p:custDataLst>
                <p:tags r:id="rId27"/>
              </p:custDataLst>
            </p:nvPr>
          </p:nvSpPr>
          <p:spPr>
            <a:xfrm>
              <a:off x="6677025" y="238125"/>
              <a:ext cx="114301" cy="9526"/>
            </a:xfrm>
            <a:custGeom>
              <a:avLst/>
              <a:gdLst/>
              <a:ahLst/>
              <a:cxnLst/>
              <a:rect l="0" t="0" r="0" b="0"/>
              <a:pathLst>
                <a:path w="114301" h="9526">
                  <a:moveTo>
                    <a:pt x="0" y="9525"/>
                  </a:moveTo>
                  <a:lnTo>
                    <a:pt x="0" y="9525"/>
                  </a:lnTo>
                  <a:lnTo>
                    <a:pt x="8200" y="1324"/>
                  </a:lnTo>
                  <a:lnTo>
                    <a:pt x="51642" y="77"/>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8" name="SMARTInkShape-3060">
              <a:extLst>
                <a:ext uri="{FF2B5EF4-FFF2-40B4-BE49-F238E27FC236}">
                  <a16:creationId xmlns:a16="http://schemas.microsoft.com/office/drawing/2014/main" id="{7A4CA8D0-3105-B019-55D7-130877FF8906}"/>
                </a:ext>
              </a:extLst>
            </p:cNvPr>
            <p:cNvSpPr/>
            <p:nvPr>
              <p:custDataLst>
                <p:tags r:id="rId28"/>
              </p:custDataLst>
            </p:nvPr>
          </p:nvSpPr>
          <p:spPr>
            <a:xfrm>
              <a:off x="6863404" y="268884"/>
              <a:ext cx="69430" cy="100469"/>
            </a:xfrm>
            <a:custGeom>
              <a:avLst/>
              <a:gdLst/>
              <a:ahLst/>
              <a:cxnLst/>
              <a:rect l="0" t="0" r="0" b="0"/>
              <a:pathLst>
                <a:path w="69430" h="100469">
                  <a:moveTo>
                    <a:pt x="42221" y="26391"/>
                  </a:moveTo>
                  <a:lnTo>
                    <a:pt x="42221" y="26391"/>
                  </a:lnTo>
                  <a:lnTo>
                    <a:pt x="42221" y="17258"/>
                  </a:lnTo>
                  <a:lnTo>
                    <a:pt x="28964" y="16900"/>
                  </a:lnTo>
                  <a:lnTo>
                    <a:pt x="14775" y="21933"/>
                  </a:lnTo>
                  <a:lnTo>
                    <a:pt x="11224" y="25535"/>
                  </a:lnTo>
                  <a:lnTo>
                    <a:pt x="0" y="47458"/>
                  </a:lnTo>
                  <a:lnTo>
                    <a:pt x="316" y="53136"/>
                  </a:lnTo>
                  <a:lnTo>
                    <a:pt x="11473" y="83966"/>
                  </a:lnTo>
                  <a:lnTo>
                    <a:pt x="18325" y="91844"/>
                  </a:lnTo>
                  <a:lnTo>
                    <a:pt x="27368" y="97815"/>
                  </a:lnTo>
                  <a:lnTo>
                    <a:pt x="34914" y="100468"/>
                  </a:lnTo>
                  <a:lnTo>
                    <a:pt x="47440" y="96003"/>
                  </a:lnTo>
                  <a:lnTo>
                    <a:pt x="60416" y="88021"/>
                  </a:lnTo>
                  <a:lnTo>
                    <a:pt x="66182" y="80946"/>
                  </a:lnTo>
                  <a:lnTo>
                    <a:pt x="69429" y="60900"/>
                  </a:lnTo>
                  <a:lnTo>
                    <a:pt x="65335" y="34852"/>
                  </a:lnTo>
                  <a:lnTo>
                    <a:pt x="57432" y="22038"/>
                  </a:lnTo>
                  <a:lnTo>
                    <a:pt x="40169" y="5188"/>
                  </a:lnTo>
                  <a:lnTo>
                    <a:pt x="30373" y="1092"/>
                  </a:lnTo>
                  <a:lnTo>
                    <a:pt x="24797" y="0"/>
                  </a:lnTo>
                  <a:lnTo>
                    <a:pt x="21080" y="330"/>
                  </a:lnTo>
                  <a:lnTo>
                    <a:pt x="18602" y="1609"/>
                  </a:lnTo>
                  <a:lnTo>
                    <a:pt x="13646" y="73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29" name="SMARTInkShape-3061">
              <a:extLst>
                <a:ext uri="{FF2B5EF4-FFF2-40B4-BE49-F238E27FC236}">
                  <a16:creationId xmlns:a16="http://schemas.microsoft.com/office/drawing/2014/main" id="{B33E4892-3204-7890-457E-1439E990E5CF}"/>
                </a:ext>
              </a:extLst>
            </p:cNvPr>
            <p:cNvSpPr/>
            <p:nvPr>
              <p:custDataLst>
                <p:tags r:id="rId29"/>
              </p:custDataLst>
            </p:nvPr>
          </p:nvSpPr>
          <p:spPr>
            <a:xfrm>
              <a:off x="7048500" y="20955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0" name="SMARTInkShape-3062">
              <a:extLst>
                <a:ext uri="{FF2B5EF4-FFF2-40B4-BE49-F238E27FC236}">
                  <a16:creationId xmlns:a16="http://schemas.microsoft.com/office/drawing/2014/main" id="{421032F2-4829-827B-53AF-28F9A22AAA49}"/>
                </a:ext>
              </a:extLst>
            </p:cNvPr>
            <p:cNvSpPr/>
            <p:nvPr>
              <p:custDataLst>
                <p:tags r:id="rId30"/>
              </p:custDataLst>
            </p:nvPr>
          </p:nvSpPr>
          <p:spPr>
            <a:xfrm>
              <a:off x="7081113" y="295275"/>
              <a:ext cx="5488" cy="1"/>
            </a:xfrm>
            <a:custGeom>
              <a:avLst/>
              <a:gdLst/>
              <a:ahLst/>
              <a:cxnLst/>
              <a:rect l="0" t="0" r="0" b="0"/>
              <a:pathLst>
                <a:path w="5488" h="1">
                  <a:moveTo>
                    <a:pt x="5487" y="0"/>
                  </a:moveTo>
                  <a:lnTo>
                    <a:pt x="5487"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1" name="SMARTInkShape-3063">
              <a:extLst>
                <a:ext uri="{FF2B5EF4-FFF2-40B4-BE49-F238E27FC236}">
                  <a16:creationId xmlns:a16="http://schemas.microsoft.com/office/drawing/2014/main" id="{31060600-8B4F-A9BB-B693-E3D0F0574D41}"/>
                </a:ext>
              </a:extLst>
            </p:cNvPr>
            <p:cNvSpPr/>
            <p:nvPr>
              <p:custDataLst>
                <p:tags r:id="rId31"/>
              </p:custDataLst>
            </p:nvPr>
          </p:nvSpPr>
          <p:spPr>
            <a:xfrm>
              <a:off x="7296150" y="142875"/>
              <a:ext cx="314326" cy="257176"/>
            </a:xfrm>
            <a:custGeom>
              <a:avLst/>
              <a:gdLst/>
              <a:ahLst/>
              <a:cxnLst/>
              <a:rect l="0" t="0" r="0" b="0"/>
              <a:pathLst>
                <a:path w="314326" h="257176">
                  <a:moveTo>
                    <a:pt x="0" y="257175"/>
                  </a:moveTo>
                  <a:lnTo>
                    <a:pt x="0" y="257175"/>
                  </a:lnTo>
                  <a:lnTo>
                    <a:pt x="0" y="242986"/>
                  </a:lnTo>
                  <a:lnTo>
                    <a:pt x="8664" y="222818"/>
                  </a:lnTo>
                  <a:lnTo>
                    <a:pt x="40698" y="178547"/>
                  </a:lnTo>
                  <a:lnTo>
                    <a:pt x="53922" y="160030"/>
                  </a:lnTo>
                  <a:lnTo>
                    <a:pt x="69717" y="145253"/>
                  </a:lnTo>
                  <a:lnTo>
                    <a:pt x="95057" y="103207"/>
                  </a:lnTo>
                  <a:lnTo>
                    <a:pt x="102572" y="92436"/>
                  </a:lnTo>
                  <a:lnTo>
                    <a:pt x="130794" y="68001"/>
                  </a:lnTo>
                  <a:lnTo>
                    <a:pt x="139884" y="54603"/>
                  </a:lnTo>
                  <a:lnTo>
                    <a:pt x="187504" y="12484"/>
                  </a:lnTo>
                  <a:lnTo>
                    <a:pt x="188502" y="11498"/>
                  </a:lnTo>
                  <a:lnTo>
                    <a:pt x="188109" y="10840"/>
                  </a:lnTo>
                  <a:lnTo>
                    <a:pt x="184852" y="10109"/>
                  </a:lnTo>
                  <a:lnTo>
                    <a:pt x="183559" y="8856"/>
                  </a:lnTo>
                  <a:lnTo>
                    <a:pt x="180980" y="24"/>
                  </a:lnTo>
                  <a:lnTo>
                    <a:pt x="180976" y="3"/>
                  </a:lnTo>
                  <a:lnTo>
                    <a:pt x="180975" y="0"/>
                  </a:lnTo>
                  <a:lnTo>
                    <a:pt x="180975" y="22390"/>
                  </a:lnTo>
                  <a:lnTo>
                    <a:pt x="178858" y="25510"/>
                  </a:lnTo>
                  <a:lnTo>
                    <a:pt x="167884" y="34958"/>
                  </a:lnTo>
                  <a:lnTo>
                    <a:pt x="157653" y="55861"/>
                  </a:lnTo>
                  <a:lnTo>
                    <a:pt x="156960" y="60524"/>
                  </a:lnTo>
                  <a:lnTo>
                    <a:pt x="158925" y="73202"/>
                  </a:lnTo>
                  <a:lnTo>
                    <a:pt x="152540" y="116933"/>
                  </a:lnTo>
                  <a:lnTo>
                    <a:pt x="152409" y="140590"/>
                  </a:lnTo>
                  <a:lnTo>
                    <a:pt x="162516" y="147254"/>
                  </a:lnTo>
                  <a:lnTo>
                    <a:pt x="173858" y="150875"/>
                  </a:lnTo>
                  <a:lnTo>
                    <a:pt x="188979" y="151948"/>
                  </a:lnTo>
                  <a:lnTo>
                    <a:pt x="206865" y="147210"/>
                  </a:lnTo>
                  <a:lnTo>
                    <a:pt x="216471" y="139157"/>
                  </a:lnTo>
                  <a:lnTo>
                    <a:pt x="224268" y="127464"/>
                  </a:lnTo>
                  <a:lnTo>
                    <a:pt x="233548" y="104089"/>
                  </a:lnTo>
                  <a:lnTo>
                    <a:pt x="238885" y="83288"/>
                  </a:lnTo>
                  <a:lnTo>
                    <a:pt x="249758" y="64777"/>
                  </a:lnTo>
                  <a:lnTo>
                    <a:pt x="250113" y="60118"/>
                  </a:lnTo>
                  <a:lnTo>
                    <a:pt x="247794" y="40155"/>
                  </a:lnTo>
                  <a:lnTo>
                    <a:pt x="246687" y="40528"/>
                  </a:lnTo>
                  <a:lnTo>
                    <a:pt x="242636" y="43765"/>
                  </a:lnTo>
                  <a:lnTo>
                    <a:pt x="242191" y="46110"/>
                  </a:lnTo>
                  <a:lnTo>
                    <a:pt x="242953" y="48732"/>
                  </a:lnTo>
                  <a:lnTo>
                    <a:pt x="244518" y="51538"/>
                  </a:lnTo>
                  <a:lnTo>
                    <a:pt x="243436" y="63122"/>
                  </a:lnTo>
                  <a:lnTo>
                    <a:pt x="241544" y="79913"/>
                  </a:lnTo>
                  <a:lnTo>
                    <a:pt x="246637" y="127319"/>
                  </a:lnTo>
                  <a:lnTo>
                    <a:pt x="249091" y="133563"/>
                  </a:lnTo>
                  <a:lnTo>
                    <a:pt x="263963" y="149710"/>
                  </a:lnTo>
                  <a:lnTo>
                    <a:pt x="268306" y="151205"/>
                  </a:lnTo>
                  <a:lnTo>
                    <a:pt x="274662" y="152164"/>
                  </a:lnTo>
                  <a:lnTo>
                    <a:pt x="290066" y="144749"/>
                  </a:lnTo>
                  <a:lnTo>
                    <a:pt x="297545" y="139122"/>
                  </a:lnTo>
                  <a:lnTo>
                    <a:pt x="301023" y="138256"/>
                  </a:lnTo>
                  <a:lnTo>
                    <a:pt x="314325"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2" name="SMARTInkShape-3064">
              <a:extLst>
                <a:ext uri="{FF2B5EF4-FFF2-40B4-BE49-F238E27FC236}">
                  <a16:creationId xmlns:a16="http://schemas.microsoft.com/office/drawing/2014/main" id="{64D0B1EF-34DC-3BC6-DFC9-D19D006D1AF9}"/>
                </a:ext>
              </a:extLst>
            </p:cNvPr>
            <p:cNvSpPr/>
            <p:nvPr>
              <p:custDataLst>
                <p:tags r:id="rId32"/>
              </p:custDataLst>
            </p:nvPr>
          </p:nvSpPr>
          <p:spPr>
            <a:xfrm>
              <a:off x="7635860" y="228600"/>
              <a:ext cx="58933" cy="150787"/>
            </a:xfrm>
            <a:custGeom>
              <a:avLst/>
              <a:gdLst/>
              <a:ahLst/>
              <a:cxnLst/>
              <a:rect l="0" t="0" r="0" b="0"/>
              <a:pathLst>
                <a:path w="58933" h="150787">
                  <a:moveTo>
                    <a:pt x="50815" y="95250"/>
                  </a:moveTo>
                  <a:lnTo>
                    <a:pt x="50815" y="95250"/>
                  </a:lnTo>
                  <a:lnTo>
                    <a:pt x="45759" y="95250"/>
                  </a:lnTo>
                  <a:lnTo>
                    <a:pt x="44268" y="94192"/>
                  </a:lnTo>
                  <a:lnTo>
                    <a:pt x="43275" y="92428"/>
                  </a:lnTo>
                  <a:lnTo>
                    <a:pt x="41405" y="86117"/>
                  </a:lnTo>
                  <a:lnTo>
                    <a:pt x="28044" y="85759"/>
                  </a:lnTo>
                  <a:lnTo>
                    <a:pt x="21997" y="88563"/>
                  </a:lnTo>
                  <a:lnTo>
                    <a:pt x="18903" y="90792"/>
                  </a:lnTo>
                  <a:lnTo>
                    <a:pt x="0" y="116317"/>
                  </a:lnTo>
                  <a:lnTo>
                    <a:pt x="6" y="120936"/>
                  </a:lnTo>
                  <a:lnTo>
                    <a:pt x="5656" y="131713"/>
                  </a:lnTo>
                  <a:lnTo>
                    <a:pt x="12400" y="137914"/>
                  </a:lnTo>
                  <a:lnTo>
                    <a:pt x="22147" y="144227"/>
                  </a:lnTo>
                  <a:lnTo>
                    <a:pt x="25353" y="146952"/>
                  </a:lnTo>
                  <a:lnTo>
                    <a:pt x="34559" y="149979"/>
                  </a:lnTo>
                  <a:lnTo>
                    <a:pt x="39978" y="150786"/>
                  </a:lnTo>
                  <a:lnTo>
                    <a:pt x="43591" y="150265"/>
                  </a:lnTo>
                  <a:lnTo>
                    <a:pt x="45999" y="148860"/>
                  </a:lnTo>
                  <a:lnTo>
                    <a:pt x="47604" y="146865"/>
                  </a:lnTo>
                  <a:lnTo>
                    <a:pt x="57174" y="108499"/>
                  </a:lnTo>
                  <a:lnTo>
                    <a:pt x="58932" y="88085"/>
                  </a:lnTo>
                  <a:lnTo>
                    <a:pt x="57284" y="79890"/>
                  </a:lnTo>
                  <a:lnTo>
                    <a:pt x="48028" y="62242"/>
                  </a:lnTo>
                  <a:lnTo>
                    <a:pt x="49372" y="27406"/>
                  </a:lnTo>
                  <a:lnTo>
                    <a:pt x="47737" y="24621"/>
                  </a:lnTo>
                  <a:lnTo>
                    <a:pt x="45588" y="22764"/>
                  </a:lnTo>
                  <a:lnTo>
                    <a:pt x="43200" y="17878"/>
                  </a:lnTo>
                  <a:lnTo>
                    <a:pt x="42564" y="15094"/>
                  </a:lnTo>
                  <a:lnTo>
                    <a:pt x="43198" y="12179"/>
                  </a:lnTo>
                  <a:lnTo>
                    <a:pt x="5081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3" name="SMARTInkShape-3065">
              <a:extLst>
                <a:ext uri="{FF2B5EF4-FFF2-40B4-BE49-F238E27FC236}">
                  <a16:creationId xmlns:a16="http://schemas.microsoft.com/office/drawing/2014/main" id="{C3E294A1-1503-351A-A69D-ED183EE00FAB}"/>
                </a:ext>
              </a:extLst>
            </p:cNvPr>
            <p:cNvSpPr/>
            <p:nvPr>
              <p:custDataLst>
                <p:tags r:id="rId33"/>
              </p:custDataLst>
            </p:nvPr>
          </p:nvSpPr>
          <p:spPr>
            <a:xfrm>
              <a:off x="7839075" y="200025"/>
              <a:ext cx="95251" cy="19051"/>
            </a:xfrm>
            <a:custGeom>
              <a:avLst/>
              <a:gdLst/>
              <a:ahLst/>
              <a:cxnLst/>
              <a:rect l="0" t="0" r="0" b="0"/>
              <a:pathLst>
                <a:path w="95251" h="19051">
                  <a:moveTo>
                    <a:pt x="0" y="19050"/>
                  </a:moveTo>
                  <a:lnTo>
                    <a:pt x="0" y="19050"/>
                  </a:lnTo>
                  <a:lnTo>
                    <a:pt x="9721" y="17992"/>
                  </a:lnTo>
                  <a:lnTo>
                    <a:pt x="50064" y="9917"/>
                  </a:lnTo>
                  <a:lnTo>
                    <a:pt x="79356" y="9535"/>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4" name="SMARTInkShape-3066">
              <a:extLst>
                <a:ext uri="{FF2B5EF4-FFF2-40B4-BE49-F238E27FC236}">
                  <a16:creationId xmlns:a16="http://schemas.microsoft.com/office/drawing/2014/main" id="{1C1D9FB6-7983-C5D2-9D84-50DC560CE57D}"/>
                </a:ext>
              </a:extLst>
            </p:cNvPr>
            <p:cNvSpPr/>
            <p:nvPr>
              <p:custDataLst>
                <p:tags r:id="rId34"/>
              </p:custDataLst>
            </p:nvPr>
          </p:nvSpPr>
          <p:spPr>
            <a:xfrm>
              <a:off x="7839075" y="268024"/>
              <a:ext cx="133351" cy="8202"/>
            </a:xfrm>
            <a:custGeom>
              <a:avLst/>
              <a:gdLst/>
              <a:ahLst/>
              <a:cxnLst/>
              <a:rect l="0" t="0" r="0" b="0"/>
              <a:pathLst>
                <a:path w="133351" h="8202">
                  <a:moveTo>
                    <a:pt x="0" y="8201"/>
                  </a:moveTo>
                  <a:lnTo>
                    <a:pt x="0" y="8201"/>
                  </a:lnTo>
                  <a:lnTo>
                    <a:pt x="32493" y="7143"/>
                  </a:lnTo>
                  <a:lnTo>
                    <a:pt x="73711" y="0"/>
                  </a:lnTo>
                  <a:lnTo>
                    <a:pt x="88499" y="2087"/>
                  </a:lnTo>
                  <a:lnTo>
                    <a:pt x="106617" y="6993"/>
                  </a:lnTo>
                  <a:lnTo>
                    <a:pt x="133350"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5" name="SMARTInkShape-3067">
              <a:extLst>
                <a:ext uri="{FF2B5EF4-FFF2-40B4-BE49-F238E27FC236}">
                  <a16:creationId xmlns:a16="http://schemas.microsoft.com/office/drawing/2014/main" id="{11502878-16C6-27EF-CE4F-A0DB061461FD}"/>
                </a:ext>
              </a:extLst>
            </p:cNvPr>
            <p:cNvSpPr/>
            <p:nvPr>
              <p:custDataLst>
                <p:tags r:id="rId35"/>
              </p:custDataLst>
            </p:nvPr>
          </p:nvSpPr>
          <p:spPr>
            <a:xfrm>
              <a:off x="8132283" y="171509"/>
              <a:ext cx="134976" cy="150321"/>
            </a:xfrm>
            <a:custGeom>
              <a:avLst/>
              <a:gdLst/>
              <a:ahLst/>
              <a:cxnLst/>
              <a:rect l="0" t="0" r="0" b="0"/>
              <a:pathLst>
                <a:path w="134976" h="150321">
                  <a:moveTo>
                    <a:pt x="106842" y="9466"/>
                  </a:moveTo>
                  <a:lnTo>
                    <a:pt x="106842" y="9466"/>
                  </a:lnTo>
                  <a:lnTo>
                    <a:pt x="98640" y="9466"/>
                  </a:lnTo>
                  <a:lnTo>
                    <a:pt x="106736" y="9466"/>
                  </a:lnTo>
                  <a:lnTo>
                    <a:pt x="75317" y="9466"/>
                  </a:lnTo>
                  <a:lnTo>
                    <a:pt x="31458" y="25868"/>
                  </a:lnTo>
                  <a:lnTo>
                    <a:pt x="22891" y="32984"/>
                  </a:lnTo>
                  <a:lnTo>
                    <a:pt x="16614" y="42143"/>
                  </a:lnTo>
                  <a:lnTo>
                    <a:pt x="10963" y="54308"/>
                  </a:lnTo>
                  <a:lnTo>
                    <a:pt x="2141" y="65026"/>
                  </a:lnTo>
                  <a:lnTo>
                    <a:pt x="0" y="71906"/>
                  </a:lnTo>
                  <a:lnTo>
                    <a:pt x="443" y="88017"/>
                  </a:lnTo>
                  <a:lnTo>
                    <a:pt x="4168" y="100117"/>
                  </a:lnTo>
                  <a:lnTo>
                    <a:pt x="6643" y="104825"/>
                  </a:lnTo>
                  <a:lnTo>
                    <a:pt x="7233" y="110080"/>
                  </a:lnTo>
                  <a:lnTo>
                    <a:pt x="5069" y="121564"/>
                  </a:lnTo>
                  <a:lnTo>
                    <a:pt x="6185" y="126531"/>
                  </a:lnTo>
                  <a:lnTo>
                    <a:pt x="23789" y="145519"/>
                  </a:lnTo>
                  <a:lnTo>
                    <a:pt x="30419" y="149309"/>
                  </a:lnTo>
                  <a:lnTo>
                    <a:pt x="33668" y="150320"/>
                  </a:lnTo>
                  <a:lnTo>
                    <a:pt x="79829" y="136997"/>
                  </a:lnTo>
                  <a:lnTo>
                    <a:pt x="90603" y="133880"/>
                  </a:lnTo>
                  <a:lnTo>
                    <a:pt x="106142" y="123255"/>
                  </a:lnTo>
                  <a:lnTo>
                    <a:pt x="112881" y="116131"/>
                  </a:lnTo>
                  <a:lnTo>
                    <a:pt x="121567" y="101278"/>
                  </a:lnTo>
                  <a:lnTo>
                    <a:pt x="133924" y="59822"/>
                  </a:lnTo>
                  <a:lnTo>
                    <a:pt x="134975" y="46141"/>
                  </a:lnTo>
                  <a:lnTo>
                    <a:pt x="132399" y="38819"/>
                  </a:lnTo>
                  <a:lnTo>
                    <a:pt x="130229" y="35385"/>
                  </a:lnTo>
                  <a:lnTo>
                    <a:pt x="123641" y="11520"/>
                  </a:lnTo>
                  <a:lnTo>
                    <a:pt x="117804" y="2228"/>
                  </a:lnTo>
                  <a:lnTo>
                    <a:pt x="114183" y="958"/>
                  </a:lnTo>
                  <a:lnTo>
                    <a:pt x="94014" y="0"/>
                  </a:lnTo>
                  <a:lnTo>
                    <a:pt x="87735" y="2790"/>
                  </a:lnTo>
                  <a:lnTo>
                    <a:pt x="84579" y="5015"/>
                  </a:lnTo>
                  <a:lnTo>
                    <a:pt x="81072" y="10310"/>
                  </a:lnTo>
                  <a:lnTo>
                    <a:pt x="78431" y="18483"/>
                  </a:lnTo>
                  <a:lnTo>
                    <a:pt x="78267" y="285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42" name="SMARTInkShape-Group639">
            <a:extLst>
              <a:ext uri="{FF2B5EF4-FFF2-40B4-BE49-F238E27FC236}">
                <a16:creationId xmlns:a16="http://schemas.microsoft.com/office/drawing/2014/main" id="{17134B3A-A0FF-AEF9-43DB-44AB4E46E575}"/>
              </a:ext>
            </a:extLst>
          </p:cNvPr>
          <p:cNvGrpSpPr/>
          <p:nvPr/>
        </p:nvGrpSpPr>
        <p:grpSpPr>
          <a:xfrm>
            <a:off x="3067050" y="133350"/>
            <a:ext cx="628224" cy="200026"/>
            <a:chOff x="3067050" y="133350"/>
            <a:chExt cx="628224" cy="200026"/>
          </a:xfrm>
        </p:grpSpPr>
        <p:sp>
          <p:nvSpPr>
            <p:cNvPr id="265637" name="SMARTInkShape-3068">
              <a:extLst>
                <a:ext uri="{FF2B5EF4-FFF2-40B4-BE49-F238E27FC236}">
                  <a16:creationId xmlns:a16="http://schemas.microsoft.com/office/drawing/2014/main" id="{E435819F-64DA-C554-D7DA-EDDA09E46992}"/>
                </a:ext>
              </a:extLst>
            </p:cNvPr>
            <p:cNvSpPr/>
            <p:nvPr>
              <p:custDataLst>
                <p:tags r:id="rId20"/>
              </p:custDataLst>
            </p:nvPr>
          </p:nvSpPr>
          <p:spPr>
            <a:xfrm>
              <a:off x="3067050" y="175749"/>
              <a:ext cx="180860" cy="147534"/>
            </a:xfrm>
            <a:custGeom>
              <a:avLst/>
              <a:gdLst/>
              <a:ahLst/>
              <a:cxnLst/>
              <a:rect l="0" t="0" r="0" b="0"/>
              <a:pathLst>
                <a:path w="180860" h="147534">
                  <a:moveTo>
                    <a:pt x="171450" y="14751"/>
                  </a:moveTo>
                  <a:lnTo>
                    <a:pt x="171450" y="14751"/>
                  </a:lnTo>
                  <a:lnTo>
                    <a:pt x="179650" y="14751"/>
                  </a:lnTo>
                  <a:lnTo>
                    <a:pt x="180092" y="13693"/>
                  </a:lnTo>
                  <a:lnTo>
                    <a:pt x="180859" y="6550"/>
                  </a:lnTo>
                  <a:lnTo>
                    <a:pt x="175884" y="562"/>
                  </a:lnTo>
                  <a:lnTo>
                    <a:pt x="172290" y="0"/>
                  </a:lnTo>
                  <a:lnTo>
                    <a:pt x="131612" y="5686"/>
                  </a:lnTo>
                  <a:lnTo>
                    <a:pt x="90553" y="18405"/>
                  </a:lnTo>
                  <a:lnTo>
                    <a:pt x="85768" y="22478"/>
                  </a:lnTo>
                  <a:lnTo>
                    <a:pt x="80453" y="32649"/>
                  </a:lnTo>
                  <a:lnTo>
                    <a:pt x="77460" y="45219"/>
                  </a:lnTo>
                  <a:lnTo>
                    <a:pt x="78098" y="48821"/>
                  </a:lnTo>
                  <a:lnTo>
                    <a:pt x="81630" y="55646"/>
                  </a:lnTo>
                  <a:lnTo>
                    <a:pt x="94624" y="65438"/>
                  </a:lnTo>
                  <a:lnTo>
                    <a:pt x="140152" y="90947"/>
                  </a:lnTo>
                  <a:lnTo>
                    <a:pt x="148015" y="98357"/>
                  </a:lnTo>
                  <a:lnTo>
                    <a:pt x="155037" y="108707"/>
                  </a:lnTo>
                  <a:lnTo>
                    <a:pt x="155217" y="113371"/>
                  </a:lnTo>
                  <a:lnTo>
                    <a:pt x="153220" y="117540"/>
                  </a:lnTo>
                  <a:lnTo>
                    <a:pt x="145356" y="124993"/>
                  </a:lnTo>
                  <a:lnTo>
                    <a:pt x="120239" y="138402"/>
                  </a:lnTo>
                  <a:lnTo>
                    <a:pt x="97010" y="145227"/>
                  </a:lnTo>
                  <a:lnTo>
                    <a:pt x="65141" y="147533"/>
                  </a:lnTo>
                  <a:lnTo>
                    <a:pt x="0" y="1385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8" name="SMARTInkShape-3069">
              <a:extLst>
                <a:ext uri="{FF2B5EF4-FFF2-40B4-BE49-F238E27FC236}">
                  <a16:creationId xmlns:a16="http://schemas.microsoft.com/office/drawing/2014/main" id="{7E078945-F237-D13C-8476-BEB6D710DFB3}"/>
                </a:ext>
              </a:extLst>
            </p:cNvPr>
            <p:cNvSpPr/>
            <p:nvPr>
              <p:custDataLst>
                <p:tags r:id="rId21"/>
              </p:custDataLst>
            </p:nvPr>
          </p:nvSpPr>
          <p:spPr>
            <a:xfrm>
              <a:off x="3259203" y="191943"/>
              <a:ext cx="122173" cy="111754"/>
            </a:xfrm>
            <a:custGeom>
              <a:avLst/>
              <a:gdLst/>
              <a:ahLst/>
              <a:cxnLst/>
              <a:rect l="0" t="0" r="0" b="0"/>
              <a:pathLst>
                <a:path w="122173" h="111754">
                  <a:moveTo>
                    <a:pt x="93597" y="36657"/>
                  </a:moveTo>
                  <a:lnTo>
                    <a:pt x="93597" y="36657"/>
                  </a:lnTo>
                  <a:lnTo>
                    <a:pt x="103006" y="27248"/>
                  </a:lnTo>
                  <a:lnTo>
                    <a:pt x="103122" y="12668"/>
                  </a:lnTo>
                  <a:lnTo>
                    <a:pt x="102064" y="11139"/>
                  </a:lnTo>
                  <a:lnTo>
                    <a:pt x="100299" y="10120"/>
                  </a:lnTo>
                  <a:lnTo>
                    <a:pt x="98065" y="9441"/>
                  </a:lnTo>
                  <a:lnTo>
                    <a:pt x="85817" y="1804"/>
                  </a:lnTo>
                  <a:lnTo>
                    <a:pt x="75675" y="0"/>
                  </a:lnTo>
                  <a:lnTo>
                    <a:pt x="58066" y="4041"/>
                  </a:lnTo>
                  <a:lnTo>
                    <a:pt x="33152" y="22492"/>
                  </a:lnTo>
                  <a:lnTo>
                    <a:pt x="16303" y="39280"/>
                  </a:lnTo>
                  <a:lnTo>
                    <a:pt x="3926" y="63448"/>
                  </a:lnTo>
                  <a:lnTo>
                    <a:pt x="0" y="81519"/>
                  </a:lnTo>
                  <a:lnTo>
                    <a:pt x="4726" y="93990"/>
                  </a:lnTo>
                  <a:lnTo>
                    <a:pt x="14894" y="109130"/>
                  </a:lnTo>
                  <a:lnTo>
                    <a:pt x="16787" y="110372"/>
                  </a:lnTo>
                  <a:lnTo>
                    <a:pt x="21712" y="111753"/>
                  </a:lnTo>
                  <a:lnTo>
                    <a:pt x="24507" y="111063"/>
                  </a:lnTo>
                  <a:lnTo>
                    <a:pt x="33497" y="105035"/>
                  </a:lnTo>
                  <a:lnTo>
                    <a:pt x="49177" y="90438"/>
                  </a:lnTo>
                  <a:lnTo>
                    <a:pt x="52688" y="84196"/>
                  </a:lnTo>
                  <a:lnTo>
                    <a:pt x="64891" y="38654"/>
                  </a:lnTo>
                  <a:lnTo>
                    <a:pt x="64983" y="37249"/>
                  </a:lnTo>
                  <a:lnTo>
                    <a:pt x="65011" y="41889"/>
                  </a:lnTo>
                  <a:lnTo>
                    <a:pt x="56820" y="72320"/>
                  </a:lnTo>
                  <a:lnTo>
                    <a:pt x="58907" y="81788"/>
                  </a:lnTo>
                  <a:lnTo>
                    <a:pt x="60946" y="85794"/>
                  </a:lnTo>
                  <a:lnTo>
                    <a:pt x="63363" y="88465"/>
                  </a:lnTo>
                  <a:lnTo>
                    <a:pt x="68871" y="91433"/>
                  </a:lnTo>
                  <a:lnTo>
                    <a:pt x="84161" y="93494"/>
                  </a:lnTo>
                  <a:lnTo>
                    <a:pt x="87306" y="93599"/>
                  </a:lnTo>
                  <a:lnTo>
                    <a:pt x="122172" y="747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39" name="SMARTInkShape-3070">
              <a:extLst>
                <a:ext uri="{FF2B5EF4-FFF2-40B4-BE49-F238E27FC236}">
                  <a16:creationId xmlns:a16="http://schemas.microsoft.com/office/drawing/2014/main" id="{631F78F0-CA01-A513-EEF7-172C9EE19156}"/>
                </a:ext>
              </a:extLst>
            </p:cNvPr>
            <p:cNvSpPr/>
            <p:nvPr>
              <p:custDataLst>
                <p:tags r:id="rId22"/>
              </p:custDataLst>
            </p:nvPr>
          </p:nvSpPr>
          <p:spPr>
            <a:xfrm>
              <a:off x="3390900" y="133350"/>
              <a:ext cx="38101" cy="200026"/>
            </a:xfrm>
            <a:custGeom>
              <a:avLst/>
              <a:gdLst/>
              <a:ahLst/>
              <a:cxnLst/>
              <a:rect l="0" t="0" r="0" b="0"/>
              <a:pathLst>
                <a:path w="38101" h="200026">
                  <a:moveTo>
                    <a:pt x="38100" y="0"/>
                  </a:moveTo>
                  <a:lnTo>
                    <a:pt x="38100" y="0"/>
                  </a:lnTo>
                  <a:lnTo>
                    <a:pt x="37042" y="24909"/>
                  </a:lnTo>
                  <a:lnTo>
                    <a:pt x="29899" y="72503"/>
                  </a:lnTo>
                  <a:lnTo>
                    <a:pt x="18388" y="118621"/>
                  </a:lnTo>
                  <a:lnTo>
                    <a:pt x="6219" y="160897"/>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0" name="SMARTInkShape-3071">
              <a:extLst>
                <a:ext uri="{FF2B5EF4-FFF2-40B4-BE49-F238E27FC236}">
                  <a16:creationId xmlns:a16="http://schemas.microsoft.com/office/drawing/2014/main" id="{71D90C78-21C7-0168-693F-AF8671A757C4}"/>
                </a:ext>
              </a:extLst>
            </p:cNvPr>
            <p:cNvSpPr/>
            <p:nvPr>
              <p:custDataLst>
                <p:tags r:id="rId23"/>
              </p:custDataLst>
            </p:nvPr>
          </p:nvSpPr>
          <p:spPr>
            <a:xfrm>
              <a:off x="3472505" y="174021"/>
              <a:ext cx="106978" cy="139422"/>
            </a:xfrm>
            <a:custGeom>
              <a:avLst/>
              <a:gdLst/>
              <a:ahLst/>
              <a:cxnLst/>
              <a:rect l="0" t="0" r="0" b="0"/>
              <a:pathLst>
                <a:path w="106978" h="139422">
                  <a:moveTo>
                    <a:pt x="23170" y="54579"/>
                  </a:moveTo>
                  <a:lnTo>
                    <a:pt x="23170" y="54579"/>
                  </a:lnTo>
                  <a:lnTo>
                    <a:pt x="69158" y="54579"/>
                  </a:lnTo>
                  <a:lnTo>
                    <a:pt x="82069" y="54579"/>
                  </a:lnTo>
                  <a:lnTo>
                    <a:pt x="89211" y="51757"/>
                  </a:lnTo>
                  <a:lnTo>
                    <a:pt x="102420" y="41322"/>
                  </a:lnTo>
                  <a:lnTo>
                    <a:pt x="106017" y="35281"/>
                  </a:lnTo>
                  <a:lnTo>
                    <a:pt x="106977" y="32189"/>
                  </a:lnTo>
                  <a:lnTo>
                    <a:pt x="105220" y="23108"/>
                  </a:lnTo>
                  <a:lnTo>
                    <a:pt x="98281" y="8918"/>
                  </a:lnTo>
                  <a:lnTo>
                    <a:pt x="95469" y="5089"/>
                  </a:lnTo>
                  <a:lnTo>
                    <a:pt x="83878" y="833"/>
                  </a:lnTo>
                  <a:lnTo>
                    <a:pt x="69201" y="0"/>
                  </a:lnTo>
                  <a:lnTo>
                    <a:pt x="55623" y="3158"/>
                  </a:lnTo>
                  <a:lnTo>
                    <a:pt x="36078" y="15942"/>
                  </a:lnTo>
                  <a:lnTo>
                    <a:pt x="21938" y="33136"/>
                  </a:lnTo>
                  <a:lnTo>
                    <a:pt x="4376" y="74568"/>
                  </a:lnTo>
                  <a:lnTo>
                    <a:pt x="0" y="93096"/>
                  </a:lnTo>
                  <a:lnTo>
                    <a:pt x="3487" y="119261"/>
                  </a:lnTo>
                  <a:lnTo>
                    <a:pt x="12099" y="137324"/>
                  </a:lnTo>
                  <a:lnTo>
                    <a:pt x="13673" y="138317"/>
                  </a:lnTo>
                  <a:lnTo>
                    <a:pt x="18244" y="139421"/>
                  </a:lnTo>
                  <a:lnTo>
                    <a:pt x="80320" y="1212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1" name="SMARTInkShape-3072">
              <a:extLst>
                <a:ext uri="{FF2B5EF4-FFF2-40B4-BE49-F238E27FC236}">
                  <a16:creationId xmlns:a16="http://schemas.microsoft.com/office/drawing/2014/main" id="{B15C3BD9-2BDE-F74B-8AE7-117F9B3C51DA}"/>
                </a:ext>
              </a:extLst>
            </p:cNvPr>
            <p:cNvSpPr/>
            <p:nvPr>
              <p:custDataLst>
                <p:tags r:id="rId24"/>
              </p:custDataLst>
            </p:nvPr>
          </p:nvSpPr>
          <p:spPr>
            <a:xfrm>
              <a:off x="3533775" y="152437"/>
              <a:ext cx="161499" cy="169487"/>
            </a:xfrm>
            <a:custGeom>
              <a:avLst/>
              <a:gdLst/>
              <a:ahLst/>
              <a:cxnLst/>
              <a:rect l="0" t="0" r="0" b="0"/>
              <a:pathLst>
                <a:path w="161499" h="169487">
                  <a:moveTo>
                    <a:pt x="142875" y="19013"/>
                  </a:moveTo>
                  <a:lnTo>
                    <a:pt x="142875" y="19013"/>
                  </a:lnTo>
                  <a:lnTo>
                    <a:pt x="147931" y="19013"/>
                  </a:lnTo>
                  <a:lnTo>
                    <a:pt x="149421" y="17955"/>
                  </a:lnTo>
                  <a:lnTo>
                    <a:pt x="150414" y="16191"/>
                  </a:lnTo>
                  <a:lnTo>
                    <a:pt x="151076" y="13957"/>
                  </a:lnTo>
                  <a:lnTo>
                    <a:pt x="152576" y="12467"/>
                  </a:lnTo>
                  <a:lnTo>
                    <a:pt x="157064" y="10812"/>
                  </a:lnTo>
                  <a:lnTo>
                    <a:pt x="158685" y="9312"/>
                  </a:lnTo>
                  <a:lnTo>
                    <a:pt x="161498" y="1403"/>
                  </a:lnTo>
                  <a:lnTo>
                    <a:pt x="160582" y="923"/>
                  </a:lnTo>
                  <a:lnTo>
                    <a:pt x="134467" y="0"/>
                  </a:lnTo>
                  <a:lnTo>
                    <a:pt x="110719" y="7575"/>
                  </a:lnTo>
                  <a:lnTo>
                    <a:pt x="98245" y="13224"/>
                  </a:lnTo>
                  <a:lnTo>
                    <a:pt x="88467" y="22084"/>
                  </a:lnTo>
                  <a:lnTo>
                    <a:pt x="81652" y="32020"/>
                  </a:lnTo>
                  <a:lnTo>
                    <a:pt x="77815" y="43563"/>
                  </a:lnTo>
                  <a:lnTo>
                    <a:pt x="76918" y="50385"/>
                  </a:lnTo>
                  <a:lnTo>
                    <a:pt x="82164" y="59767"/>
                  </a:lnTo>
                  <a:lnTo>
                    <a:pt x="90492" y="68876"/>
                  </a:lnTo>
                  <a:lnTo>
                    <a:pt x="125614" y="97337"/>
                  </a:lnTo>
                  <a:lnTo>
                    <a:pt x="129911" y="107093"/>
                  </a:lnTo>
                  <a:lnTo>
                    <a:pt x="132671" y="130603"/>
                  </a:lnTo>
                  <a:lnTo>
                    <a:pt x="130780" y="135740"/>
                  </a:lnTo>
                  <a:lnTo>
                    <a:pt x="123036" y="144269"/>
                  </a:lnTo>
                  <a:lnTo>
                    <a:pt x="84367" y="161658"/>
                  </a:lnTo>
                  <a:lnTo>
                    <a:pt x="52413" y="169486"/>
                  </a:lnTo>
                  <a:lnTo>
                    <a:pt x="9697" y="163043"/>
                  </a:lnTo>
                  <a:lnTo>
                    <a:pt x="6465" y="161600"/>
                  </a:lnTo>
                  <a:lnTo>
                    <a:pt x="0" y="1523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54" name="SMARTInkShape-Group640">
            <a:extLst>
              <a:ext uri="{FF2B5EF4-FFF2-40B4-BE49-F238E27FC236}">
                <a16:creationId xmlns:a16="http://schemas.microsoft.com/office/drawing/2014/main" id="{70E1058E-19EF-CEF0-0FF2-CB6E8EDEA503}"/>
              </a:ext>
            </a:extLst>
          </p:cNvPr>
          <p:cNvGrpSpPr/>
          <p:nvPr/>
        </p:nvGrpSpPr>
        <p:grpSpPr>
          <a:xfrm>
            <a:off x="1939461" y="116181"/>
            <a:ext cx="870415" cy="331495"/>
            <a:chOff x="1939461" y="116181"/>
            <a:chExt cx="870415" cy="331495"/>
          </a:xfrm>
        </p:grpSpPr>
        <p:sp>
          <p:nvSpPr>
            <p:cNvPr id="265643" name="SMARTInkShape-3073">
              <a:extLst>
                <a:ext uri="{FF2B5EF4-FFF2-40B4-BE49-F238E27FC236}">
                  <a16:creationId xmlns:a16="http://schemas.microsoft.com/office/drawing/2014/main" id="{E7B5BF51-1ACD-72A9-38D5-2D2DB31FF670}"/>
                </a:ext>
              </a:extLst>
            </p:cNvPr>
            <p:cNvSpPr/>
            <p:nvPr>
              <p:custDataLst>
                <p:tags r:id="rId9"/>
              </p:custDataLst>
            </p:nvPr>
          </p:nvSpPr>
          <p:spPr>
            <a:xfrm>
              <a:off x="1939461" y="134878"/>
              <a:ext cx="98890" cy="224128"/>
            </a:xfrm>
            <a:custGeom>
              <a:avLst/>
              <a:gdLst/>
              <a:ahLst/>
              <a:cxnLst/>
              <a:rect l="0" t="0" r="0" b="0"/>
              <a:pathLst>
                <a:path w="98890" h="224128">
                  <a:moveTo>
                    <a:pt x="98889" y="141347"/>
                  </a:moveTo>
                  <a:lnTo>
                    <a:pt x="98889" y="141347"/>
                  </a:lnTo>
                  <a:lnTo>
                    <a:pt x="98889" y="127158"/>
                  </a:lnTo>
                  <a:lnTo>
                    <a:pt x="96067" y="121635"/>
                  </a:lnTo>
                  <a:lnTo>
                    <a:pt x="85632" y="109466"/>
                  </a:lnTo>
                  <a:lnTo>
                    <a:pt x="79591" y="106011"/>
                  </a:lnTo>
                  <a:lnTo>
                    <a:pt x="67418" y="104066"/>
                  </a:lnTo>
                  <a:lnTo>
                    <a:pt x="44342" y="103409"/>
                  </a:lnTo>
                  <a:lnTo>
                    <a:pt x="31960" y="108963"/>
                  </a:lnTo>
                  <a:lnTo>
                    <a:pt x="20459" y="118488"/>
                  </a:lnTo>
                  <a:lnTo>
                    <a:pt x="1007" y="148032"/>
                  </a:lnTo>
                  <a:lnTo>
                    <a:pt x="0" y="163368"/>
                  </a:lnTo>
                  <a:lnTo>
                    <a:pt x="4138" y="180767"/>
                  </a:lnTo>
                  <a:lnTo>
                    <a:pt x="18368" y="206297"/>
                  </a:lnTo>
                  <a:lnTo>
                    <a:pt x="29941" y="217133"/>
                  </a:lnTo>
                  <a:lnTo>
                    <a:pt x="42140" y="222655"/>
                  </a:lnTo>
                  <a:lnTo>
                    <a:pt x="48356" y="224127"/>
                  </a:lnTo>
                  <a:lnTo>
                    <a:pt x="54617" y="222992"/>
                  </a:lnTo>
                  <a:lnTo>
                    <a:pt x="72484" y="212340"/>
                  </a:lnTo>
                  <a:lnTo>
                    <a:pt x="81156" y="205355"/>
                  </a:lnTo>
                  <a:lnTo>
                    <a:pt x="91988" y="185360"/>
                  </a:lnTo>
                  <a:lnTo>
                    <a:pt x="96844" y="144157"/>
                  </a:lnTo>
                  <a:lnTo>
                    <a:pt x="95158" y="109788"/>
                  </a:lnTo>
                  <a:lnTo>
                    <a:pt x="91939" y="75462"/>
                  </a:lnTo>
                  <a:lnTo>
                    <a:pt x="89069" y="34454"/>
                  </a:lnTo>
                  <a:lnTo>
                    <a:pt x="80261" y="0"/>
                  </a:lnTo>
                  <a:lnTo>
                    <a:pt x="89364" y="17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4" name="SMARTInkShape-3074">
              <a:extLst>
                <a:ext uri="{FF2B5EF4-FFF2-40B4-BE49-F238E27FC236}">
                  <a16:creationId xmlns:a16="http://schemas.microsoft.com/office/drawing/2014/main" id="{B8ED13CB-4B9B-29C0-811A-F97B31CC95E7}"/>
                </a:ext>
              </a:extLst>
            </p:cNvPr>
            <p:cNvSpPr/>
            <p:nvPr>
              <p:custDataLst>
                <p:tags r:id="rId10"/>
              </p:custDataLst>
            </p:nvPr>
          </p:nvSpPr>
          <p:spPr>
            <a:xfrm>
              <a:off x="2124075" y="276259"/>
              <a:ext cx="19051" cy="104742"/>
            </a:xfrm>
            <a:custGeom>
              <a:avLst/>
              <a:gdLst/>
              <a:ahLst/>
              <a:cxnLst/>
              <a:rect l="0" t="0" r="0" b="0"/>
              <a:pathLst>
                <a:path w="19051" h="104742">
                  <a:moveTo>
                    <a:pt x="19050" y="9491"/>
                  </a:moveTo>
                  <a:lnTo>
                    <a:pt x="19050" y="9491"/>
                  </a:lnTo>
                  <a:lnTo>
                    <a:pt x="19050" y="1290"/>
                  </a:lnTo>
                  <a:lnTo>
                    <a:pt x="17992" y="849"/>
                  </a:lnTo>
                  <a:lnTo>
                    <a:pt x="9917" y="0"/>
                  </a:lnTo>
                  <a:lnTo>
                    <a:pt x="4479" y="40671"/>
                  </a:lnTo>
                  <a:lnTo>
                    <a:pt x="262" y="87588"/>
                  </a:lnTo>
                  <a:lnTo>
                    <a:pt x="0" y="1047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5" name="SMARTInkShape-3075">
              <a:extLst>
                <a:ext uri="{FF2B5EF4-FFF2-40B4-BE49-F238E27FC236}">
                  <a16:creationId xmlns:a16="http://schemas.microsoft.com/office/drawing/2014/main" id="{9B85C707-F518-1357-D78B-D8DF0A619D1D}"/>
                </a:ext>
              </a:extLst>
            </p:cNvPr>
            <p:cNvSpPr/>
            <p:nvPr>
              <p:custDataLst>
                <p:tags r:id="rId11"/>
              </p:custDataLst>
            </p:nvPr>
          </p:nvSpPr>
          <p:spPr>
            <a:xfrm>
              <a:off x="2143517" y="200025"/>
              <a:ext cx="9134" cy="38101"/>
            </a:xfrm>
            <a:custGeom>
              <a:avLst/>
              <a:gdLst/>
              <a:ahLst/>
              <a:cxnLst/>
              <a:rect l="0" t="0" r="0" b="0"/>
              <a:pathLst>
                <a:path w="9134" h="38101">
                  <a:moveTo>
                    <a:pt x="9133" y="38100"/>
                  </a:moveTo>
                  <a:lnTo>
                    <a:pt x="9133" y="38100"/>
                  </a:lnTo>
                  <a:lnTo>
                    <a:pt x="4076" y="33044"/>
                  </a:lnTo>
                  <a:lnTo>
                    <a:pt x="1594" y="24917"/>
                  </a:lnTo>
                  <a:lnTo>
                    <a:pt x="0" y="12565"/>
                  </a:lnTo>
                  <a:lnTo>
                    <a:pt x="913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6" name="SMARTInkShape-3076">
              <a:extLst>
                <a:ext uri="{FF2B5EF4-FFF2-40B4-BE49-F238E27FC236}">
                  <a16:creationId xmlns:a16="http://schemas.microsoft.com/office/drawing/2014/main" id="{1562CAC1-2682-6A60-8AFB-45332D4F4D5F}"/>
                </a:ext>
              </a:extLst>
            </p:cNvPr>
            <p:cNvSpPr/>
            <p:nvPr>
              <p:custDataLst>
                <p:tags r:id="rId12"/>
              </p:custDataLst>
            </p:nvPr>
          </p:nvSpPr>
          <p:spPr>
            <a:xfrm>
              <a:off x="2162175" y="116181"/>
              <a:ext cx="114301" cy="331495"/>
            </a:xfrm>
            <a:custGeom>
              <a:avLst/>
              <a:gdLst/>
              <a:ahLst/>
              <a:cxnLst/>
              <a:rect l="0" t="0" r="0" b="0"/>
              <a:pathLst>
                <a:path w="114301" h="331495">
                  <a:moveTo>
                    <a:pt x="114300" y="74319"/>
                  </a:moveTo>
                  <a:lnTo>
                    <a:pt x="114300" y="74319"/>
                  </a:lnTo>
                  <a:lnTo>
                    <a:pt x="114300" y="29805"/>
                  </a:lnTo>
                  <a:lnTo>
                    <a:pt x="114300" y="23490"/>
                  </a:lnTo>
                  <a:lnTo>
                    <a:pt x="111478" y="17156"/>
                  </a:lnTo>
                  <a:lnTo>
                    <a:pt x="107754" y="10813"/>
                  </a:lnTo>
                  <a:lnTo>
                    <a:pt x="105167" y="0"/>
                  </a:lnTo>
                  <a:lnTo>
                    <a:pt x="94778" y="3733"/>
                  </a:lnTo>
                  <a:lnTo>
                    <a:pt x="78295" y="21655"/>
                  </a:lnTo>
                  <a:lnTo>
                    <a:pt x="61366" y="64818"/>
                  </a:lnTo>
                  <a:lnTo>
                    <a:pt x="52167" y="104782"/>
                  </a:lnTo>
                  <a:lnTo>
                    <a:pt x="43167" y="150977"/>
                  </a:lnTo>
                  <a:lnTo>
                    <a:pt x="38042" y="190826"/>
                  </a:lnTo>
                  <a:lnTo>
                    <a:pt x="30793" y="231371"/>
                  </a:lnTo>
                  <a:lnTo>
                    <a:pt x="21683" y="277889"/>
                  </a:lnTo>
                  <a:lnTo>
                    <a:pt x="14513" y="313144"/>
                  </a:lnTo>
                  <a:lnTo>
                    <a:pt x="0" y="3314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7" name="SMARTInkShape-3077">
              <a:extLst>
                <a:ext uri="{FF2B5EF4-FFF2-40B4-BE49-F238E27FC236}">
                  <a16:creationId xmlns:a16="http://schemas.microsoft.com/office/drawing/2014/main" id="{B9BABC98-4266-3063-7C18-00D368882949}"/>
                </a:ext>
              </a:extLst>
            </p:cNvPr>
            <p:cNvSpPr/>
            <p:nvPr>
              <p:custDataLst>
                <p:tags r:id="rId13"/>
              </p:custDataLst>
            </p:nvPr>
          </p:nvSpPr>
          <p:spPr>
            <a:xfrm>
              <a:off x="2133600" y="285750"/>
              <a:ext cx="104776" cy="28576"/>
            </a:xfrm>
            <a:custGeom>
              <a:avLst/>
              <a:gdLst/>
              <a:ahLst/>
              <a:cxnLst/>
              <a:rect l="0" t="0" r="0" b="0"/>
              <a:pathLst>
                <a:path w="104776" h="28576">
                  <a:moveTo>
                    <a:pt x="0" y="28575"/>
                  </a:moveTo>
                  <a:lnTo>
                    <a:pt x="0" y="28575"/>
                  </a:lnTo>
                  <a:lnTo>
                    <a:pt x="8663" y="20971"/>
                  </a:lnTo>
                  <a:lnTo>
                    <a:pt x="18314" y="15318"/>
                  </a:lnTo>
                  <a:lnTo>
                    <a:pt x="49361" y="10669"/>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8" name="SMARTInkShape-3078">
              <a:extLst>
                <a:ext uri="{FF2B5EF4-FFF2-40B4-BE49-F238E27FC236}">
                  <a16:creationId xmlns:a16="http://schemas.microsoft.com/office/drawing/2014/main" id="{A5F237E4-88DF-8E5E-A4C7-40FDC9CE80FD}"/>
                </a:ext>
              </a:extLst>
            </p:cNvPr>
            <p:cNvSpPr/>
            <p:nvPr>
              <p:custDataLst>
                <p:tags r:id="rId14"/>
              </p:custDataLst>
            </p:nvPr>
          </p:nvSpPr>
          <p:spPr>
            <a:xfrm>
              <a:off x="2286000" y="124384"/>
              <a:ext cx="94859" cy="313767"/>
            </a:xfrm>
            <a:custGeom>
              <a:avLst/>
              <a:gdLst/>
              <a:ahLst/>
              <a:cxnLst/>
              <a:rect l="0" t="0" r="0" b="0"/>
              <a:pathLst>
                <a:path w="94859" h="313767">
                  <a:moveTo>
                    <a:pt x="85725" y="56591"/>
                  </a:moveTo>
                  <a:lnTo>
                    <a:pt x="85725" y="56591"/>
                  </a:lnTo>
                  <a:lnTo>
                    <a:pt x="93264" y="38691"/>
                  </a:lnTo>
                  <a:lnTo>
                    <a:pt x="94858" y="25068"/>
                  </a:lnTo>
                  <a:lnTo>
                    <a:pt x="92253" y="18592"/>
                  </a:lnTo>
                  <a:lnTo>
                    <a:pt x="77906" y="1328"/>
                  </a:lnTo>
                  <a:lnTo>
                    <a:pt x="74136" y="280"/>
                  </a:lnTo>
                  <a:lnTo>
                    <a:pt x="71649" y="0"/>
                  </a:lnTo>
                  <a:lnTo>
                    <a:pt x="68933" y="1930"/>
                  </a:lnTo>
                  <a:lnTo>
                    <a:pt x="53854" y="26005"/>
                  </a:lnTo>
                  <a:lnTo>
                    <a:pt x="38084" y="67106"/>
                  </a:lnTo>
                  <a:lnTo>
                    <a:pt x="25396" y="109468"/>
                  </a:lnTo>
                  <a:lnTo>
                    <a:pt x="20931" y="151163"/>
                  </a:lnTo>
                  <a:lnTo>
                    <a:pt x="19607" y="197031"/>
                  </a:lnTo>
                  <a:lnTo>
                    <a:pt x="14159" y="244135"/>
                  </a:lnTo>
                  <a:lnTo>
                    <a:pt x="10440" y="290134"/>
                  </a:lnTo>
                  <a:lnTo>
                    <a:pt x="0" y="3137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49" name="SMARTInkShape-3079">
              <a:extLst>
                <a:ext uri="{FF2B5EF4-FFF2-40B4-BE49-F238E27FC236}">
                  <a16:creationId xmlns:a16="http://schemas.microsoft.com/office/drawing/2014/main" id="{B22CE002-1A0E-B5DE-3A4E-47E52167C2CF}"/>
                </a:ext>
              </a:extLst>
            </p:cNvPr>
            <p:cNvSpPr/>
            <p:nvPr>
              <p:custDataLst>
                <p:tags r:id="rId15"/>
              </p:custDataLst>
            </p:nvPr>
          </p:nvSpPr>
          <p:spPr>
            <a:xfrm>
              <a:off x="2228850" y="295275"/>
              <a:ext cx="85726" cy="19051"/>
            </a:xfrm>
            <a:custGeom>
              <a:avLst/>
              <a:gdLst/>
              <a:ahLst/>
              <a:cxnLst/>
              <a:rect l="0" t="0" r="0" b="0"/>
              <a:pathLst>
                <a:path w="85726" h="19051">
                  <a:moveTo>
                    <a:pt x="0" y="19050"/>
                  </a:moveTo>
                  <a:lnTo>
                    <a:pt x="0" y="19050"/>
                  </a:lnTo>
                  <a:lnTo>
                    <a:pt x="10113" y="19050"/>
                  </a:lnTo>
                  <a:lnTo>
                    <a:pt x="17900" y="16228"/>
                  </a:lnTo>
                  <a:lnTo>
                    <a:pt x="41636" y="5793"/>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0" name="SMARTInkShape-3080">
              <a:extLst>
                <a:ext uri="{FF2B5EF4-FFF2-40B4-BE49-F238E27FC236}">
                  <a16:creationId xmlns:a16="http://schemas.microsoft.com/office/drawing/2014/main" id="{25F7A99D-031D-A93F-7407-9987EC8AB99F}"/>
                </a:ext>
              </a:extLst>
            </p:cNvPr>
            <p:cNvSpPr/>
            <p:nvPr>
              <p:custDataLst>
                <p:tags r:id="rId16"/>
              </p:custDataLst>
            </p:nvPr>
          </p:nvSpPr>
          <p:spPr>
            <a:xfrm>
              <a:off x="2400300" y="3143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1" name="SMARTInkShape-3081">
              <a:extLst>
                <a:ext uri="{FF2B5EF4-FFF2-40B4-BE49-F238E27FC236}">
                  <a16:creationId xmlns:a16="http://schemas.microsoft.com/office/drawing/2014/main" id="{92DD907A-D1EB-F5F7-606D-9122733F9F7B}"/>
                </a:ext>
              </a:extLst>
            </p:cNvPr>
            <p:cNvSpPr/>
            <p:nvPr>
              <p:custDataLst>
                <p:tags r:id="rId17"/>
              </p:custDataLst>
            </p:nvPr>
          </p:nvSpPr>
          <p:spPr>
            <a:xfrm>
              <a:off x="2600325" y="219075"/>
              <a:ext cx="9526" cy="114301"/>
            </a:xfrm>
            <a:custGeom>
              <a:avLst/>
              <a:gdLst/>
              <a:ahLst/>
              <a:cxnLst/>
              <a:rect l="0" t="0" r="0" b="0"/>
              <a:pathLst>
                <a:path w="9526" h="114301">
                  <a:moveTo>
                    <a:pt x="9525" y="0"/>
                  </a:moveTo>
                  <a:lnTo>
                    <a:pt x="9525" y="0"/>
                  </a:lnTo>
                  <a:lnTo>
                    <a:pt x="8467" y="23851"/>
                  </a:lnTo>
                  <a:lnTo>
                    <a:pt x="1986" y="53591"/>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2" name="SMARTInkShape-3082">
              <a:extLst>
                <a:ext uri="{FF2B5EF4-FFF2-40B4-BE49-F238E27FC236}">
                  <a16:creationId xmlns:a16="http://schemas.microsoft.com/office/drawing/2014/main" id="{6F34DC7E-B8BE-4D39-9C92-693516899927}"/>
                </a:ext>
              </a:extLst>
            </p:cNvPr>
            <p:cNvSpPr/>
            <p:nvPr>
              <p:custDataLst>
                <p:tags r:id="rId18"/>
              </p:custDataLst>
            </p:nvPr>
          </p:nvSpPr>
          <p:spPr>
            <a:xfrm>
              <a:off x="2604362" y="161925"/>
              <a:ext cx="5489" cy="19051"/>
            </a:xfrm>
            <a:custGeom>
              <a:avLst/>
              <a:gdLst/>
              <a:ahLst/>
              <a:cxnLst/>
              <a:rect l="0" t="0" r="0" b="0"/>
              <a:pathLst>
                <a:path w="5489" h="19051">
                  <a:moveTo>
                    <a:pt x="5488" y="19050"/>
                  </a:moveTo>
                  <a:lnTo>
                    <a:pt x="5488" y="19050"/>
                  </a:lnTo>
                  <a:lnTo>
                    <a:pt x="5488" y="13994"/>
                  </a:lnTo>
                  <a:lnTo>
                    <a:pt x="2666" y="8689"/>
                  </a:lnTo>
                  <a:lnTo>
                    <a:pt x="432" y="5793"/>
                  </a:lnTo>
                  <a:lnTo>
                    <a:pt x="0" y="3862"/>
                  </a:lnTo>
                  <a:lnTo>
                    <a:pt x="54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3" name="SMARTInkShape-3083">
              <a:extLst>
                <a:ext uri="{FF2B5EF4-FFF2-40B4-BE49-F238E27FC236}">
                  <a16:creationId xmlns:a16="http://schemas.microsoft.com/office/drawing/2014/main" id="{5A41D32B-1F9B-C46A-B3AF-61F54586765A}"/>
                </a:ext>
              </a:extLst>
            </p:cNvPr>
            <p:cNvSpPr/>
            <p:nvPr>
              <p:custDataLst>
                <p:tags r:id="rId19"/>
              </p:custDataLst>
            </p:nvPr>
          </p:nvSpPr>
          <p:spPr>
            <a:xfrm>
              <a:off x="2647950" y="219734"/>
              <a:ext cx="161926" cy="113642"/>
            </a:xfrm>
            <a:custGeom>
              <a:avLst/>
              <a:gdLst/>
              <a:ahLst/>
              <a:cxnLst/>
              <a:rect l="0" t="0" r="0" b="0"/>
              <a:pathLst>
                <a:path w="161926" h="113642">
                  <a:moveTo>
                    <a:pt x="0" y="37441"/>
                  </a:moveTo>
                  <a:lnTo>
                    <a:pt x="0" y="37441"/>
                  </a:lnTo>
                  <a:lnTo>
                    <a:pt x="7604" y="28778"/>
                  </a:lnTo>
                  <a:lnTo>
                    <a:pt x="22390" y="6850"/>
                  </a:lnTo>
                  <a:lnTo>
                    <a:pt x="28648" y="2678"/>
                  </a:lnTo>
                  <a:lnTo>
                    <a:pt x="36233" y="0"/>
                  </a:lnTo>
                  <a:lnTo>
                    <a:pt x="40092" y="2456"/>
                  </a:lnTo>
                  <a:lnTo>
                    <a:pt x="42604" y="4593"/>
                  </a:lnTo>
                  <a:lnTo>
                    <a:pt x="45393" y="12611"/>
                  </a:lnTo>
                  <a:lnTo>
                    <a:pt x="47429" y="57656"/>
                  </a:lnTo>
                  <a:lnTo>
                    <a:pt x="47614" y="104920"/>
                  </a:lnTo>
                  <a:lnTo>
                    <a:pt x="47624" y="112875"/>
                  </a:lnTo>
                  <a:lnTo>
                    <a:pt x="47625" y="108358"/>
                  </a:lnTo>
                  <a:lnTo>
                    <a:pt x="69084" y="61571"/>
                  </a:lnTo>
                  <a:lnTo>
                    <a:pt x="107219" y="16386"/>
                  </a:lnTo>
                  <a:lnTo>
                    <a:pt x="119493" y="4862"/>
                  </a:lnTo>
                  <a:lnTo>
                    <a:pt x="126485" y="1795"/>
                  </a:lnTo>
                  <a:lnTo>
                    <a:pt x="129832" y="2035"/>
                  </a:lnTo>
                  <a:lnTo>
                    <a:pt x="136373" y="5124"/>
                  </a:lnTo>
                  <a:lnTo>
                    <a:pt x="138540" y="8488"/>
                  </a:lnTo>
                  <a:lnTo>
                    <a:pt x="141591" y="23336"/>
                  </a:lnTo>
                  <a:lnTo>
                    <a:pt x="149308" y="66367"/>
                  </a:lnTo>
                  <a:lnTo>
                    <a:pt x="161925" y="113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59" name="SMARTInkShape-Group641">
            <a:extLst>
              <a:ext uri="{FF2B5EF4-FFF2-40B4-BE49-F238E27FC236}">
                <a16:creationId xmlns:a16="http://schemas.microsoft.com/office/drawing/2014/main" id="{0478C39C-85CE-C4F6-C2D5-6EEE9317A467}"/>
              </a:ext>
            </a:extLst>
          </p:cNvPr>
          <p:cNvGrpSpPr/>
          <p:nvPr/>
        </p:nvGrpSpPr>
        <p:grpSpPr>
          <a:xfrm>
            <a:off x="1219529" y="247766"/>
            <a:ext cx="485447" cy="272681"/>
            <a:chOff x="1219529" y="247766"/>
            <a:chExt cx="485447" cy="272681"/>
          </a:xfrm>
        </p:grpSpPr>
        <p:sp>
          <p:nvSpPr>
            <p:cNvPr id="265655" name="SMARTInkShape-3084">
              <a:extLst>
                <a:ext uri="{FF2B5EF4-FFF2-40B4-BE49-F238E27FC236}">
                  <a16:creationId xmlns:a16="http://schemas.microsoft.com/office/drawing/2014/main" id="{6A7732BA-A441-F03F-A34B-01C4CCC4CEC9}"/>
                </a:ext>
              </a:extLst>
            </p:cNvPr>
            <p:cNvSpPr/>
            <p:nvPr>
              <p:custDataLst>
                <p:tags r:id="rId5"/>
              </p:custDataLst>
            </p:nvPr>
          </p:nvSpPr>
          <p:spPr>
            <a:xfrm>
              <a:off x="1219529" y="247766"/>
              <a:ext cx="161597" cy="130948"/>
            </a:xfrm>
            <a:custGeom>
              <a:avLst/>
              <a:gdLst/>
              <a:ahLst/>
              <a:cxnLst/>
              <a:rect l="0" t="0" r="0" b="0"/>
              <a:pathLst>
                <a:path w="161597" h="130948">
                  <a:moveTo>
                    <a:pt x="104446" y="18934"/>
                  </a:moveTo>
                  <a:lnTo>
                    <a:pt x="104446" y="18934"/>
                  </a:lnTo>
                  <a:lnTo>
                    <a:pt x="104446" y="4356"/>
                  </a:lnTo>
                  <a:lnTo>
                    <a:pt x="103388" y="2865"/>
                  </a:lnTo>
                  <a:lnTo>
                    <a:pt x="101624" y="1871"/>
                  </a:lnTo>
                  <a:lnTo>
                    <a:pt x="87112" y="0"/>
                  </a:lnTo>
                  <a:lnTo>
                    <a:pt x="61645" y="949"/>
                  </a:lnTo>
                  <a:lnTo>
                    <a:pt x="49793" y="4944"/>
                  </a:lnTo>
                  <a:lnTo>
                    <a:pt x="31220" y="23255"/>
                  </a:lnTo>
                  <a:lnTo>
                    <a:pt x="3416" y="61294"/>
                  </a:lnTo>
                  <a:lnTo>
                    <a:pt x="0" y="100813"/>
                  </a:lnTo>
                  <a:lnTo>
                    <a:pt x="2007" y="106328"/>
                  </a:lnTo>
                  <a:lnTo>
                    <a:pt x="21158" y="126268"/>
                  </a:lnTo>
                  <a:lnTo>
                    <a:pt x="25638" y="127531"/>
                  </a:lnTo>
                  <a:lnTo>
                    <a:pt x="36259" y="126113"/>
                  </a:lnTo>
                  <a:lnTo>
                    <a:pt x="54139" y="114308"/>
                  </a:lnTo>
                  <a:lnTo>
                    <a:pt x="78532" y="84048"/>
                  </a:lnTo>
                  <a:lnTo>
                    <a:pt x="82345" y="73979"/>
                  </a:lnTo>
                  <a:lnTo>
                    <a:pt x="85098" y="63507"/>
                  </a:lnTo>
                  <a:lnTo>
                    <a:pt x="92667" y="48160"/>
                  </a:lnTo>
                  <a:lnTo>
                    <a:pt x="94476" y="39994"/>
                  </a:lnTo>
                  <a:lnTo>
                    <a:pt x="94624" y="40382"/>
                  </a:lnTo>
                  <a:lnTo>
                    <a:pt x="94882" y="56474"/>
                  </a:lnTo>
                  <a:lnTo>
                    <a:pt x="89426" y="78717"/>
                  </a:lnTo>
                  <a:lnTo>
                    <a:pt x="95795" y="117458"/>
                  </a:lnTo>
                  <a:lnTo>
                    <a:pt x="99895" y="125517"/>
                  </a:lnTo>
                  <a:lnTo>
                    <a:pt x="102471" y="128089"/>
                  </a:lnTo>
                  <a:lnTo>
                    <a:pt x="108154" y="130947"/>
                  </a:lnTo>
                  <a:lnTo>
                    <a:pt x="117030" y="129396"/>
                  </a:lnTo>
                  <a:lnTo>
                    <a:pt x="139578" y="122341"/>
                  </a:lnTo>
                  <a:lnTo>
                    <a:pt x="161596" y="104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6" name="SMARTInkShape-3085">
              <a:extLst>
                <a:ext uri="{FF2B5EF4-FFF2-40B4-BE49-F238E27FC236}">
                  <a16:creationId xmlns:a16="http://schemas.microsoft.com/office/drawing/2014/main" id="{2C941CC8-4B9D-7F7F-182B-F558E8395AE4}"/>
                </a:ext>
              </a:extLst>
            </p:cNvPr>
            <p:cNvSpPr/>
            <p:nvPr>
              <p:custDataLst>
                <p:tags r:id="rId6"/>
              </p:custDataLst>
            </p:nvPr>
          </p:nvSpPr>
          <p:spPr>
            <a:xfrm>
              <a:off x="1409700" y="267127"/>
              <a:ext cx="104776" cy="99889"/>
            </a:xfrm>
            <a:custGeom>
              <a:avLst/>
              <a:gdLst/>
              <a:ahLst/>
              <a:cxnLst/>
              <a:rect l="0" t="0" r="0" b="0"/>
              <a:pathLst>
                <a:path w="104776" h="99889">
                  <a:moveTo>
                    <a:pt x="0" y="18623"/>
                  </a:moveTo>
                  <a:lnTo>
                    <a:pt x="0" y="18623"/>
                  </a:lnTo>
                  <a:lnTo>
                    <a:pt x="0" y="13567"/>
                  </a:lnTo>
                  <a:lnTo>
                    <a:pt x="1058" y="12077"/>
                  </a:lnTo>
                  <a:lnTo>
                    <a:pt x="2822" y="11084"/>
                  </a:lnTo>
                  <a:lnTo>
                    <a:pt x="5057" y="10422"/>
                  </a:lnTo>
                  <a:lnTo>
                    <a:pt x="6546" y="8922"/>
                  </a:lnTo>
                  <a:lnTo>
                    <a:pt x="9132" y="1013"/>
                  </a:lnTo>
                  <a:lnTo>
                    <a:pt x="12173" y="213"/>
                  </a:lnTo>
                  <a:lnTo>
                    <a:pt x="14465" y="0"/>
                  </a:lnTo>
                  <a:lnTo>
                    <a:pt x="15994" y="916"/>
                  </a:lnTo>
                  <a:lnTo>
                    <a:pt x="17012" y="2585"/>
                  </a:lnTo>
                  <a:lnTo>
                    <a:pt x="18145" y="9378"/>
                  </a:lnTo>
                  <a:lnTo>
                    <a:pt x="21694" y="36788"/>
                  </a:lnTo>
                  <a:lnTo>
                    <a:pt x="41154" y="78518"/>
                  </a:lnTo>
                  <a:lnTo>
                    <a:pt x="51099" y="92868"/>
                  </a:lnTo>
                  <a:lnTo>
                    <a:pt x="59047" y="99246"/>
                  </a:lnTo>
                  <a:lnTo>
                    <a:pt x="61590" y="99888"/>
                  </a:lnTo>
                  <a:lnTo>
                    <a:pt x="63285" y="99258"/>
                  </a:lnTo>
                  <a:lnTo>
                    <a:pt x="71062" y="85586"/>
                  </a:lnTo>
                  <a:lnTo>
                    <a:pt x="78345" y="45982"/>
                  </a:lnTo>
                  <a:lnTo>
                    <a:pt x="86361" y="23907"/>
                  </a:lnTo>
                  <a:lnTo>
                    <a:pt x="92357" y="15680"/>
                  </a:lnTo>
                  <a:lnTo>
                    <a:pt x="104775" y="90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7" name="SMARTInkShape-3086">
              <a:extLst>
                <a:ext uri="{FF2B5EF4-FFF2-40B4-BE49-F238E27FC236}">
                  <a16:creationId xmlns:a16="http://schemas.microsoft.com/office/drawing/2014/main" id="{DF2BD6BE-64DD-13AD-AC81-2BFD02E18F7F}"/>
                </a:ext>
              </a:extLst>
            </p:cNvPr>
            <p:cNvSpPr/>
            <p:nvPr>
              <p:custDataLst>
                <p:tags r:id="rId7"/>
              </p:custDataLst>
            </p:nvPr>
          </p:nvSpPr>
          <p:spPr>
            <a:xfrm>
              <a:off x="1526396" y="252862"/>
              <a:ext cx="102380" cy="267585"/>
            </a:xfrm>
            <a:custGeom>
              <a:avLst/>
              <a:gdLst/>
              <a:ahLst/>
              <a:cxnLst/>
              <a:rect l="0" t="0" r="0" b="0"/>
              <a:pathLst>
                <a:path w="102380" h="267585">
                  <a:moveTo>
                    <a:pt x="64279" y="70988"/>
                  </a:moveTo>
                  <a:lnTo>
                    <a:pt x="64279" y="70988"/>
                  </a:lnTo>
                  <a:lnTo>
                    <a:pt x="72480" y="62787"/>
                  </a:lnTo>
                  <a:lnTo>
                    <a:pt x="73411" y="56799"/>
                  </a:lnTo>
                  <a:lnTo>
                    <a:pt x="73804" y="18829"/>
                  </a:lnTo>
                  <a:lnTo>
                    <a:pt x="71687" y="16107"/>
                  </a:lnTo>
                  <a:lnTo>
                    <a:pt x="52345" y="1019"/>
                  </a:lnTo>
                  <a:lnTo>
                    <a:pt x="47857" y="0"/>
                  </a:lnTo>
                  <a:lnTo>
                    <a:pt x="37225" y="1691"/>
                  </a:lnTo>
                  <a:lnTo>
                    <a:pt x="19339" y="13649"/>
                  </a:lnTo>
                  <a:lnTo>
                    <a:pt x="5690" y="30598"/>
                  </a:lnTo>
                  <a:lnTo>
                    <a:pt x="1198" y="42806"/>
                  </a:lnTo>
                  <a:lnTo>
                    <a:pt x="0" y="49025"/>
                  </a:lnTo>
                  <a:lnTo>
                    <a:pt x="1491" y="58757"/>
                  </a:lnTo>
                  <a:lnTo>
                    <a:pt x="6740" y="67669"/>
                  </a:lnTo>
                  <a:lnTo>
                    <a:pt x="20537" y="82469"/>
                  </a:lnTo>
                  <a:lnTo>
                    <a:pt x="28257" y="86674"/>
                  </a:lnTo>
                  <a:lnTo>
                    <a:pt x="38554" y="89041"/>
                  </a:lnTo>
                  <a:lnTo>
                    <a:pt x="41837" y="88315"/>
                  </a:lnTo>
                  <a:lnTo>
                    <a:pt x="62957" y="76693"/>
                  </a:lnTo>
                  <a:lnTo>
                    <a:pt x="71805" y="67879"/>
                  </a:lnTo>
                  <a:lnTo>
                    <a:pt x="89856" y="42976"/>
                  </a:lnTo>
                  <a:lnTo>
                    <a:pt x="92802" y="33063"/>
                  </a:lnTo>
                  <a:lnTo>
                    <a:pt x="87782" y="43053"/>
                  </a:lnTo>
                  <a:lnTo>
                    <a:pt x="83915" y="87496"/>
                  </a:lnTo>
                  <a:lnTo>
                    <a:pt x="86325" y="124563"/>
                  </a:lnTo>
                  <a:lnTo>
                    <a:pt x="91564" y="170588"/>
                  </a:lnTo>
                  <a:lnTo>
                    <a:pt x="92599" y="213899"/>
                  </a:lnTo>
                  <a:lnTo>
                    <a:pt x="92821" y="259441"/>
                  </a:lnTo>
                  <a:lnTo>
                    <a:pt x="91773" y="263299"/>
                  </a:lnTo>
                  <a:lnTo>
                    <a:pt x="90017" y="265870"/>
                  </a:lnTo>
                  <a:lnTo>
                    <a:pt x="87788" y="267584"/>
                  </a:lnTo>
                  <a:lnTo>
                    <a:pt x="76844" y="263845"/>
                  </a:lnTo>
                  <a:lnTo>
                    <a:pt x="63513" y="255127"/>
                  </a:lnTo>
                  <a:lnTo>
                    <a:pt x="46332" y="232284"/>
                  </a:lnTo>
                  <a:lnTo>
                    <a:pt x="36031" y="208032"/>
                  </a:lnTo>
                  <a:lnTo>
                    <a:pt x="31616" y="189046"/>
                  </a:lnTo>
                  <a:lnTo>
                    <a:pt x="34956" y="159338"/>
                  </a:lnTo>
                  <a:lnTo>
                    <a:pt x="43838" y="146943"/>
                  </a:lnTo>
                  <a:lnTo>
                    <a:pt x="58369" y="135438"/>
                  </a:lnTo>
                  <a:lnTo>
                    <a:pt x="102379" y="109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58" name="SMARTInkShape-3087">
              <a:extLst>
                <a:ext uri="{FF2B5EF4-FFF2-40B4-BE49-F238E27FC236}">
                  <a16:creationId xmlns:a16="http://schemas.microsoft.com/office/drawing/2014/main" id="{18CEED58-5601-926E-2B35-102599F0BC94}"/>
                </a:ext>
              </a:extLst>
            </p:cNvPr>
            <p:cNvSpPr/>
            <p:nvPr>
              <p:custDataLst>
                <p:tags r:id="rId8"/>
              </p:custDataLst>
            </p:nvPr>
          </p:nvSpPr>
          <p:spPr>
            <a:xfrm>
              <a:off x="1704975" y="3524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664" name="SMARTInkShape-Group642">
            <a:extLst>
              <a:ext uri="{FF2B5EF4-FFF2-40B4-BE49-F238E27FC236}">
                <a16:creationId xmlns:a16="http://schemas.microsoft.com/office/drawing/2014/main" id="{11F79652-7F29-4DF6-66DA-832139B47409}"/>
              </a:ext>
            </a:extLst>
          </p:cNvPr>
          <p:cNvGrpSpPr/>
          <p:nvPr/>
        </p:nvGrpSpPr>
        <p:grpSpPr>
          <a:xfrm>
            <a:off x="190500" y="221203"/>
            <a:ext cx="714376" cy="274088"/>
            <a:chOff x="190500" y="221203"/>
            <a:chExt cx="714376" cy="274088"/>
          </a:xfrm>
        </p:grpSpPr>
        <p:sp>
          <p:nvSpPr>
            <p:cNvPr id="265660" name="SMARTInkShape-3088">
              <a:extLst>
                <a:ext uri="{FF2B5EF4-FFF2-40B4-BE49-F238E27FC236}">
                  <a16:creationId xmlns:a16="http://schemas.microsoft.com/office/drawing/2014/main" id="{E1947A7A-7D85-F146-8C90-0194F486AA23}"/>
                </a:ext>
              </a:extLst>
            </p:cNvPr>
            <p:cNvSpPr/>
            <p:nvPr>
              <p:custDataLst>
                <p:tags r:id="rId1"/>
              </p:custDataLst>
            </p:nvPr>
          </p:nvSpPr>
          <p:spPr>
            <a:xfrm>
              <a:off x="190500" y="221203"/>
              <a:ext cx="400051" cy="274088"/>
            </a:xfrm>
            <a:custGeom>
              <a:avLst/>
              <a:gdLst/>
              <a:ahLst/>
              <a:cxnLst/>
              <a:rect l="0" t="0" r="0" b="0"/>
              <a:pathLst>
                <a:path w="400051" h="274088">
                  <a:moveTo>
                    <a:pt x="0" y="264572"/>
                  </a:moveTo>
                  <a:lnTo>
                    <a:pt x="0" y="264572"/>
                  </a:lnTo>
                  <a:lnTo>
                    <a:pt x="0" y="274087"/>
                  </a:lnTo>
                  <a:lnTo>
                    <a:pt x="0" y="269038"/>
                  </a:lnTo>
                  <a:lnTo>
                    <a:pt x="27006" y="222639"/>
                  </a:lnTo>
                  <a:lnTo>
                    <a:pt x="69294" y="176590"/>
                  </a:lnTo>
                  <a:lnTo>
                    <a:pt x="107901" y="136594"/>
                  </a:lnTo>
                  <a:lnTo>
                    <a:pt x="146046" y="89778"/>
                  </a:lnTo>
                  <a:lnTo>
                    <a:pt x="183592" y="43306"/>
                  </a:lnTo>
                  <a:lnTo>
                    <a:pt x="187430" y="36410"/>
                  </a:lnTo>
                  <a:lnTo>
                    <a:pt x="190096" y="26701"/>
                  </a:lnTo>
                  <a:lnTo>
                    <a:pt x="190447" y="18419"/>
                  </a:lnTo>
                  <a:lnTo>
                    <a:pt x="199909" y="7525"/>
                  </a:lnTo>
                  <a:lnTo>
                    <a:pt x="194934" y="12491"/>
                  </a:lnTo>
                  <a:lnTo>
                    <a:pt x="192471" y="17775"/>
                  </a:lnTo>
                  <a:lnTo>
                    <a:pt x="184031" y="65148"/>
                  </a:lnTo>
                  <a:lnTo>
                    <a:pt x="173639" y="107713"/>
                  </a:lnTo>
                  <a:lnTo>
                    <a:pt x="166925" y="136839"/>
                  </a:lnTo>
                  <a:lnTo>
                    <a:pt x="170645" y="166678"/>
                  </a:lnTo>
                  <a:lnTo>
                    <a:pt x="176737" y="179083"/>
                  </a:lnTo>
                  <a:lnTo>
                    <a:pt x="192838" y="199237"/>
                  </a:lnTo>
                  <a:lnTo>
                    <a:pt x="199653" y="203784"/>
                  </a:lnTo>
                  <a:lnTo>
                    <a:pt x="202952" y="204997"/>
                  </a:lnTo>
                  <a:lnTo>
                    <a:pt x="212262" y="203522"/>
                  </a:lnTo>
                  <a:lnTo>
                    <a:pt x="240599" y="191033"/>
                  </a:lnTo>
                  <a:lnTo>
                    <a:pt x="277925" y="157926"/>
                  </a:lnTo>
                  <a:lnTo>
                    <a:pt x="282272" y="148029"/>
                  </a:lnTo>
                  <a:lnTo>
                    <a:pt x="286321" y="135517"/>
                  </a:lnTo>
                  <a:lnTo>
                    <a:pt x="307005" y="92433"/>
                  </a:lnTo>
                  <a:lnTo>
                    <a:pt x="320483" y="49398"/>
                  </a:lnTo>
                  <a:lnTo>
                    <a:pt x="332104" y="12448"/>
                  </a:lnTo>
                  <a:lnTo>
                    <a:pt x="333208" y="0"/>
                  </a:lnTo>
                  <a:lnTo>
                    <a:pt x="333325" y="3559"/>
                  </a:lnTo>
                  <a:lnTo>
                    <a:pt x="325170" y="46833"/>
                  </a:lnTo>
                  <a:lnTo>
                    <a:pt x="318623" y="90407"/>
                  </a:lnTo>
                  <a:lnTo>
                    <a:pt x="319682" y="127863"/>
                  </a:lnTo>
                  <a:lnTo>
                    <a:pt x="317764" y="143488"/>
                  </a:lnTo>
                  <a:lnTo>
                    <a:pt x="325156" y="176566"/>
                  </a:lnTo>
                  <a:lnTo>
                    <a:pt x="343015" y="213925"/>
                  </a:lnTo>
                  <a:lnTo>
                    <a:pt x="349301" y="220895"/>
                  </a:lnTo>
                  <a:lnTo>
                    <a:pt x="355623" y="223994"/>
                  </a:lnTo>
                  <a:lnTo>
                    <a:pt x="364782" y="222548"/>
                  </a:lnTo>
                  <a:lnTo>
                    <a:pt x="374851" y="218378"/>
                  </a:lnTo>
                  <a:lnTo>
                    <a:pt x="382853" y="212997"/>
                  </a:lnTo>
                  <a:lnTo>
                    <a:pt x="400050" y="1883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61" name="SMARTInkShape-3089">
              <a:extLst>
                <a:ext uri="{FF2B5EF4-FFF2-40B4-BE49-F238E27FC236}">
                  <a16:creationId xmlns:a16="http://schemas.microsoft.com/office/drawing/2014/main" id="{C78FF8FF-E8DB-4F0F-3BA9-509CF811B4E4}"/>
                </a:ext>
              </a:extLst>
            </p:cNvPr>
            <p:cNvSpPr/>
            <p:nvPr>
              <p:custDataLst>
                <p:tags r:id="rId2"/>
              </p:custDataLst>
            </p:nvPr>
          </p:nvSpPr>
          <p:spPr>
            <a:xfrm>
              <a:off x="629207" y="304800"/>
              <a:ext cx="90656" cy="180973"/>
            </a:xfrm>
            <a:custGeom>
              <a:avLst/>
              <a:gdLst/>
              <a:ahLst/>
              <a:cxnLst/>
              <a:rect l="0" t="0" r="0" b="0"/>
              <a:pathLst>
                <a:path w="90656" h="180973">
                  <a:moveTo>
                    <a:pt x="56593" y="123825"/>
                  </a:moveTo>
                  <a:lnTo>
                    <a:pt x="56593" y="123825"/>
                  </a:lnTo>
                  <a:lnTo>
                    <a:pt x="56593" y="115624"/>
                  </a:lnTo>
                  <a:lnTo>
                    <a:pt x="57651" y="115183"/>
                  </a:lnTo>
                  <a:lnTo>
                    <a:pt x="65726" y="114334"/>
                  </a:lnTo>
                  <a:lnTo>
                    <a:pt x="43449" y="114300"/>
                  </a:lnTo>
                  <a:lnTo>
                    <a:pt x="37346" y="117122"/>
                  </a:lnTo>
                  <a:lnTo>
                    <a:pt x="5790" y="146099"/>
                  </a:lnTo>
                  <a:lnTo>
                    <a:pt x="2264" y="152422"/>
                  </a:lnTo>
                  <a:lnTo>
                    <a:pt x="0" y="160048"/>
                  </a:lnTo>
                  <a:lnTo>
                    <a:pt x="2513" y="163913"/>
                  </a:lnTo>
                  <a:lnTo>
                    <a:pt x="7693" y="169961"/>
                  </a:lnTo>
                  <a:lnTo>
                    <a:pt x="8856" y="179520"/>
                  </a:lnTo>
                  <a:lnTo>
                    <a:pt x="9952" y="180005"/>
                  </a:lnTo>
                  <a:lnTo>
                    <a:pt x="35792" y="180972"/>
                  </a:lnTo>
                  <a:lnTo>
                    <a:pt x="44802" y="174428"/>
                  </a:lnTo>
                  <a:lnTo>
                    <a:pt x="50647" y="172774"/>
                  </a:lnTo>
                  <a:lnTo>
                    <a:pt x="52629" y="171274"/>
                  </a:lnTo>
                  <a:lnTo>
                    <a:pt x="62791" y="155281"/>
                  </a:lnTo>
                  <a:lnTo>
                    <a:pt x="73462" y="122972"/>
                  </a:lnTo>
                  <a:lnTo>
                    <a:pt x="84200" y="77441"/>
                  </a:lnTo>
                  <a:lnTo>
                    <a:pt x="85130" y="31551"/>
                  </a:lnTo>
                  <a:lnTo>
                    <a:pt x="85165" y="6890"/>
                  </a:lnTo>
                  <a:lnTo>
                    <a:pt x="86224" y="4593"/>
                  </a:lnTo>
                  <a:lnTo>
                    <a:pt x="87989" y="3062"/>
                  </a:lnTo>
                  <a:lnTo>
                    <a:pt x="90224" y="2041"/>
                  </a:lnTo>
                  <a:lnTo>
                    <a:pt x="90655" y="1361"/>
                  </a:lnTo>
                  <a:lnTo>
                    <a:pt x="89884" y="907"/>
                  </a:lnTo>
                  <a:lnTo>
                    <a:pt x="8516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62" name="SMARTInkShape-3090">
              <a:extLst>
                <a:ext uri="{FF2B5EF4-FFF2-40B4-BE49-F238E27FC236}">
                  <a16:creationId xmlns:a16="http://schemas.microsoft.com/office/drawing/2014/main" id="{2F416A81-9E8C-FDA8-CF9E-38ECC0EF82E2}"/>
                </a:ext>
              </a:extLst>
            </p:cNvPr>
            <p:cNvSpPr/>
            <p:nvPr>
              <p:custDataLst>
                <p:tags r:id="rId3"/>
              </p:custDataLst>
            </p:nvPr>
          </p:nvSpPr>
          <p:spPr>
            <a:xfrm>
              <a:off x="866775" y="2667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663" name="SMARTInkShape-3091">
              <a:extLst>
                <a:ext uri="{FF2B5EF4-FFF2-40B4-BE49-F238E27FC236}">
                  <a16:creationId xmlns:a16="http://schemas.microsoft.com/office/drawing/2014/main" id="{D1D4E266-96AB-9BC2-ED3F-5630C12B367E}"/>
                </a:ext>
              </a:extLst>
            </p:cNvPr>
            <p:cNvSpPr/>
            <p:nvPr>
              <p:custDataLst>
                <p:tags r:id="rId4"/>
              </p:custDataLst>
            </p:nvPr>
          </p:nvSpPr>
          <p:spPr>
            <a:xfrm>
              <a:off x="885825" y="361950"/>
              <a:ext cx="19051" cy="9526"/>
            </a:xfrm>
            <a:custGeom>
              <a:avLst/>
              <a:gdLst/>
              <a:ahLst/>
              <a:cxnLst/>
              <a:rect l="0" t="0" r="0" b="0"/>
              <a:pathLst>
                <a:path w="19051" h="9526">
                  <a:moveTo>
                    <a:pt x="19050" y="0"/>
                  </a:moveTo>
                  <a:lnTo>
                    <a:pt x="19050" y="0"/>
                  </a:lnTo>
                  <a:lnTo>
                    <a:pt x="13993" y="5056"/>
                  </a:lnTo>
                  <a:lnTo>
                    <a:pt x="8689" y="7539"/>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428</Words>
  <Application>Microsoft Office PowerPoint</Application>
  <PresentationFormat>On-screen Show (4:3)</PresentationFormat>
  <Paragraphs>135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 Condensed</vt:lpstr>
      <vt:lpstr>Arial</vt:lpstr>
      <vt:lpstr>STIX</vt:lpstr>
      <vt:lpstr>Calibri</vt:lpstr>
      <vt:lpstr>Cambria Math</vt:lpstr>
      <vt:lpstr>Office Theme</vt:lpstr>
      <vt:lpstr>Section 12.2</vt:lpstr>
      <vt:lpstr>Inference about Two Means: Dependent Samples (Paired Difference)</vt:lpstr>
      <vt:lpstr>Difference between Matched Pairs</vt:lpstr>
      <vt:lpstr>100(1 − α)% Confidence Interval for μd </vt:lpstr>
      <vt:lpstr>Testing a Hypothesis about Two Dependent Population Means </vt:lpstr>
      <vt:lpstr>Example 12.2.1</vt:lpstr>
      <vt:lpstr>Example 12.2.1 (cont.)</vt:lpstr>
      <vt:lpstr>Example 12.2.1 (cont.)</vt:lpstr>
      <vt:lpstr>Example 12.2.1 (cont.)</vt:lpstr>
      <vt:lpstr>Example 12.2.2</vt:lpstr>
      <vt:lpstr>Example 12.2.2 (cont.)</vt:lpstr>
      <vt:lpstr>Example 12.2.2 (cont.)</vt:lpstr>
      <vt:lpstr>Example 12.2.2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478</cp:revision>
  <dcterms:created xsi:type="dcterms:W3CDTF">2013-04-26T14:43:13Z</dcterms:created>
  <dcterms:modified xsi:type="dcterms:W3CDTF">2023-10-25T14:27:20Z</dcterms:modified>
</cp:coreProperties>
</file>