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27" r:id="rId3"/>
    <p:sldId id="328" r:id="rId4"/>
    <p:sldId id="301" r:id="rId5"/>
    <p:sldId id="310" r:id="rId6"/>
    <p:sldId id="311" r:id="rId7"/>
    <p:sldId id="31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4" clrIdx="0">
    <p:extLst>
      <p:ext uri="{19B8F6BF-5375-455C-9EA6-DF929625EA0E}">
        <p15:presenceInfo xmlns:p15="http://schemas.microsoft.com/office/powerpoint/2012/main" userId="Rebecca Lebe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1F497D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2" d="100"/>
          <a:sy n="62" d="100"/>
        </p:scale>
        <p:origin x="16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image" Target="../media/image2.png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slideLayout" Target="../slideLayouts/slideLayout2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351.xml"/><Relationship Id="rId21" Type="http://schemas.openxmlformats.org/officeDocument/2006/relationships/tags" Target="../tags/tag255.xml"/><Relationship Id="rId42" Type="http://schemas.openxmlformats.org/officeDocument/2006/relationships/tags" Target="../tags/tag276.xml"/><Relationship Id="rId63" Type="http://schemas.openxmlformats.org/officeDocument/2006/relationships/tags" Target="../tags/tag297.xml"/><Relationship Id="rId84" Type="http://schemas.openxmlformats.org/officeDocument/2006/relationships/tags" Target="../tags/tag318.xml"/><Relationship Id="rId138" Type="http://schemas.openxmlformats.org/officeDocument/2006/relationships/tags" Target="../tags/tag372.xml"/><Relationship Id="rId107" Type="http://schemas.openxmlformats.org/officeDocument/2006/relationships/tags" Target="../tags/tag341.xml"/><Relationship Id="rId11" Type="http://schemas.openxmlformats.org/officeDocument/2006/relationships/tags" Target="../tags/tag245.xml"/><Relationship Id="rId32" Type="http://schemas.openxmlformats.org/officeDocument/2006/relationships/tags" Target="../tags/tag266.xml"/><Relationship Id="rId53" Type="http://schemas.openxmlformats.org/officeDocument/2006/relationships/tags" Target="../tags/tag287.xml"/><Relationship Id="rId74" Type="http://schemas.openxmlformats.org/officeDocument/2006/relationships/tags" Target="../tags/tag308.xml"/><Relationship Id="rId128" Type="http://schemas.openxmlformats.org/officeDocument/2006/relationships/tags" Target="../tags/tag362.xml"/><Relationship Id="rId149" Type="http://schemas.openxmlformats.org/officeDocument/2006/relationships/tags" Target="../tags/tag383.xml"/><Relationship Id="rId5" Type="http://schemas.openxmlformats.org/officeDocument/2006/relationships/tags" Target="../tags/tag239.xml"/><Relationship Id="rId95" Type="http://schemas.openxmlformats.org/officeDocument/2006/relationships/tags" Target="../tags/tag329.xml"/><Relationship Id="rId22" Type="http://schemas.openxmlformats.org/officeDocument/2006/relationships/tags" Target="../tags/tag256.xml"/><Relationship Id="rId43" Type="http://schemas.openxmlformats.org/officeDocument/2006/relationships/tags" Target="../tags/tag277.xml"/><Relationship Id="rId64" Type="http://schemas.openxmlformats.org/officeDocument/2006/relationships/tags" Target="../tags/tag298.xml"/><Relationship Id="rId118" Type="http://schemas.openxmlformats.org/officeDocument/2006/relationships/tags" Target="../tags/tag352.xml"/><Relationship Id="rId139" Type="http://schemas.openxmlformats.org/officeDocument/2006/relationships/tags" Target="../tags/tag373.xml"/><Relationship Id="rId80" Type="http://schemas.openxmlformats.org/officeDocument/2006/relationships/tags" Target="../tags/tag314.xml"/><Relationship Id="rId85" Type="http://schemas.openxmlformats.org/officeDocument/2006/relationships/tags" Target="../tags/tag319.xml"/><Relationship Id="rId150" Type="http://schemas.openxmlformats.org/officeDocument/2006/relationships/tags" Target="../tags/tag384.xml"/><Relationship Id="rId155" Type="http://schemas.openxmlformats.org/officeDocument/2006/relationships/tags" Target="../tags/tag389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33" Type="http://schemas.openxmlformats.org/officeDocument/2006/relationships/tags" Target="../tags/tag267.xml"/><Relationship Id="rId38" Type="http://schemas.openxmlformats.org/officeDocument/2006/relationships/tags" Target="../tags/tag272.xml"/><Relationship Id="rId59" Type="http://schemas.openxmlformats.org/officeDocument/2006/relationships/tags" Target="../tags/tag293.xml"/><Relationship Id="rId103" Type="http://schemas.openxmlformats.org/officeDocument/2006/relationships/tags" Target="../tags/tag337.xml"/><Relationship Id="rId108" Type="http://schemas.openxmlformats.org/officeDocument/2006/relationships/tags" Target="../tags/tag342.xml"/><Relationship Id="rId124" Type="http://schemas.openxmlformats.org/officeDocument/2006/relationships/tags" Target="../tags/tag358.xml"/><Relationship Id="rId129" Type="http://schemas.openxmlformats.org/officeDocument/2006/relationships/tags" Target="../tags/tag363.xml"/><Relationship Id="rId54" Type="http://schemas.openxmlformats.org/officeDocument/2006/relationships/tags" Target="../tags/tag288.xml"/><Relationship Id="rId70" Type="http://schemas.openxmlformats.org/officeDocument/2006/relationships/tags" Target="../tags/tag304.xml"/><Relationship Id="rId75" Type="http://schemas.openxmlformats.org/officeDocument/2006/relationships/tags" Target="../tags/tag309.xml"/><Relationship Id="rId91" Type="http://schemas.openxmlformats.org/officeDocument/2006/relationships/tags" Target="../tags/tag325.xml"/><Relationship Id="rId96" Type="http://schemas.openxmlformats.org/officeDocument/2006/relationships/tags" Target="../tags/tag330.xml"/><Relationship Id="rId140" Type="http://schemas.openxmlformats.org/officeDocument/2006/relationships/tags" Target="../tags/tag374.xml"/><Relationship Id="rId145" Type="http://schemas.openxmlformats.org/officeDocument/2006/relationships/tags" Target="../tags/tag379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49" Type="http://schemas.openxmlformats.org/officeDocument/2006/relationships/tags" Target="../tags/tag283.xml"/><Relationship Id="rId114" Type="http://schemas.openxmlformats.org/officeDocument/2006/relationships/tags" Target="../tags/tag348.xml"/><Relationship Id="rId119" Type="http://schemas.openxmlformats.org/officeDocument/2006/relationships/tags" Target="../tags/tag353.xml"/><Relationship Id="rId44" Type="http://schemas.openxmlformats.org/officeDocument/2006/relationships/tags" Target="../tags/tag278.xml"/><Relationship Id="rId60" Type="http://schemas.openxmlformats.org/officeDocument/2006/relationships/tags" Target="../tags/tag294.xml"/><Relationship Id="rId65" Type="http://schemas.openxmlformats.org/officeDocument/2006/relationships/tags" Target="../tags/tag299.xml"/><Relationship Id="rId81" Type="http://schemas.openxmlformats.org/officeDocument/2006/relationships/tags" Target="../tags/tag315.xml"/><Relationship Id="rId86" Type="http://schemas.openxmlformats.org/officeDocument/2006/relationships/tags" Target="../tags/tag320.xml"/><Relationship Id="rId130" Type="http://schemas.openxmlformats.org/officeDocument/2006/relationships/tags" Target="../tags/tag364.xml"/><Relationship Id="rId135" Type="http://schemas.openxmlformats.org/officeDocument/2006/relationships/tags" Target="../tags/tag369.xml"/><Relationship Id="rId151" Type="http://schemas.openxmlformats.org/officeDocument/2006/relationships/tags" Target="../tags/tag385.xml"/><Relationship Id="rId156" Type="http://schemas.openxmlformats.org/officeDocument/2006/relationships/tags" Target="../tags/tag390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9" Type="http://schemas.openxmlformats.org/officeDocument/2006/relationships/tags" Target="../tags/tag273.xml"/><Relationship Id="rId109" Type="http://schemas.openxmlformats.org/officeDocument/2006/relationships/tags" Target="../tags/tag343.xml"/><Relationship Id="rId34" Type="http://schemas.openxmlformats.org/officeDocument/2006/relationships/tags" Target="../tags/tag268.xml"/><Relationship Id="rId50" Type="http://schemas.openxmlformats.org/officeDocument/2006/relationships/tags" Target="../tags/tag284.xml"/><Relationship Id="rId55" Type="http://schemas.openxmlformats.org/officeDocument/2006/relationships/tags" Target="../tags/tag289.xml"/><Relationship Id="rId76" Type="http://schemas.openxmlformats.org/officeDocument/2006/relationships/tags" Target="../tags/tag310.xml"/><Relationship Id="rId97" Type="http://schemas.openxmlformats.org/officeDocument/2006/relationships/tags" Target="../tags/tag331.xml"/><Relationship Id="rId104" Type="http://schemas.openxmlformats.org/officeDocument/2006/relationships/tags" Target="../tags/tag338.xml"/><Relationship Id="rId120" Type="http://schemas.openxmlformats.org/officeDocument/2006/relationships/tags" Target="../tags/tag354.xml"/><Relationship Id="rId125" Type="http://schemas.openxmlformats.org/officeDocument/2006/relationships/tags" Target="../tags/tag359.xml"/><Relationship Id="rId141" Type="http://schemas.openxmlformats.org/officeDocument/2006/relationships/tags" Target="../tags/tag375.xml"/><Relationship Id="rId146" Type="http://schemas.openxmlformats.org/officeDocument/2006/relationships/tags" Target="../tags/tag380.xml"/><Relationship Id="rId7" Type="http://schemas.openxmlformats.org/officeDocument/2006/relationships/tags" Target="../tags/tag241.xml"/><Relationship Id="rId71" Type="http://schemas.openxmlformats.org/officeDocument/2006/relationships/tags" Target="../tags/tag305.xml"/><Relationship Id="rId92" Type="http://schemas.openxmlformats.org/officeDocument/2006/relationships/tags" Target="../tags/tag326.xml"/><Relationship Id="rId2" Type="http://schemas.openxmlformats.org/officeDocument/2006/relationships/tags" Target="../tags/tag236.xml"/><Relationship Id="rId29" Type="http://schemas.openxmlformats.org/officeDocument/2006/relationships/tags" Target="../tags/tag263.xml"/><Relationship Id="rId24" Type="http://schemas.openxmlformats.org/officeDocument/2006/relationships/tags" Target="../tags/tag258.xml"/><Relationship Id="rId40" Type="http://schemas.openxmlformats.org/officeDocument/2006/relationships/tags" Target="../tags/tag274.xml"/><Relationship Id="rId45" Type="http://schemas.openxmlformats.org/officeDocument/2006/relationships/tags" Target="../tags/tag279.xml"/><Relationship Id="rId66" Type="http://schemas.openxmlformats.org/officeDocument/2006/relationships/tags" Target="../tags/tag300.xml"/><Relationship Id="rId87" Type="http://schemas.openxmlformats.org/officeDocument/2006/relationships/tags" Target="../tags/tag321.xml"/><Relationship Id="rId110" Type="http://schemas.openxmlformats.org/officeDocument/2006/relationships/tags" Target="../tags/tag344.xml"/><Relationship Id="rId115" Type="http://schemas.openxmlformats.org/officeDocument/2006/relationships/tags" Target="../tags/tag349.xml"/><Relationship Id="rId131" Type="http://schemas.openxmlformats.org/officeDocument/2006/relationships/tags" Target="../tags/tag365.xml"/><Relationship Id="rId136" Type="http://schemas.openxmlformats.org/officeDocument/2006/relationships/tags" Target="../tags/tag370.xml"/><Relationship Id="rId157" Type="http://schemas.openxmlformats.org/officeDocument/2006/relationships/tags" Target="../tags/tag391.xml"/><Relationship Id="rId61" Type="http://schemas.openxmlformats.org/officeDocument/2006/relationships/tags" Target="../tags/tag295.xml"/><Relationship Id="rId82" Type="http://schemas.openxmlformats.org/officeDocument/2006/relationships/tags" Target="../tags/tag316.xml"/><Relationship Id="rId152" Type="http://schemas.openxmlformats.org/officeDocument/2006/relationships/tags" Target="../tags/tag386.xml"/><Relationship Id="rId19" Type="http://schemas.openxmlformats.org/officeDocument/2006/relationships/tags" Target="../tags/tag253.xml"/><Relationship Id="rId14" Type="http://schemas.openxmlformats.org/officeDocument/2006/relationships/tags" Target="../tags/tag248.xml"/><Relationship Id="rId30" Type="http://schemas.openxmlformats.org/officeDocument/2006/relationships/tags" Target="../tags/tag264.xml"/><Relationship Id="rId35" Type="http://schemas.openxmlformats.org/officeDocument/2006/relationships/tags" Target="../tags/tag269.xml"/><Relationship Id="rId56" Type="http://schemas.openxmlformats.org/officeDocument/2006/relationships/tags" Target="../tags/tag290.xml"/><Relationship Id="rId77" Type="http://schemas.openxmlformats.org/officeDocument/2006/relationships/tags" Target="../tags/tag311.xml"/><Relationship Id="rId100" Type="http://schemas.openxmlformats.org/officeDocument/2006/relationships/tags" Target="../tags/tag334.xml"/><Relationship Id="rId105" Type="http://schemas.openxmlformats.org/officeDocument/2006/relationships/tags" Target="../tags/tag339.xml"/><Relationship Id="rId126" Type="http://schemas.openxmlformats.org/officeDocument/2006/relationships/tags" Target="../tags/tag360.xml"/><Relationship Id="rId147" Type="http://schemas.openxmlformats.org/officeDocument/2006/relationships/tags" Target="../tags/tag381.xml"/><Relationship Id="rId8" Type="http://schemas.openxmlformats.org/officeDocument/2006/relationships/tags" Target="../tags/tag242.xml"/><Relationship Id="rId51" Type="http://schemas.openxmlformats.org/officeDocument/2006/relationships/tags" Target="../tags/tag285.xml"/><Relationship Id="rId72" Type="http://schemas.openxmlformats.org/officeDocument/2006/relationships/tags" Target="../tags/tag306.xml"/><Relationship Id="rId93" Type="http://schemas.openxmlformats.org/officeDocument/2006/relationships/tags" Target="../tags/tag327.xml"/><Relationship Id="rId98" Type="http://schemas.openxmlformats.org/officeDocument/2006/relationships/tags" Target="../tags/tag332.xml"/><Relationship Id="rId121" Type="http://schemas.openxmlformats.org/officeDocument/2006/relationships/tags" Target="../tags/tag355.xml"/><Relationship Id="rId142" Type="http://schemas.openxmlformats.org/officeDocument/2006/relationships/tags" Target="../tags/tag376.xml"/><Relationship Id="rId3" Type="http://schemas.openxmlformats.org/officeDocument/2006/relationships/tags" Target="../tags/tag237.xml"/><Relationship Id="rId25" Type="http://schemas.openxmlformats.org/officeDocument/2006/relationships/tags" Target="../tags/tag259.xml"/><Relationship Id="rId46" Type="http://schemas.openxmlformats.org/officeDocument/2006/relationships/tags" Target="../tags/tag280.xml"/><Relationship Id="rId67" Type="http://schemas.openxmlformats.org/officeDocument/2006/relationships/tags" Target="../tags/tag301.xml"/><Relationship Id="rId116" Type="http://schemas.openxmlformats.org/officeDocument/2006/relationships/tags" Target="../tags/tag350.xml"/><Relationship Id="rId137" Type="http://schemas.openxmlformats.org/officeDocument/2006/relationships/tags" Target="../tags/tag371.xml"/><Relationship Id="rId158" Type="http://schemas.openxmlformats.org/officeDocument/2006/relationships/slideLayout" Target="../slideLayouts/slideLayout2.xml"/><Relationship Id="rId20" Type="http://schemas.openxmlformats.org/officeDocument/2006/relationships/tags" Target="../tags/tag254.xml"/><Relationship Id="rId41" Type="http://schemas.openxmlformats.org/officeDocument/2006/relationships/tags" Target="../tags/tag275.xml"/><Relationship Id="rId62" Type="http://schemas.openxmlformats.org/officeDocument/2006/relationships/tags" Target="../tags/tag296.xml"/><Relationship Id="rId83" Type="http://schemas.openxmlformats.org/officeDocument/2006/relationships/tags" Target="../tags/tag317.xml"/><Relationship Id="rId88" Type="http://schemas.openxmlformats.org/officeDocument/2006/relationships/tags" Target="../tags/tag322.xml"/><Relationship Id="rId111" Type="http://schemas.openxmlformats.org/officeDocument/2006/relationships/tags" Target="../tags/tag345.xml"/><Relationship Id="rId132" Type="http://schemas.openxmlformats.org/officeDocument/2006/relationships/tags" Target="../tags/tag366.xml"/><Relationship Id="rId153" Type="http://schemas.openxmlformats.org/officeDocument/2006/relationships/tags" Target="../tags/tag387.xml"/><Relationship Id="rId15" Type="http://schemas.openxmlformats.org/officeDocument/2006/relationships/tags" Target="../tags/tag249.xml"/><Relationship Id="rId36" Type="http://schemas.openxmlformats.org/officeDocument/2006/relationships/tags" Target="../tags/tag270.xml"/><Relationship Id="rId57" Type="http://schemas.openxmlformats.org/officeDocument/2006/relationships/tags" Target="../tags/tag291.xml"/><Relationship Id="rId106" Type="http://schemas.openxmlformats.org/officeDocument/2006/relationships/tags" Target="../tags/tag340.xml"/><Relationship Id="rId127" Type="http://schemas.openxmlformats.org/officeDocument/2006/relationships/tags" Target="../tags/tag361.xml"/><Relationship Id="rId10" Type="http://schemas.openxmlformats.org/officeDocument/2006/relationships/tags" Target="../tags/tag244.xml"/><Relationship Id="rId31" Type="http://schemas.openxmlformats.org/officeDocument/2006/relationships/tags" Target="../tags/tag265.xml"/><Relationship Id="rId52" Type="http://schemas.openxmlformats.org/officeDocument/2006/relationships/tags" Target="../tags/tag286.xml"/><Relationship Id="rId73" Type="http://schemas.openxmlformats.org/officeDocument/2006/relationships/tags" Target="../tags/tag307.xml"/><Relationship Id="rId78" Type="http://schemas.openxmlformats.org/officeDocument/2006/relationships/tags" Target="../tags/tag312.xml"/><Relationship Id="rId94" Type="http://schemas.openxmlformats.org/officeDocument/2006/relationships/tags" Target="../tags/tag328.xml"/><Relationship Id="rId99" Type="http://schemas.openxmlformats.org/officeDocument/2006/relationships/tags" Target="../tags/tag333.xml"/><Relationship Id="rId101" Type="http://schemas.openxmlformats.org/officeDocument/2006/relationships/tags" Target="../tags/tag335.xml"/><Relationship Id="rId122" Type="http://schemas.openxmlformats.org/officeDocument/2006/relationships/tags" Target="../tags/tag356.xml"/><Relationship Id="rId143" Type="http://schemas.openxmlformats.org/officeDocument/2006/relationships/tags" Target="../tags/tag377.xml"/><Relationship Id="rId148" Type="http://schemas.openxmlformats.org/officeDocument/2006/relationships/tags" Target="../tags/tag382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26" Type="http://schemas.openxmlformats.org/officeDocument/2006/relationships/tags" Target="../tags/tag260.xml"/><Relationship Id="rId47" Type="http://schemas.openxmlformats.org/officeDocument/2006/relationships/tags" Target="../tags/tag281.xml"/><Relationship Id="rId68" Type="http://schemas.openxmlformats.org/officeDocument/2006/relationships/tags" Target="../tags/tag302.xml"/><Relationship Id="rId89" Type="http://schemas.openxmlformats.org/officeDocument/2006/relationships/tags" Target="../tags/tag323.xml"/><Relationship Id="rId112" Type="http://schemas.openxmlformats.org/officeDocument/2006/relationships/tags" Target="../tags/tag346.xml"/><Relationship Id="rId133" Type="http://schemas.openxmlformats.org/officeDocument/2006/relationships/tags" Target="../tags/tag367.xml"/><Relationship Id="rId154" Type="http://schemas.openxmlformats.org/officeDocument/2006/relationships/tags" Target="../tags/tag388.xml"/><Relationship Id="rId16" Type="http://schemas.openxmlformats.org/officeDocument/2006/relationships/tags" Target="../tags/tag250.xml"/><Relationship Id="rId37" Type="http://schemas.openxmlformats.org/officeDocument/2006/relationships/tags" Target="../tags/tag271.xml"/><Relationship Id="rId58" Type="http://schemas.openxmlformats.org/officeDocument/2006/relationships/tags" Target="../tags/tag292.xml"/><Relationship Id="rId79" Type="http://schemas.openxmlformats.org/officeDocument/2006/relationships/tags" Target="../tags/tag313.xml"/><Relationship Id="rId102" Type="http://schemas.openxmlformats.org/officeDocument/2006/relationships/tags" Target="../tags/tag336.xml"/><Relationship Id="rId123" Type="http://schemas.openxmlformats.org/officeDocument/2006/relationships/tags" Target="../tags/tag357.xml"/><Relationship Id="rId144" Type="http://schemas.openxmlformats.org/officeDocument/2006/relationships/tags" Target="../tags/tag378.xml"/><Relationship Id="rId90" Type="http://schemas.openxmlformats.org/officeDocument/2006/relationships/tags" Target="../tags/tag324.xml"/><Relationship Id="rId27" Type="http://schemas.openxmlformats.org/officeDocument/2006/relationships/tags" Target="../tags/tag261.xml"/><Relationship Id="rId48" Type="http://schemas.openxmlformats.org/officeDocument/2006/relationships/tags" Target="../tags/tag282.xml"/><Relationship Id="rId69" Type="http://schemas.openxmlformats.org/officeDocument/2006/relationships/tags" Target="../tags/tag303.xml"/><Relationship Id="rId113" Type="http://schemas.openxmlformats.org/officeDocument/2006/relationships/tags" Target="../tags/tag347.xml"/><Relationship Id="rId134" Type="http://schemas.openxmlformats.org/officeDocument/2006/relationships/tags" Target="../tags/tag368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417.xml"/><Relationship Id="rId21" Type="http://schemas.openxmlformats.org/officeDocument/2006/relationships/tags" Target="../tags/tag412.xml"/><Relationship Id="rId42" Type="http://schemas.openxmlformats.org/officeDocument/2006/relationships/tags" Target="../tags/tag433.xml"/><Relationship Id="rId47" Type="http://schemas.openxmlformats.org/officeDocument/2006/relationships/tags" Target="../tags/tag438.xml"/><Relationship Id="rId63" Type="http://schemas.openxmlformats.org/officeDocument/2006/relationships/tags" Target="../tags/tag454.xml"/><Relationship Id="rId68" Type="http://schemas.openxmlformats.org/officeDocument/2006/relationships/tags" Target="../tags/tag459.xml"/><Relationship Id="rId16" Type="http://schemas.openxmlformats.org/officeDocument/2006/relationships/tags" Target="../tags/tag407.xml"/><Relationship Id="rId11" Type="http://schemas.openxmlformats.org/officeDocument/2006/relationships/tags" Target="../tags/tag402.xml"/><Relationship Id="rId32" Type="http://schemas.openxmlformats.org/officeDocument/2006/relationships/tags" Target="../tags/tag423.xml"/><Relationship Id="rId37" Type="http://schemas.openxmlformats.org/officeDocument/2006/relationships/tags" Target="../tags/tag428.xml"/><Relationship Id="rId53" Type="http://schemas.openxmlformats.org/officeDocument/2006/relationships/tags" Target="../tags/tag444.xml"/><Relationship Id="rId58" Type="http://schemas.openxmlformats.org/officeDocument/2006/relationships/tags" Target="../tags/tag449.xml"/><Relationship Id="rId74" Type="http://schemas.openxmlformats.org/officeDocument/2006/relationships/tags" Target="../tags/tag465.xml"/><Relationship Id="rId79" Type="http://schemas.openxmlformats.org/officeDocument/2006/relationships/tags" Target="../tags/tag470.xml"/><Relationship Id="rId5" Type="http://schemas.openxmlformats.org/officeDocument/2006/relationships/tags" Target="../tags/tag396.xml"/><Relationship Id="rId61" Type="http://schemas.openxmlformats.org/officeDocument/2006/relationships/tags" Target="../tags/tag452.xml"/><Relationship Id="rId82" Type="http://schemas.openxmlformats.org/officeDocument/2006/relationships/image" Target="../media/image4.png"/><Relationship Id="rId19" Type="http://schemas.openxmlformats.org/officeDocument/2006/relationships/tags" Target="../tags/tag410.xml"/><Relationship Id="rId14" Type="http://schemas.openxmlformats.org/officeDocument/2006/relationships/tags" Target="../tags/tag405.xml"/><Relationship Id="rId22" Type="http://schemas.openxmlformats.org/officeDocument/2006/relationships/tags" Target="../tags/tag413.xml"/><Relationship Id="rId27" Type="http://schemas.openxmlformats.org/officeDocument/2006/relationships/tags" Target="../tags/tag418.xml"/><Relationship Id="rId30" Type="http://schemas.openxmlformats.org/officeDocument/2006/relationships/tags" Target="../tags/tag421.xml"/><Relationship Id="rId35" Type="http://schemas.openxmlformats.org/officeDocument/2006/relationships/tags" Target="../tags/tag426.xml"/><Relationship Id="rId43" Type="http://schemas.openxmlformats.org/officeDocument/2006/relationships/tags" Target="../tags/tag434.xml"/><Relationship Id="rId48" Type="http://schemas.openxmlformats.org/officeDocument/2006/relationships/tags" Target="../tags/tag439.xml"/><Relationship Id="rId56" Type="http://schemas.openxmlformats.org/officeDocument/2006/relationships/tags" Target="../tags/tag447.xml"/><Relationship Id="rId64" Type="http://schemas.openxmlformats.org/officeDocument/2006/relationships/tags" Target="../tags/tag455.xml"/><Relationship Id="rId69" Type="http://schemas.openxmlformats.org/officeDocument/2006/relationships/tags" Target="../tags/tag460.xml"/><Relationship Id="rId77" Type="http://schemas.openxmlformats.org/officeDocument/2006/relationships/tags" Target="../tags/tag468.xml"/><Relationship Id="rId8" Type="http://schemas.openxmlformats.org/officeDocument/2006/relationships/tags" Target="../tags/tag399.xml"/><Relationship Id="rId51" Type="http://schemas.openxmlformats.org/officeDocument/2006/relationships/tags" Target="../tags/tag442.xml"/><Relationship Id="rId72" Type="http://schemas.openxmlformats.org/officeDocument/2006/relationships/tags" Target="../tags/tag463.xml"/><Relationship Id="rId80" Type="http://schemas.openxmlformats.org/officeDocument/2006/relationships/tags" Target="../tags/tag471.xml"/><Relationship Id="rId3" Type="http://schemas.openxmlformats.org/officeDocument/2006/relationships/tags" Target="../tags/tag394.xml"/><Relationship Id="rId12" Type="http://schemas.openxmlformats.org/officeDocument/2006/relationships/tags" Target="../tags/tag403.xml"/><Relationship Id="rId17" Type="http://schemas.openxmlformats.org/officeDocument/2006/relationships/tags" Target="../tags/tag408.xml"/><Relationship Id="rId25" Type="http://schemas.openxmlformats.org/officeDocument/2006/relationships/tags" Target="../tags/tag416.xml"/><Relationship Id="rId33" Type="http://schemas.openxmlformats.org/officeDocument/2006/relationships/tags" Target="../tags/tag424.xml"/><Relationship Id="rId38" Type="http://schemas.openxmlformats.org/officeDocument/2006/relationships/tags" Target="../tags/tag429.xml"/><Relationship Id="rId46" Type="http://schemas.openxmlformats.org/officeDocument/2006/relationships/tags" Target="../tags/tag437.xml"/><Relationship Id="rId59" Type="http://schemas.openxmlformats.org/officeDocument/2006/relationships/tags" Target="../tags/tag450.xml"/><Relationship Id="rId67" Type="http://schemas.openxmlformats.org/officeDocument/2006/relationships/tags" Target="../tags/tag458.xml"/><Relationship Id="rId20" Type="http://schemas.openxmlformats.org/officeDocument/2006/relationships/tags" Target="../tags/tag411.xml"/><Relationship Id="rId41" Type="http://schemas.openxmlformats.org/officeDocument/2006/relationships/tags" Target="../tags/tag432.xml"/><Relationship Id="rId54" Type="http://schemas.openxmlformats.org/officeDocument/2006/relationships/tags" Target="../tags/tag445.xml"/><Relationship Id="rId62" Type="http://schemas.openxmlformats.org/officeDocument/2006/relationships/tags" Target="../tags/tag453.xml"/><Relationship Id="rId70" Type="http://schemas.openxmlformats.org/officeDocument/2006/relationships/tags" Target="../tags/tag461.xml"/><Relationship Id="rId75" Type="http://schemas.openxmlformats.org/officeDocument/2006/relationships/tags" Target="../tags/tag466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15" Type="http://schemas.openxmlformats.org/officeDocument/2006/relationships/tags" Target="../tags/tag406.xml"/><Relationship Id="rId23" Type="http://schemas.openxmlformats.org/officeDocument/2006/relationships/tags" Target="../tags/tag414.xml"/><Relationship Id="rId28" Type="http://schemas.openxmlformats.org/officeDocument/2006/relationships/tags" Target="../tags/tag419.xml"/><Relationship Id="rId36" Type="http://schemas.openxmlformats.org/officeDocument/2006/relationships/tags" Target="../tags/tag427.xml"/><Relationship Id="rId49" Type="http://schemas.openxmlformats.org/officeDocument/2006/relationships/tags" Target="../tags/tag440.xml"/><Relationship Id="rId57" Type="http://schemas.openxmlformats.org/officeDocument/2006/relationships/tags" Target="../tags/tag448.xml"/><Relationship Id="rId10" Type="http://schemas.openxmlformats.org/officeDocument/2006/relationships/tags" Target="../tags/tag401.xml"/><Relationship Id="rId31" Type="http://schemas.openxmlformats.org/officeDocument/2006/relationships/tags" Target="../tags/tag422.xml"/><Relationship Id="rId44" Type="http://schemas.openxmlformats.org/officeDocument/2006/relationships/tags" Target="../tags/tag435.xml"/><Relationship Id="rId52" Type="http://schemas.openxmlformats.org/officeDocument/2006/relationships/tags" Target="../tags/tag443.xml"/><Relationship Id="rId60" Type="http://schemas.openxmlformats.org/officeDocument/2006/relationships/tags" Target="../tags/tag451.xml"/><Relationship Id="rId65" Type="http://schemas.openxmlformats.org/officeDocument/2006/relationships/tags" Target="../tags/tag456.xml"/><Relationship Id="rId73" Type="http://schemas.openxmlformats.org/officeDocument/2006/relationships/tags" Target="../tags/tag464.xml"/><Relationship Id="rId78" Type="http://schemas.openxmlformats.org/officeDocument/2006/relationships/tags" Target="../tags/tag469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395.xml"/><Relationship Id="rId9" Type="http://schemas.openxmlformats.org/officeDocument/2006/relationships/tags" Target="../tags/tag400.xml"/><Relationship Id="rId13" Type="http://schemas.openxmlformats.org/officeDocument/2006/relationships/tags" Target="../tags/tag404.xml"/><Relationship Id="rId18" Type="http://schemas.openxmlformats.org/officeDocument/2006/relationships/tags" Target="../tags/tag409.xml"/><Relationship Id="rId39" Type="http://schemas.openxmlformats.org/officeDocument/2006/relationships/tags" Target="../tags/tag430.xml"/><Relationship Id="rId34" Type="http://schemas.openxmlformats.org/officeDocument/2006/relationships/tags" Target="../tags/tag425.xml"/><Relationship Id="rId50" Type="http://schemas.openxmlformats.org/officeDocument/2006/relationships/tags" Target="../tags/tag441.xml"/><Relationship Id="rId55" Type="http://schemas.openxmlformats.org/officeDocument/2006/relationships/tags" Target="../tags/tag446.xml"/><Relationship Id="rId76" Type="http://schemas.openxmlformats.org/officeDocument/2006/relationships/tags" Target="../tags/tag467.xml"/><Relationship Id="rId7" Type="http://schemas.openxmlformats.org/officeDocument/2006/relationships/tags" Target="../tags/tag398.xml"/><Relationship Id="rId71" Type="http://schemas.openxmlformats.org/officeDocument/2006/relationships/tags" Target="../tags/tag462.xml"/><Relationship Id="rId2" Type="http://schemas.openxmlformats.org/officeDocument/2006/relationships/tags" Target="../tags/tag393.xml"/><Relationship Id="rId29" Type="http://schemas.openxmlformats.org/officeDocument/2006/relationships/tags" Target="../tags/tag420.xml"/><Relationship Id="rId24" Type="http://schemas.openxmlformats.org/officeDocument/2006/relationships/tags" Target="../tags/tag415.xml"/><Relationship Id="rId40" Type="http://schemas.openxmlformats.org/officeDocument/2006/relationships/tags" Target="../tags/tag431.xml"/><Relationship Id="rId45" Type="http://schemas.openxmlformats.org/officeDocument/2006/relationships/tags" Target="../tags/tag436.xml"/><Relationship Id="rId66" Type="http://schemas.openxmlformats.org/officeDocument/2006/relationships/tags" Target="../tags/tag45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588.xml"/><Relationship Id="rId21" Type="http://schemas.openxmlformats.org/officeDocument/2006/relationships/tags" Target="../tags/tag492.xml"/><Relationship Id="rId63" Type="http://schemas.openxmlformats.org/officeDocument/2006/relationships/tags" Target="../tags/tag534.xml"/><Relationship Id="rId159" Type="http://schemas.openxmlformats.org/officeDocument/2006/relationships/tags" Target="../tags/tag630.xml"/><Relationship Id="rId170" Type="http://schemas.openxmlformats.org/officeDocument/2006/relationships/tags" Target="../tags/tag641.xml"/><Relationship Id="rId226" Type="http://schemas.openxmlformats.org/officeDocument/2006/relationships/tags" Target="../tags/tag697.xml"/><Relationship Id="rId268" Type="http://schemas.openxmlformats.org/officeDocument/2006/relationships/tags" Target="../tags/tag739.xml"/><Relationship Id="rId11" Type="http://schemas.openxmlformats.org/officeDocument/2006/relationships/tags" Target="../tags/tag482.xml"/><Relationship Id="rId32" Type="http://schemas.openxmlformats.org/officeDocument/2006/relationships/tags" Target="../tags/tag503.xml"/><Relationship Id="rId53" Type="http://schemas.openxmlformats.org/officeDocument/2006/relationships/tags" Target="../tags/tag524.xml"/><Relationship Id="rId74" Type="http://schemas.openxmlformats.org/officeDocument/2006/relationships/tags" Target="../tags/tag545.xml"/><Relationship Id="rId128" Type="http://schemas.openxmlformats.org/officeDocument/2006/relationships/tags" Target="../tags/tag599.xml"/><Relationship Id="rId149" Type="http://schemas.openxmlformats.org/officeDocument/2006/relationships/tags" Target="../tags/tag620.xml"/><Relationship Id="rId5" Type="http://schemas.openxmlformats.org/officeDocument/2006/relationships/tags" Target="../tags/tag476.xml"/><Relationship Id="rId95" Type="http://schemas.openxmlformats.org/officeDocument/2006/relationships/tags" Target="../tags/tag566.xml"/><Relationship Id="rId160" Type="http://schemas.openxmlformats.org/officeDocument/2006/relationships/tags" Target="../tags/tag631.xml"/><Relationship Id="rId181" Type="http://schemas.openxmlformats.org/officeDocument/2006/relationships/tags" Target="../tags/tag652.xml"/><Relationship Id="rId216" Type="http://schemas.openxmlformats.org/officeDocument/2006/relationships/tags" Target="../tags/tag687.xml"/><Relationship Id="rId237" Type="http://schemas.openxmlformats.org/officeDocument/2006/relationships/tags" Target="../tags/tag708.xml"/><Relationship Id="rId258" Type="http://schemas.openxmlformats.org/officeDocument/2006/relationships/tags" Target="../tags/tag729.xml"/><Relationship Id="rId22" Type="http://schemas.openxmlformats.org/officeDocument/2006/relationships/tags" Target="../tags/tag493.xml"/><Relationship Id="rId43" Type="http://schemas.openxmlformats.org/officeDocument/2006/relationships/tags" Target="../tags/tag514.xml"/><Relationship Id="rId64" Type="http://schemas.openxmlformats.org/officeDocument/2006/relationships/tags" Target="../tags/tag535.xml"/><Relationship Id="rId118" Type="http://schemas.openxmlformats.org/officeDocument/2006/relationships/tags" Target="../tags/tag589.xml"/><Relationship Id="rId139" Type="http://schemas.openxmlformats.org/officeDocument/2006/relationships/tags" Target="../tags/tag610.xml"/><Relationship Id="rId85" Type="http://schemas.openxmlformats.org/officeDocument/2006/relationships/tags" Target="../tags/tag556.xml"/><Relationship Id="rId150" Type="http://schemas.openxmlformats.org/officeDocument/2006/relationships/tags" Target="../tags/tag621.xml"/><Relationship Id="rId171" Type="http://schemas.openxmlformats.org/officeDocument/2006/relationships/tags" Target="../tags/tag642.xml"/><Relationship Id="rId192" Type="http://schemas.openxmlformats.org/officeDocument/2006/relationships/tags" Target="../tags/tag663.xml"/><Relationship Id="rId206" Type="http://schemas.openxmlformats.org/officeDocument/2006/relationships/tags" Target="../tags/tag677.xml"/><Relationship Id="rId227" Type="http://schemas.openxmlformats.org/officeDocument/2006/relationships/tags" Target="../tags/tag698.xml"/><Relationship Id="rId248" Type="http://schemas.openxmlformats.org/officeDocument/2006/relationships/tags" Target="../tags/tag719.xml"/><Relationship Id="rId269" Type="http://schemas.openxmlformats.org/officeDocument/2006/relationships/tags" Target="../tags/tag740.xml"/><Relationship Id="rId12" Type="http://schemas.openxmlformats.org/officeDocument/2006/relationships/tags" Target="../tags/tag483.xml"/><Relationship Id="rId33" Type="http://schemas.openxmlformats.org/officeDocument/2006/relationships/tags" Target="../tags/tag504.xml"/><Relationship Id="rId108" Type="http://schemas.openxmlformats.org/officeDocument/2006/relationships/tags" Target="../tags/tag579.xml"/><Relationship Id="rId129" Type="http://schemas.openxmlformats.org/officeDocument/2006/relationships/tags" Target="../tags/tag600.xml"/><Relationship Id="rId54" Type="http://schemas.openxmlformats.org/officeDocument/2006/relationships/tags" Target="../tags/tag525.xml"/><Relationship Id="rId75" Type="http://schemas.openxmlformats.org/officeDocument/2006/relationships/tags" Target="../tags/tag546.xml"/><Relationship Id="rId96" Type="http://schemas.openxmlformats.org/officeDocument/2006/relationships/tags" Target="../tags/tag567.xml"/><Relationship Id="rId140" Type="http://schemas.openxmlformats.org/officeDocument/2006/relationships/tags" Target="../tags/tag611.xml"/><Relationship Id="rId161" Type="http://schemas.openxmlformats.org/officeDocument/2006/relationships/tags" Target="../tags/tag632.xml"/><Relationship Id="rId182" Type="http://schemas.openxmlformats.org/officeDocument/2006/relationships/tags" Target="../tags/tag653.xml"/><Relationship Id="rId217" Type="http://schemas.openxmlformats.org/officeDocument/2006/relationships/tags" Target="../tags/tag688.xml"/><Relationship Id="rId6" Type="http://schemas.openxmlformats.org/officeDocument/2006/relationships/tags" Target="../tags/tag477.xml"/><Relationship Id="rId238" Type="http://schemas.openxmlformats.org/officeDocument/2006/relationships/tags" Target="../tags/tag709.xml"/><Relationship Id="rId259" Type="http://schemas.openxmlformats.org/officeDocument/2006/relationships/tags" Target="../tags/tag730.xml"/><Relationship Id="rId23" Type="http://schemas.openxmlformats.org/officeDocument/2006/relationships/tags" Target="../tags/tag494.xml"/><Relationship Id="rId119" Type="http://schemas.openxmlformats.org/officeDocument/2006/relationships/tags" Target="../tags/tag590.xml"/><Relationship Id="rId270" Type="http://schemas.openxmlformats.org/officeDocument/2006/relationships/tags" Target="../tags/tag741.xml"/><Relationship Id="rId44" Type="http://schemas.openxmlformats.org/officeDocument/2006/relationships/tags" Target="../tags/tag515.xml"/><Relationship Id="rId65" Type="http://schemas.openxmlformats.org/officeDocument/2006/relationships/tags" Target="../tags/tag536.xml"/><Relationship Id="rId86" Type="http://schemas.openxmlformats.org/officeDocument/2006/relationships/tags" Target="../tags/tag557.xml"/><Relationship Id="rId130" Type="http://schemas.openxmlformats.org/officeDocument/2006/relationships/tags" Target="../tags/tag601.xml"/><Relationship Id="rId151" Type="http://schemas.openxmlformats.org/officeDocument/2006/relationships/tags" Target="../tags/tag622.xml"/><Relationship Id="rId172" Type="http://schemas.openxmlformats.org/officeDocument/2006/relationships/tags" Target="../tags/tag643.xml"/><Relationship Id="rId193" Type="http://schemas.openxmlformats.org/officeDocument/2006/relationships/tags" Target="../tags/tag664.xml"/><Relationship Id="rId207" Type="http://schemas.openxmlformats.org/officeDocument/2006/relationships/tags" Target="../tags/tag678.xml"/><Relationship Id="rId228" Type="http://schemas.openxmlformats.org/officeDocument/2006/relationships/tags" Target="../tags/tag699.xml"/><Relationship Id="rId249" Type="http://schemas.openxmlformats.org/officeDocument/2006/relationships/tags" Target="../tags/tag720.xml"/><Relationship Id="rId13" Type="http://schemas.openxmlformats.org/officeDocument/2006/relationships/tags" Target="../tags/tag484.xml"/><Relationship Id="rId109" Type="http://schemas.openxmlformats.org/officeDocument/2006/relationships/tags" Target="../tags/tag580.xml"/><Relationship Id="rId260" Type="http://schemas.openxmlformats.org/officeDocument/2006/relationships/tags" Target="../tags/tag731.xml"/><Relationship Id="rId34" Type="http://schemas.openxmlformats.org/officeDocument/2006/relationships/tags" Target="../tags/tag505.xml"/><Relationship Id="rId55" Type="http://schemas.openxmlformats.org/officeDocument/2006/relationships/tags" Target="../tags/tag526.xml"/><Relationship Id="rId76" Type="http://schemas.openxmlformats.org/officeDocument/2006/relationships/tags" Target="../tags/tag547.xml"/><Relationship Id="rId97" Type="http://schemas.openxmlformats.org/officeDocument/2006/relationships/tags" Target="../tags/tag568.xml"/><Relationship Id="rId120" Type="http://schemas.openxmlformats.org/officeDocument/2006/relationships/tags" Target="../tags/tag591.xml"/><Relationship Id="rId141" Type="http://schemas.openxmlformats.org/officeDocument/2006/relationships/tags" Target="../tags/tag612.xml"/><Relationship Id="rId7" Type="http://schemas.openxmlformats.org/officeDocument/2006/relationships/tags" Target="../tags/tag478.xml"/><Relationship Id="rId162" Type="http://schemas.openxmlformats.org/officeDocument/2006/relationships/tags" Target="../tags/tag633.xml"/><Relationship Id="rId183" Type="http://schemas.openxmlformats.org/officeDocument/2006/relationships/tags" Target="../tags/tag654.xml"/><Relationship Id="rId218" Type="http://schemas.openxmlformats.org/officeDocument/2006/relationships/tags" Target="../tags/tag689.xml"/><Relationship Id="rId239" Type="http://schemas.openxmlformats.org/officeDocument/2006/relationships/tags" Target="../tags/tag710.xml"/><Relationship Id="rId250" Type="http://schemas.openxmlformats.org/officeDocument/2006/relationships/tags" Target="../tags/tag721.xml"/><Relationship Id="rId271" Type="http://schemas.openxmlformats.org/officeDocument/2006/relationships/tags" Target="../tags/tag742.xml"/><Relationship Id="rId24" Type="http://schemas.openxmlformats.org/officeDocument/2006/relationships/tags" Target="../tags/tag495.xml"/><Relationship Id="rId45" Type="http://schemas.openxmlformats.org/officeDocument/2006/relationships/tags" Target="../tags/tag516.xml"/><Relationship Id="rId66" Type="http://schemas.openxmlformats.org/officeDocument/2006/relationships/tags" Target="../tags/tag537.xml"/><Relationship Id="rId87" Type="http://schemas.openxmlformats.org/officeDocument/2006/relationships/tags" Target="../tags/tag558.xml"/><Relationship Id="rId110" Type="http://schemas.openxmlformats.org/officeDocument/2006/relationships/tags" Target="../tags/tag581.xml"/><Relationship Id="rId131" Type="http://schemas.openxmlformats.org/officeDocument/2006/relationships/tags" Target="../tags/tag602.xml"/><Relationship Id="rId152" Type="http://schemas.openxmlformats.org/officeDocument/2006/relationships/tags" Target="../tags/tag623.xml"/><Relationship Id="rId173" Type="http://schemas.openxmlformats.org/officeDocument/2006/relationships/tags" Target="../tags/tag644.xml"/><Relationship Id="rId194" Type="http://schemas.openxmlformats.org/officeDocument/2006/relationships/tags" Target="../tags/tag665.xml"/><Relationship Id="rId208" Type="http://schemas.openxmlformats.org/officeDocument/2006/relationships/tags" Target="../tags/tag679.xml"/><Relationship Id="rId229" Type="http://schemas.openxmlformats.org/officeDocument/2006/relationships/tags" Target="../tags/tag700.xml"/><Relationship Id="rId240" Type="http://schemas.openxmlformats.org/officeDocument/2006/relationships/tags" Target="../tags/tag711.xml"/><Relationship Id="rId261" Type="http://schemas.openxmlformats.org/officeDocument/2006/relationships/tags" Target="../tags/tag732.xml"/><Relationship Id="rId14" Type="http://schemas.openxmlformats.org/officeDocument/2006/relationships/tags" Target="../tags/tag485.xml"/><Relationship Id="rId35" Type="http://schemas.openxmlformats.org/officeDocument/2006/relationships/tags" Target="../tags/tag506.xml"/><Relationship Id="rId56" Type="http://schemas.openxmlformats.org/officeDocument/2006/relationships/tags" Target="../tags/tag527.xml"/><Relationship Id="rId77" Type="http://schemas.openxmlformats.org/officeDocument/2006/relationships/tags" Target="../tags/tag548.xml"/><Relationship Id="rId100" Type="http://schemas.openxmlformats.org/officeDocument/2006/relationships/tags" Target="../tags/tag571.xml"/><Relationship Id="rId8" Type="http://schemas.openxmlformats.org/officeDocument/2006/relationships/tags" Target="../tags/tag479.xml"/><Relationship Id="rId98" Type="http://schemas.openxmlformats.org/officeDocument/2006/relationships/tags" Target="../tags/tag569.xml"/><Relationship Id="rId121" Type="http://schemas.openxmlformats.org/officeDocument/2006/relationships/tags" Target="../tags/tag592.xml"/><Relationship Id="rId142" Type="http://schemas.openxmlformats.org/officeDocument/2006/relationships/tags" Target="../tags/tag613.xml"/><Relationship Id="rId163" Type="http://schemas.openxmlformats.org/officeDocument/2006/relationships/tags" Target="../tags/tag634.xml"/><Relationship Id="rId184" Type="http://schemas.openxmlformats.org/officeDocument/2006/relationships/tags" Target="../tags/tag655.xml"/><Relationship Id="rId219" Type="http://schemas.openxmlformats.org/officeDocument/2006/relationships/tags" Target="../tags/tag690.xml"/><Relationship Id="rId230" Type="http://schemas.openxmlformats.org/officeDocument/2006/relationships/tags" Target="../tags/tag701.xml"/><Relationship Id="rId251" Type="http://schemas.openxmlformats.org/officeDocument/2006/relationships/tags" Target="../tags/tag722.xml"/><Relationship Id="rId25" Type="http://schemas.openxmlformats.org/officeDocument/2006/relationships/tags" Target="../tags/tag496.xml"/><Relationship Id="rId46" Type="http://schemas.openxmlformats.org/officeDocument/2006/relationships/tags" Target="../tags/tag517.xml"/><Relationship Id="rId67" Type="http://schemas.openxmlformats.org/officeDocument/2006/relationships/tags" Target="../tags/tag538.xml"/><Relationship Id="rId272" Type="http://schemas.openxmlformats.org/officeDocument/2006/relationships/slideLayout" Target="../slideLayouts/slideLayout2.xml"/><Relationship Id="rId88" Type="http://schemas.openxmlformats.org/officeDocument/2006/relationships/tags" Target="../tags/tag559.xml"/><Relationship Id="rId111" Type="http://schemas.openxmlformats.org/officeDocument/2006/relationships/tags" Target="../tags/tag582.xml"/><Relationship Id="rId132" Type="http://schemas.openxmlformats.org/officeDocument/2006/relationships/tags" Target="../tags/tag603.xml"/><Relationship Id="rId153" Type="http://schemas.openxmlformats.org/officeDocument/2006/relationships/tags" Target="../tags/tag624.xml"/><Relationship Id="rId174" Type="http://schemas.openxmlformats.org/officeDocument/2006/relationships/tags" Target="../tags/tag645.xml"/><Relationship Id="rId195" Type="http://schemas.openxmlformats.org/officeDocument/2006/relationships/tags" Target="../tags/tag666.xml"/><Relationship Id="rId209" Type="http://schemas.openxmlformats.org/officeDocument/2006/relationships/tags" Target="../tags/tag680.xml"/><Relationship Id="rId220" Type="http://schemas.openxmlformats.org/officeDocument/2006/relationships/tags" Target="../tags/tag691.xml"/><Relationship Id="rId241" Type="http://schemas.openxmlformats.org/officeDocument/2006/relationships/tags" Target="../tags/tag712.xml"/><Relationship Id="rId15" Type="http://schemas.openxmlformats.org/officeDocument/2006/relationships/tags" Target="../tags/tag486.xml"/><Relationship Id="rId36" Type="http://schemas.openxmlformats.org/officeDocument/2006/relationships/tags" Target="../tags/tag507.xml"/><Relationship Id="rId57" Type="http://schemas.openxmlformats.org/officeDocument/2006/relationships/tags" Target="../tags/tag528.xml"/><Relationship Id="rId262" Type="http://schemas.openxmlformats.org/officeDocument/2006/relationships/tags" Target="../tags/tag733.xml"/><Relationship Id="rId78" Type="http://schemas.openxmlformats.org/officeDocument/2006/relationships/tags" Target="../tags/tag549.xml"/><Relationship Id="rId99" Type="http://schemas.openxmlformats.org/officeDocument/2006/relationships/tags" Target="../tags/tag570.xml"/><Relationship Id="rId101" Type="http://schemas.openxmlformats.org/officeDocument/2006/relationships/tags" Target="../tags/tag572.xml"/><Relationship Id="rId122" Type="http://schemas.openxmlformats.org/officeDocument/2006/relationships/tags" Target="../tags/tag593.xml"/><Relationship Id="rId143" Type="http://schemas.openxmlformats.org/officeDocument/2006/relationships/tags" Target="../tags/tag614.xml"/><Relationship Id="rId164" Type="http://schemas.openxmlformats.org/officeDocument/2006/relationships/tags" Target="../tags/tag635.xml"/><Relationship Id="rId185" Type="http://schemas.openxmlformats.org/officeDocument/2006/relationships/tags" Target="../tags/tag656.xml"/><Relationship Id="rId9" Type="http://schemas.openxmlformats.org/officeDocument/2006/relationships/tags" Target="../tags/tag480.xml"/><Relationship Id="rId210" Type="http://schemas.openxmlformats.org/officeDocument/2006/relationships/tags" Target="../tags/tag681.xml"/><Relationship Id="rId26" Type="http://schemas.openxmlformats.org/officeDocument/2006/relationships/tags" Target="../tags/tag497.xml"/><Relationship Id="rId231" Type="http://schemas.openxmlformats.org/officeDocument/2006/relationships/tags" Target="../tags/tag702.xml"/><Relationship Id="rId252" Type="http://schemas.openxmlformats.org/officeDocument/2006/relationships/tags" Target="../tags/tag723.xml"/><Relationship Id="rId47" Type="http://schemas.openxmlformats.org/officeDocument/2006/relationships/tags" Target="../tags/tag518.xml"/><Relationship Id="rId68" Type="http://schemas.openxmlformats.org/officeDocument/2006/relationships/tags" Target="../tags/tag539.xml"/><Relationship Id="rId89" Type="http://schemas.openxmlformats.org/officeDocument/2006/relationships/tags" Target="../tags/tag560.xml"/><Relationship Id="rId112" Type="http://schemas.openxmlformats.org/officeDocument/2006/relationships/tags" Target="../tags/tag583.xml"/><Relationship Id="rId133" Type="http://schemas.openxmlformats.org/officeDocument/2006/relationships/tags" Target="../tags/tag604.xml"/><Relationship Id="rId154" Type="http://schemas.openxmlformats.org/officeDocument/2006/relationships/tags" Target="../tags/tag625.xml"/><Relationship Id="rId175" Type="http://schemas.openxmlformats.org/officeDocument/2006/relationships/tags" Target="../tags/tag646.xml"/><Relationship Id="rId196" Type="http://schemas.openxmlformats.org/officeDocument/2006/relationships/tags" Target="../tags/tag667.xml"/><Relationship Id="rId200" Type="http://schemas.openxmlformats.org/officeDocument/2006/relationships/tags" Target="../tags/tag671.xml"/><Relationship Id="rId16" Type="http://schemas.openxmlformats.org/officeDocument/2006/relationships/tags" Target="../tags/tag487.xml"/><Relationship Id="rId221" Type="http://schemas.openxmlformats.org/officeDocument/2006/relationships/tags" Target="../tags/tag692.xml"/><Relationship Id="rId242" Type="http://schemas.openxmlformats.org/officeDocument/2006/relationships/tags" Target="../tags/tag713.xml"/><Relationship Id="rId263" Type="http://schemas.openxmlformats.org/officeDocument/2006/relationships/tags" Target="../tags/tag734.xml"/><Relationship Id="rId37" Type="http://schemas.openxmlformats.org/officeDocument/2006/relationships/tags" Target="../tags/tag508.xml"/><Relationship Id="rId58" Type="http://schemas.openxmlformats.org/officeDocument/2006/relationships/tags" Target="../tags/tag529.xml"/><Relationship Id="rId79" Type="http://schemas.openxmlformats.org/officeDocument/2006/relationships/tags" Target="../tags/tag550.xml"/><Relationship Id="rId102" Type="http://schemas.openxmlformats.org/officeDocument/2006/relationships/tags" Target="../tags/tag573.xml"/><Relationship Id="rId123" Type="http://schemas.openxmlformats.org/officeDocument/2006/relationships/tags" Target="../tags/tag594.xml"/><Relationship Id="rId144" Type="http://schemas.openxmlformats.org/officeDocument/2006/relationships/tags" Target="../tags/tag615.xml"/><Relationship Id="rId90" Type="http://schemas.openxmlformats.org/officeDocument/2006/relationships/tags" Target="../tags/tag561.xml"/><Relationship Id="rId165" Type="http://schemas.openxmlformats.org/officeDocument/2006/relationships/tags" Target="../tags/tag636.xml"/><Relationship Id="rId186" Type="http://schemas.openxmlformats.org/officeDocument/2006/relationships/tags" Target="../tags/tag657.xml"/><Relationship Id="rId211" Type="http://schemas.openxmlformats.org/officeDocument/2006/relationships/tags" Target="../tags/tag682.xml"/><Relationship Id="rId232" Type="http://schemas.openxmlformats.org/officeDocument/2006/relationships/tags" Target="../tags/tag703.xml"/><Relationship Id="rId253" Type="http://schemas.openxmlformats.org/officeDocument/2006/relationships/tags" Target="../tags/tag724.xml"/><Relationship Id="rId27" Type="http://schemas.openxmlformats.org/officeDocument/2006/relationships/tags" Target="../tags/tag498.xml"/><Relationship Id="rId48" Type="http://schemas.openxmlformats.org/officeDocument/2006/relationships/tags" Target="../tags/tag519.xml"/><Relationship Id="rId69" Type="http://schemas.openxmlformats.org/officeDocument/2006/relationships/tags" Target="../tags/tag540.xml"/><Relationship Id="rId113" Type="http://schemas.openxmlformats.org/officeDocument/2006/relationships/tags" Target="../tags/tag584.xml"/><Relationship Id="rId134" Type="http://schemas.openxmlformats.org/officeDocument/2006/relationships/tags" Target="../tags/tag605.xml"/><Relationship Id="rId80" Type="http://schemas.openxmlformats.org/officeDocument/2006/relationships/tags" Target="../tags/tag551.xml"/><Relationship Id="rId155" Type="http://schemas.openxmlformats.org/officeDocument/2006/relationships/tags" Target="../tags/tag626.xml"/><Relationship Id="rId176" Type="http://schemas.openxmlformats.org/officeDocument/2006/relationships/tags" Target="../tags/tag647.xml"/><Relationship Id="rId197" Type="http://schemas.openxmlformats.org/officeDocument/2006/relationships/tags" Target="../tags/tag668.xml"/><Relationship Id="rId201" Type="http://schemas.openxmlformats.org/officeDocument/2006/relationships/tags" Target="../tags/tag672.xml"/><Relationship Id="rId222" Type="http://schemas.openxmlformats.org/officeDocument/2006/relationships/tags" Target="../tags/tag693.xml"/><Relationship Id="rId243" Type="http://schemas.openxmlformats.org/officeDocument/2006/relationships/tags" Target="../tags/tag714.xml"/><Relationship Id="rId264" Type="http://schemas.openxmlformats.org/officeDocument/2006/relationships/tags" Target="../tags/tag735.xml"/><Relationship Id="rId17" Type="http://schemas.openxmlformats.org/officeDocument/2006/relationships/tags" Target="../tags/tag488.xml"/><Relationship Id="rId38" Type="http://schemas.openxmlformats.org/officeDocument/2006/relationships/tags" Target="../tags/tag509.xml"/><Relationship Id="rId59" Type="http://schemas.openxmlformats.org/officeDocument/2006/relationships/tags" Target="../tags/tag530.xml"/><Relationship Id="rId103" Type="http://schemas.openxmlformats.org/officeDocument/2006/relationships/tags" Target="../tags/tag574.xml"/><Relationship Id="rId124" Type="http://schemas.openxmlformats.org/officeDocument/2006/relationships/tags" Target="../tags/tag595.xml"/><Relationship Id="rId70" Type="http://schemas.openxmlformats.org/officeDocument/2006/relationships/tags" Target="../tags/tag541.xml"/><Relationship Id="rId91" Type="http://schemas.openxmlformats.org/officeDocument/2006/relationships/tags" Target="../tags/tag562.xml"/><Relationship Id="rId145" Type="http://schemas.openxmlformats.org/officeDocument/2006/relationships/tags" Target="../tags/tag616.xml"/><Relationship Id="rId166" Type="http://schemas.openxmlformats.org/officeDocument/2006/relationships/tags" Target="../tags/tag637.xml"/><Relationship Id="rId187" Type="http://schemas.openxmlformats.org/officeDocument/2006/relationships/tags" Target="../tags/tag658.xml"/><Relationship Id="rId1" Type="http://schemas.openxmlformats.org/officeDocument/2006/relationships/tags" Target="../tags/tag472.xml"/><Relationship Id="rId212" Type="http://schemas.openxmlformats.org/officeDocument/2006/relationships/tags" Target="../tags/tag683.xml"/><Relationship Id="rId233" Type="http://schemas.openxmlformats.org/officeDocument/2006/relationships/tags" Target="../tags/tag704.xml"/><Relationship Id="rId254" Type="http://schemas.openxmlformats.org/officeDocument/2006/relationships/tags" Target="../tags/tag725.xml"/><Relationship Id="rId28" Type="http://schemas.openxmlformats.org/officeDocument/2006/relationships/tags" Target="../tags/tag499.xml"/><Relationship Id="rId49" Type="http://schemas.openxmlformats.org/officeDocument/2006/relationships/tags" Target="../tags/tag520.xml"/><Relationship Id="rId114" Type="http://schemas.openxmlformats.org/officeDocument/2006/relationships/tags" Target="../tags/tag585.xml"/><Relationship Id="rId60" Type="http://schemas.openxmlformats.org/officeDocument/2006/relationships/tags" Target="../tags/tag531.xml"/><Relationship Id="rId81" Type="http://schemas.openxmlformats.org/officeDocument/2006/relationships/tags" Target="../tags/tag552.xml"/><Relationship Id="rId135" Type="http://schemas.openxmlformats.org/officeDocument/2006/relationships/tags" Target="../tags/tag606.xml"/><Relationship Id="rId156" Type="http://schemas.openxmlformats.org/officeDocument/2006/relationships/tags" Target="../tags/tag627.xml"/><Relationship Id="rId177" Type="http://schemas.openxmlformats.org/officeDocument/2006/relationships/tags" Target="../tags/tag648.xml"/><Relationship Id="rId198" Type="http://schemas.openxmlformats.org/officeDocument/2006/relationships/tags" Target="../tags/tag669.xml"/><Relationship Id="rId202" Type="http://schemas.openxmlformats.org/officeDocument/2006/relationships/tags" Target="../tags/tag673.xml"/><Relationship Id="rId223" Type="http://schemas.openxmlformats.org/officeDocument/2006/relationships/tags" Target="../tags/tag694.xml"/><Relationship Id="rId244" Type="http://schemas.openxmlformats.org/officeDocument/2006/relationships/tags" Target="../tags/tag715.xml"/><Relationship Id="rId18" Type="http://schemas.openxmlformats.org/officeDocument/2006/relationships/tags" Target="../tags/tag489.xml"/><Relationship Id="rId39" Type="http://schemas.openxmlformats.org/officeDocument/2006/relationships/tags" Target="../tags/tag510.xml"/><Relationship Id="rId265" Type="http://schemas.openxmlformats.org/officeDocument/2006/relationships/tags" Target="../tags/tag736.xml"/><Relationship Id="rId50" Type="http://schemas.openxmlformats.org/officeDocument/2006/relationships/tags" Target="../tags/tag521.xml"/><Relationship Id="rId104" Type="http://schemas.openxmlformats.org/officeDocument/2006/relationships/tags" Target="../tags/tag575.xml"/><Relationship Id="rId125" Type="http://schemas.openxmlformats.org/officeDocument/2006/relationships/tags" Target="../tags/tag596.xml"/><Relationship Id="rId146" Type="http://schemas.openxmlformats.org/officeDocument/2006/relationships/tags" Target="../tags/tag617.xml"/><Relationship Id="rId167" Type="http://schemas.openxmlformats.org/officeDocument/2006/relationships/tags" Target="../tags/tag638.xml"/><Relationship Id="rId188" Type="http://schemas.openxmlformats.org/officeDocument/2006/relationships/tags" Target="../tags/tag659.xml"/><Relationship Id="rId71" Type="http://schemas.openxmlformats.org/officeDocument/2006/relationships/tags" Target="../tags/tag542.xml"/><Relationship Id="rId92" Type="http://schemas.openxmlformats.org/officeDocument/2006/relationships/tags" Target="../tags/tag563.xml"/><Relationship Id="rId213" Type="http://schemas.openxmlformats.org/officeDocument/2006/relationships/tags" Target="../tags/tag684.xml"/><Relationship Id="rId234" Type="http://schemas.openxmlformats.org/officeDocument/2006/relationships/tags" Target="../tags/tag705.xml"/><Relationship Id="rId2" Type="http://schemas.openxmlformats.org/officeDocument/2006/relationships/tags" Target="../tags/tag473.xml"/><Relationship Id="rId29" Type="http://schemas.openxmlformats.org/officeDocument/2006/relationships/tags" Target="../tags/tag500.xml"/><Relationship Id="rId255" Type="http://schemas.openxmlformats.org/officeDocument/2006/relationships/tags" Target="../tags/tag726.xml"/><Relationship Id="rId40" Type="http://schemas.openxmlformats.org/officeDocument/2006/relationships/tags" Target="../tags/tag511.xml"/><Relationship Id="rId115" Type="http://schemas.openxmlformats.org/officeDocument/2006/relationships/tags" Target="../tags/tag586.xml"/><Relationship Id="rId136" Type="http://schemas.openxmlformats.org/officeDocument/2006/relationships/tags" Target="../tags/tag607.xml"/><Relationship Id="rId157" Type="http://schemas.openxmlformats.org/officeDocument/2006/relationships/tags" Target="../tags/tag628.xml"/><Relationship Id="rId178" Type="http://schemas.openxmlformats.org/officeDocument/2006/relationships/tags" Target="../tags/tag649.xml"/><Relationship Id="rId61" Type="http://schemas.openxmlformats.org/officeDocument/2006/relationships/tags" Target="../tags/tag532.xml"/><Relationship Id="rId82" Type="http://schemas.openxmlformats.org/officeDocument/2006/relationships/tags" Target="../tags/tag553.xml"/><Relationship Id="rId199" Type="http://schemas.openxmlformats.org/officeDocument/2006/relationships/tags" Target="../tags/tag670.xml"/><Relationship Id="rId203" Type="http://schemas.openxmlformats.org/officeDocument/2006/relationships/tags" Target="../tags/tag674.xml"/><Relationship Id="rId19" Type="http://schemas.openxmlformats.org/officeDocument/2006/relationships/tags" Target="../tags/tag490.xml"/><Relationship Id="rId224" Type="http://schemas.openxmlformats.org/officeDocument/2006/relationships/tags" Target="../tags/tag695.xml"/><Relationship Id="rId245" Type="http://schemas.openxmlformats.org/officeDocument/2006/relationships/tags" Target="../tags/tag716.xml"/><Relationship Id="rId266" Type="http://schemas.openxmlformats.org/officeDocument/2006/relationships/tags" Target="../tags/tag737.xml"/><Relationship Id="rId30" Type="http://schemas.openxmlformats.org/officeDocument/2006/relationships/tags" Target="../tags/tag501.xml"/><Relationship Id="rId105" Type="http://schemas.openxmlformats.org/officeDocument/2006/relationships/tags" Target="../tags/tag576.xml"/><Relationship Id="rId126" Type="http://schemas.openxmlformats.org/officeDocument/2006/relationships/tags" Target="../tags/tag597.xml"/><Relationship Id="rId147" Type="http://schemas.openxmlformats.org/officeDocument/2006/relationships/tags" Target="../tags/tag618.xml"/><Relationship Id="rId168" Type="http://schemas.openxmlformats.org/officeDocument/2006/relationships/tags" Target="../tags/tag639.xml"/><Relationship Id="rId51" Type="http://schemas.openxmlformats.org/officeDocument/2006/relationships/tags" Target="../tags/tag522.xml"/><Relationship Id="rId72" Type="http://schemas.openxmlformats.org/officeDocument/2006/relationships/tags" Target="../tags/tag543.xml"/><Relationship Id="rId93" Type="http://schemas.openxmlformats.org/officeDocument/2006/relationships/tags" Target="../tags/tag564.xml"/><Relationship Id="rId189" Type="http://schemas.openxmlformats.org/officeDocument/2006/relationships/tags" Target="../tags/tag660.xml"/><Relationship Id="rId3" Type="http://schemas.openxmlformats.org/officeDocument/2006/relationships/tags" Target="../tags/tag474.xml"/><Relationship Id="rId214" Type="http://schemas.openxmlformats.org/officeDocument/2006/relationships/tags" Target="../tags/tag685.xml"/><Relationship Id="rId235" Type="http://schemas.openxmlformats.org/officeDocument/2006/relationships/tags" Target="../tags/tag706.xml"/><Relationship Id="rId256" Type="http://schemas.openxmlformats.org/officeDocument/2006/relationships/tags" Target="../tags/tag727.xml"/><Relationship Id="rId116" Type="http://schemas.openxmlformats.org/officeDocument/2006/relationships/tags" Target="../tags/tag587.xml"/><Relationship Id="rId137" Type="http://schemas.openxmlformats.org/officeDocument/2006/relationships/tags" Target="../tags/tag608.xml"/><Relationship Id="rId158" Type="http://schemas.openxmlformats.org/officeDocument/2006/relationships/tags" Target="../tags/tag629.xml"/><Relationship Id="rId20" Type="http://schemas.openxmlformats.org/officeDocument/2006/relationships/tags" Target="../tags/tag491.xml"/><Relationship Id="rId41" Type="http://schemas.openxmlformats.org/officeDocument/2006/relationships/tags" Target="../tags/tag512.xml"/><Relationship Id="rId62" Type="http://schemas.openxmlformats.org/officeDocument/2006/relationships/tags" Target="../tags/tag533.xml"/><Relationship Id="rId83" Type="http://schemas.openxmlformats.org/officeDocument/2006/relationships/tags" Target="../tags/tag554.xml"/><Relationship Id="rId179" Type="http://schemas.openxmlformats.org/officeDocument/2006/relationships/tags" Target="../tags/tag650.xml"/><Relationship Id="rId190" Type="http://schemas.openxmlformats.org/officeDocument/2006/relationships/tags" Target="../tags/tag661.xml"/><Relationship Id="rId204" Type="http://schemas.openxmlformats.org/officeDocument/2006/relationships/tags" Target="../tags/tag675.xml"/><Relationship Id="rId225" Type="http://schemas.openxmlformats.org/officeDocument/2006/relationships/tags" Target="../tags/tag696.xml"/><Relationship Id="rId246" Type="http://schemas.openxmlformats.org/officeDocument/2006/relationships/tags" Target="../tags/tag717.xml"/><Relationship Id="rId267" Type="http://schemas.openxmlformats.org/officeDocument/2006/relationships/tags" Target="../tags/tag738.xml"/><Relationship Id="rId106" Type="http://schemas.openxmlformats.org/officeDocument/2006/relationships/tags" Target="../tags/tag577.xml"/><Relationship Id="rId127" Type="http://schemas.openxmlformats.org/officeDocument/2006/relationships/tags" Target="../tags/tag598.xml"/><Relationship Id="rId10" Type="http://schemas.openxmlformats.org/officeDocument/2006/relationships/tags" Target="../tags/tag481.xml"/><Relationship Id="rId31" Type="http://schemas.openxmlformats.org/officeDocument/2006/relationships/tags" Target="../tags/tag502.xml"/><Relationship Id="rId52" Type="http://schemas.openxmlformats.org/officeDocument/2006/relationships/tags" Target="../tags/tag523.xml"/><Relationship Id="rId73" Type="http://schemas.openxmlformats.org/officeDocument/2006/relationships/tags" Target="../tags/tag544.xml"/><Relationship Id="rId94" Type="http://schemas.openxmlformats.org/officeDocument/2006/relationships/tags" Target="../tags/tag565.xml"/><Relationship Id="rId148" Type="http://schemas.openxmlformats.org/officeDocument/2006/relationships/tags" Target="../tags/tag619.xml"/><Relationship Id="rId169" Type="http://schemas.openxmlformats.org/officeDocument/2006/relationships/tags" Target="../tags/tag640.xml"/><Relationship Id="rId4" Type="http://schemas.openxmlformats.org/officeDocument/2006/relationships/tags" Target="../tags/tag475.xml"/><Relationship Id="rId180" Type="http://schemas.openxmlformats.org/officeDocument/2006/relationships/tags" Target="../tags/tag651.xml"/><Relationship Id="rId215" Type="http://schemas.openxmlformats.org/officeDocument/2006/relationships/tags" Target="../tags/tag686.xml"/><Relationship Id="rId236" Type="http://schemas.openxmlformats.org/officeDocument/2006/relationships/tags" Target="../tags/tag707.xml"/><Relationship Id="rId257" Type="http://schemas.openxmlformats.org/officeDocument/2006/relationships/tags" Target="../tags/tag728.xml"/><Relationship Id="rId42" Type="http://schemas.openxmlformats.org/officeDocument/2006/relationships/tags" Target="../tags/tag513.xml"/><Relationship Id="rId84" Type="http://schemas.openxmlformats.org/officeDocument/2006/relationships/tags" Target="../tags/tag555.xml"/><Relationship Id="rId138" Type="http://schemas.openxmlformats.org/officeDocument/2006/relationships/tags" Target="../tags/tag609.xml"/><Relationship Id="rId191" Type="http://schemas.openxmlformats.org/officeDocument/2006/relationships/tags" Target="../tags/tag662.xml"/><Relationship Id="rId205" Type="http://schemas.openxmlformats.org/officeDocument/2006/relationships/tags" Target="../tags/tag676.xml"/><Relationship Id="rId247" Type="http://schemas.openxmlformats.org/officeDocument/2006/relationships/tags" Target="../tags/tag718.xml"/><Relationship Id="rId107" Type="http://schemas.openxmlformats.org/officeDocument/2006/relationships/tags" Target="../tags/tag578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768.xml"/><Relationship Id="rId21" Type="http://schemas.openxmlformats.org/officeDocument/2006/relationships/tags" Target="../tags/tag763.xml"/><Relationship Id="rId42" Type="http://schemas.openxmlformats.org/officeDocument/2006/relationships/tags" Target="../tags/tag784.xml"/><Relationship Id="rId47" Type="http://schemas.openxmlformats.org/officeDocument/2006/relationships/tags" Target="../tags/tag789.xml"/><Relationship Id="rId63" Type="http://schemas.openxmlformats.org/officeDocument/2006/relationships/tags" Target="../tags/tag805.xml"/><Relationship Id="rId68" Type="http://schemas.openxmlformats.org/officeDocument/2006/relationships/tags" Target="../tags/tag810.xml"/><Relationship Id="rId84" Type="http://schemas.openxmlformats.org/officeDocument/2006/relationships/tags" Target="../tags/tag826.xml"/><Relationship Id="rId16" Type="http://schemas.openxmlformats.org/officeDocument/2006/relationships/tags" Target="../tags/tag758.xml"/><Relationship Id="rId11" Type="http://schemas.openxmlformats.org/officeDocument/2006/relationships/tags" Target="../tags/tag753.xml"/><Relationship Id="rId32" Type="http://schemas.openxmlformats.org/officeDocument/2006/relationships/tags" Target="../tags/tag774.xml"/><Relationship Id="rId37" Type="http://schemas.openxmlformats.org/officeDocument/2006/relationships/tags" Target="../tags/tag779.xml"/><Relationship Id="rId53" Type="http://schemas.openxmlformats.org/officeDocument/2006/relationships/tags" Target="../tags/tag795.xml"/><Relationship Id="rId58" Type="http://schemas.openxmlformats.org/officeDocument/2006/relationships/tags" Target="../tags/tag800.xml"/><Relationship Id="rId74" Type="http://schemas.openxmlformats.org/officeDocument/2006/relationships/tags" Target="../tags/tag816.xml"/><Relationship Id="rId79" Type="http://schemas.openxmlformats.org/officeDocument/2006/relationships/tags" Target="../tags/tag821.xml"/><Relationship Id="rId5" Type="http://schemas.openxmlformats.org/officeDocument/2006/relationships/tags" Target="../tags/tag747.xml"/><Relationship Id="rId19" Type="http://schemas.openxmlformats.org/officeDocument/2006/relationships/tags" Target="../tags/tag761.xml"/><Relationship Id="rId14" Type="http://schemas.openxmlformats.org/officeDocument/2006/relationships/tags" Target="../tags/tag756.xml"/><Relationship Id="rId22" Type="http://schemas.openxmlformats.org/officeDocument/2006/relationships/tags" Target="../tags/tag764.xml"/><Relationship Id="rId27" Type="http://schemas.openxmlformats.org/officeDocument/2006/relationships/tags" Target="../tags/tag769.xml"/><Relationship Id="rId30" Type="http://schemas.openxmlformats.org/officeDocument/2006/relationships/tags" Target="../tags/tag772.xml"/><Relationship Id="rId35" Type="http://schemas.openxmlformats.org/officeDocument/2006/relationships/tags" Target="../tags/tag777.xml"/><Relationship Id="rId43" Type="http://schemas.openxmlformats.org/officeDocument/2006/relationships/tags" Target="../tags/tag785.xml"/><Relationship Id="rId48" Type="http://schemas.openxmlformats.org/officeDocument/2006/relationships/tags" Target="../tags/tag790.xml"/><Relationship Id="rId56" Type="http://schemas.openxmlformats.org/officeDocument/2006/relationships/tags" Target="../tags/tag798.xml"/><Relationship Id="rId64" Type="http://schemas.openxmlformats.org/officeDocument/2006/relationships/tags" Target="../tags/tag806.xml"/><Relationship Id="rId69" Type="http://schemas.openxmlformats.org/officeDocument/2006/relationships/tags" Target="../tags/tag811.xml"/><Relationship Id="rId77" Type="http://schemas.openxmlformats.org/officeDocument/2006/relationships/tags" Target="../tags/tag819.xml"/><Relationship Id="rId8" Type="http://schemas.openxmlformats.org/officeDocument/2006/relationships/tags" Target="../tags/tag750.xml"/><Relationship Id="rId51" Type="http://schemas.openxmlformats.org/officeDocument/2006/relationships/tags" Target="../tags/tag793.xml"/><Relationship Id="rId72" Type="http://schemas.openxmlformats.org/officeDocument/2006/relationships/tags" Target="../tags/tag814.xml"/><Relationship Id="rId80" Type="http://schemas.openxmlformats.org/officeDocument/2006/relationships/tags" Target="../tags/tag822.xml"/><Relationship Id="rId85" Type="http://schemas.openxmlformats.org/officeDocument/2006/relationships/tags" Target="../tags/tag827.xml"/><Relationship Id="rId3" Type="http://schemas.openxmlformats.org/officeDocument/2006/relationships/tags" Target="../tags/tag745.xml"/><Relationship Id="rId12" Type="http://schemas.openxmlformats.org/officeDocument/2006/relationships/tags" Target="../tags/tag754.xml"/><Relationship Id="rId17" Type="http://schemas.openxmlformats.org/officeDocument/2006/relationships/tags" Target="../tags/tag759.xml"/><Relationship Id="rId25" Type="http://schemas.openxmlformats.org/officeDocument/2006/relationships/tags" Target="../tags/tag767.xml"/><Relationship Id="rId33" Type="http://schemas.openxmlformats.org/officeDocument/2006/relationships/tags" Target="../tags/tag775.xml"/><Relationship Id="rId38" Type="http://schemas.openxmlformats.org/officeDocument/2006/relationships/tags" Target="../tags/tag780.xml"/><Relationship Id="rId46" Type="http://schemas.openxmlformats.org/officeDocument/2006/relationships/tags" Target="../tags/tag788.xml"/><Relationship Id="rId59" Type="http://schemas.openxmlformats.org/officeDocument/2006/relationships/tags" Target="../tags/tag801.xml"/><Relationship Id="rId67" Type="http://schemas.openxmlformats.org/officeDocument/2006/relationships/tags" Target="../tags/tag809.xml"/><Relationship Id="rId20" Type="http://schemas.openxmlformats.org/officeDocument/2006/relationships/tags" Target="../tags/tag762.xml"/><Relationship Id="rId41" Type="http://schemas.openxmlformats.org/officeDocument/2006/relationships/tags" Target="../tags/tag783.xml"/><Relationship Id="rId54" Type="http://schemas.openxmlformats.org/officeDocument/2006/relationships/tags" Target="../tags/tag796.xml"/><Relationship Id="rId62" Type="http://schemas.openxmlformats.org/officeDocument/2006/relationships/tags" Target="../tags/tag804.xml"/><Relationship Id="rId70" Type="http://schemas.openxmlformats.org/officeDocument/2006/relationships/tags" Target="../tags/tag812.xml"/><Relationship Id="rId75" Type="http://schemas.openxmlformats.org/officeDocument/2006/relationships/tags" Target="../tags/tag817.xml"/><Relationship Id="rId83" Type="http://schemas.openxmlformats.org/officeDocument/2006/relationships/tags" Target="../tags/tag825.xml"/><Relationship Id="rId1" Type="http://schemas.openxmlformats.org/officeDocument/2006/relationships/tags" Target="../tags/tag743.xml"/><Relationship Id="rId6" Type="http://schemas.openxmlformats.org/officeDocument/2006/relationships/tags" Target="../tags/tag748.xml"/><Relationship Id="rId15" Type="http://schemas.openxmlformats.org/officeDocument/2006/relationships/tags" Target="../tags/tag757.xml"/><Relationship Id="rId23" Type="http://schemas.openxmlformats.org/officeDocument/2006/relationships/tags" Target="../tags/tag765.xml"/><Relationship Id="rId28" Type="http://schemas.openxmlformats.org/officeDocument/2006/relationships/tags" Target="../tags/tag770.xml"/><Relationship Id="rId36" Type="http://schemas.openxmlformats.org/officeDocument/2006/relationships/tags" Target="../tags/tag778.xml"/><Relationship Id="rId49" Type="http://schemas.openxmlformats.org/officeDocument/2006/relationships/tags" Target="../tags/tag791.xml"/><Relationship Id="rId57" Type="http://schemas.openxmlformats.org/officeDocument/2006/relationships/tags" Target="../tags/tag799.xml"/><Relationship Id="rId10" Type="http://schemas.openxmlformats.org/officeDocument/2006/relationships/tags" Target="../tags/tag752.xml"/><Relationship Id="rId31" Type="http://schemas.openxmlformats.org/officeDocument/2006/relationships/tags" Target="../tags/tag773.xml"/><Relationship Id="rId44" Type="http://schemas.openxmlformats.org/officeDocument/2006/relationships/tags" Target="../tags/tag786.xml"/><Relationship Id="rId52" Type="http://schemas.openxmlformats.org/officeDocument/2006/relationships/tags" Target="../tags/tag794.xml"/><Relationship Id="rId60" Type="http://schemas.openxmlformats.org/officeDocument/2006/relationships/tags" Target="../tags/tag802.xml"/><Relationship Id="rId65" Type="http://schemas.openxmlformats.org/officeDocument/2006/relationships/tags" Target="../tags/tag807.xml"/><Relationship Id="rId73" Type="http://schemas.openxmlformats.org/officeDocument/2006/relationships/tags" Target="../tags/tag815.xml"/><Relationship Id="rId78" Type="http://schemas.openxmlformats.org/officeDocument/2006/relationships/tags" Target="../tags/tag820.xml"/><Relationship Id="rId81" Type="http://schemas.openxmlformats.org/officeDocument/2006/relationships/tags" Target="../tags/tag823.xml"/><Relationship Id="rId86" Type="http://schemas.openxmlformats.org/officeDocument/2006/relationships/slideLayout" Target="../slideLayouts/slideLayout2.xml"/><Relationship Id="rId4" Type="http://schemas.openxmlformats.org/officeDocument/2006/relationships/tags" Target="../tags/tag746.xml"/><Relationship Id="rId9" Type="http://schemas.openxmlformats.org/officeDocument/2006/relationships/tags" Target="../tags/tag751.xml"/><Relationship Id="rId13" Type="http://schemas.openxmlformats.org/officeDocument/2006/relationships/tags" Target="../tags/tag755.xml"/><Relationship Id="rId18" Type="http://schemas.openxmlformats.org/officeDocument/2006/relationships/tags" Target="../tags/tag760.xml"/><Relationship Id="rId39" Type="http://schemas.openxmlformats.org/officeDocument/2006/relationships/tags" Target="../tags/tag781.xml"/><Relationship Id="rId34" Type="http://schemas.openxmlformats.org/officeDocument/2006/relationships/tags" Target="../tags/tag776.xml"/><Relationship Id="rId50" Type="http://schemas.openxmlformats.org/officeDocument/2006/relationships/tags" Target="../tags/tag792.xml"/><Relationship Id="rId55" Type="http://schemas.openxmlformats.org/officeDocument/2006/relationships/tags" Target="../tags/tag797.xml"/><Relationship Id="rId76" Type="http://schemas.openxmlformats.org/officeDocument/2006/relationships/tags" Target="../tags/tag818.xml"/><Relationship Id="rId7" Type="http://schemas.openxmlformats.org/officeDocument/2006/relationships/tags" Target="../tags/tag749.xml"/><Relationship Id="rId71" Type="http://schemas.openxmlformats.org/officeDocument/2006/relationships/tags" Target="../tags/tag813.xml"/><Relationship Id="rId2" Type="http://schemas.openxmlformats.org/officeDocument/2006/relationships/tags" Target="../tags/tag744.xml"/><Relationship Id="rId29" Type="http://schemas.openxmlformats.org/officeDocument/2006/relationships/tags" Target="../tags/tag771.xml"/><Relationship Id="rId24" Type="http://schemas.openxmlformats.org/officeDocument/2006/relationships/tags" Target="../tags/tag766.xml"/><Relationship Id="rId40" Type="http://schemas.openxmlformats.org/officeDocument/2006/relationships/tags" Target="../tags/tag782.xml"/><Relationship Id="rId45" Type="http://schemas.openxmlformats.org/officeDocument/2006/relationships/tags" Target="../tags/tag787.xml"/><Relationship Id="rId66" Type="http://schemas.openxmlformats.org/officeDocument/2006/relationships/tags" Target="../tags/tag808.xml"/><Relationship Id="rId61" Type="http://schemas.openxmlformats.org/officeDocument/2006/relationships/tags" Target="../tags/tag803.xml"/><Relationship Id="rId82" Type="http://schemas.openxmlformats.org/officeDocument/2006/relationships/tags" Target="../tags/tag8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Testing a Hypothesis about a Population Proportion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5A8B-A2C5-4870-AD2D-A3E9F0DC2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 Hypothesis about a Population Proportion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4CB4A-DE40-44AA-B64B-68657D1F2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to test hypotheses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14CB4A-DE40-44AA-B64B-68657D1F2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36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2" name="SMARTInkShape-Group47">
            <a:extLst>
              <a:ext uri="{FF2B5EF4-FFF2-40B4-BE49-F238E27FC236}">
                <a16:creationId xmlns:a16="http://schemas.microsoft.com/office/drawing/2014/main" id="{7C063E60-2402-FBB8-7758-3701A337FCBC}"/>
              </a:ext>
            </a:extLst>
          </p:cNvPr>
          <p:cNvGrpSpPr/>
          <p:nvPr/>
        </p:nvGrpSpPr>
        <p:grpSpPr>
          <a:xfrm>
            <a:off x="8524875" y="4800600"/>
            <a:ext cx="542926" cy="532294"/>
            <a:chOff x="8524875" y="4800600"/>
            <a:chExt cx="542926" cy="532294"/>
          </a:xfrm>
        </p:grpSpPr>
        <p:sp>
          <p:nvSpPr>
            <p:cNvPr id="275" name="SMARTInkShape-235">
              <a:extLst>
                <a:ext uri="{FF2B5EF4-FFF2-40B4-BE49-F238E27FC236}">
                  <a16:creationId xmlns:a16="http://schemas.microsoft.com/office/drawing/2014/main" id="{D2AB4A1F-C44F-7427-73FF-BB95489F4DB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8768652" y="5210209"/>
              <a:ext cx="112696" cy="122685"/>
            </a:xfrm>
            <a:custGeom>
              <a:avLst/>
              <a:gdLst/>
              <a:ahLst/>
              <a:cxnLst/>
              <a:rect l="0" t="0" r="0" b="0"/>
              <a:pathLst>
                <a:path w="112696" h="122685">
                  <a:moveTo>
                    <a:pt x="80073" y="9491"/>
                  </a:moveTo>
                  <a:lnTo>
                    <a:pt x="80073" y="9491"/>
                  </a:lnTo>
                  <a:lnTo>
                    <a:pt x="80073" y="82"/>
                  </a:lnTo>
                  <a:lnTo>
                    <a:pt x="75016" y="0"/>
                  </a:lnTo>
                  <a:lnTo>
                    <a:pt x="61759" y="5032"/>
                  </a:lnTo>
                  <a:lnTo>
                    <a:pt x="44426" y="18283"/>
                  </a:lnTo>
                  <a:lnTo>
                    <a:pt x="8260" y="62530"/>
                  </a:lnTo>
                  <a:lnTo>
                    <a:pt x="1238" y="73986"/>
                  </a:lnTo>
                  <a:lnTo>
                    <a:pt x="0" y="80004"/>
                  </a:lnTo>
                  <a:lnTo>
                    <a:pt x="1446" y="92336"/>
                  </a:lnTo>
                  <a:lnTo>
                    <a:pt x="13267" y="111178"/>
                  </a:lnTo>
                  <a:lnTo>
                    <a:pt x="24275" y="118186"/>
                  </a:lnTo>
                  <a:lnTo>
                    <a:pt x="48590" y="122684"/>
                  </a:lnTo>
                  <a:lnTo>
                    <a:pt x="63965" y="117654"/>
                  </a:lnTo>
                  <a:lnTo>
                    <a:pt x="89592" y="102235"/>
                  </a:lnTo>
                  <a:lnTo>
                    <a:pt x="101355" y="77070"/>
                  </a:lnTo>
                  <a:lnTo>
                    <a:pt x="112695" y="39303"/>
                  </a:lnTo>
                  <a:lnTo>
                    <a:pt x="111151" y="24152"/>
                  </a:lnTo>
                  <a:lnTo>
                    <a:pt x="108202" y="19265"/>
                  </a:lnTo>
                  <a:lnTo>
                    <a:pt x="104117" y="16007"/>
                  </a:lnTo>
                  <a:lnTo>
                    <a:pt x="99278" y="13835"/>
                  </a:lnTo>
                  <a:lnTo>
                    <a:pt x="88255" y="14244"/>
                  </a:lnTo>
                  <a:lnTo>
                    <a:pt x="64216" y="20504"/>
                  </a:lnTo>
                  <a:lnTo>
                    <a:pt x="41973" y="38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36">
              <a:extLst>
                <a:ext uri="{FF2B5EF4-FFF2-40B4-BE49-F238E27FC236}">
                  <a16:creationId xmlns:a16="http://schemas.microsoft.com/office/drawing/2014/main" id="{ECFA72BF-15EA-7327-757C-3716737FB46E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8671020" y="5182027"/>
              <a:ext cx="63291" cy="120464"/>
            </a:xfrm>
            <a:custGeom>
              <a:avLst/>
              <a:gdLst/>
              <a:ahLst/>
              <a:cxnLst/>
              <a:rect l="0" t="0" r="0" b="0"/>
              <a:pathLst>
                <a:path w="63291" h="120464">
                  <a:moveTo>
                    <a:pt x="53880" y="18623"/>
                  </a:moveTo>
                  <a:lnTo>
                    <a:pt x="53880" y="18623"/>
                  </a:lnTo>
                  <a:lnTo>
                    <a:pt x="62082" y="10422"/>
                  </a:lnTo>
                  <a:lnTo>
                    <a:pt x="63290" y="1014"/>
                  </a:lnTo>
                  <a:lnTo>
                    <a:pt x="62268" y="533"/>
                  </a:lnTo>
                  <a:lnTo>
                    <a:pt x="58315" y="0"/>
                  </a:lnTo>
                  <a:lnTo>
                    <a:pt x="53028" y="2585"/>
                  </a:lnTo>
                  <a:lnTo>
                    <a:pt x="7926" y="45564"/>
                  </a:lnTo>
                  <a:lnTo>
                    <a:pt x="1706" y="60230"/>
                  </a:lnTo>
                  <a:lnTo>
                    <a:pt x="0" y="77331"/>
                  </a:lnTo>
                  <a:lnTo>
                    <a:pt x="2769" y="95516"/>
                  </a:lnTo>
                  <a:lnTo>
                    <a:pt x="10350" y="108536"/>
                  </a:lnTo>
                  <a:lnTo>
                    <a:pt x="15334" y="113490"/>
                  </a:lnTo>
                  <a:lnTo>
                    <a:pt x="26518" y="118995"/>
                  </a:lnTo>
                  <a:lnTo>
                    <a:pt x="32464" y="120463"/>
                  </a:lnTo>
                  <a:lnTo>
                    <a:pt x="36428" y="119324"/>
                  </a:lnTo>
                  <a:lnTo>
                    <a:pt x="39071" y="116448"/>
                  </a:lnTo>
                  <a:lnTo>
                    <a:pt x="58969" y="69609"/>
                  </a:lnTo>
                  <a:lnTo>
                    <a:pt x="60375" y="55041"/>
                  </a:lnTo>
                  <a:lnTo>
                    <a:pt x="57473" y="41513"/>
                  </a:lnTo>
                  <a:lnTo>
                    <a:pt x="44355" y="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37">
              <a:extLst>
                <a:ext uri="{FF2B5EF4-FFF2-40B4-BE49-F238E27FC236}">
                  <a16:creationId xmlns:a16="http://schemas.microsoft.com/office/drawing/2014/main" id="{171781A0-FF00-F099-07F1-058A5DDB48C1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8572500" y="5153025"/>
              <a:ext cx="47626" cy="133351"/>
            </a:xfrm>
            <a:custGeom>
              <a:avLst/>
              <a:gdLst/>
              <a:ahLst/>
              <a:cxnLst/>
              <a:rect l="0" t="0" r="0" b="0"/>
              <a:pathLst>
                <a:path w="47626" h="133351">
                  <a:moveTo>
                    <a:pt x="47625" y="0"/>
                  </a:moveTo>
                  <a:lnTo>
                    <a:pt x="47625" y="0"/>
                  </a:lnTo>
                  <a:lnTo>
                    <a:pt x="28329" y="46135"/>
                  </a:lnTo>
                  <a:lnTo>
                    <a:pt x="9503" y="9313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38">
              <a:extLst>
                <a:ext uri="{FF2B5EF4-FFF2-40B4-BE49-F238E27FC236}">
                  <a16:creationId xmlns:a16="http://schemas.microsoft.com/office/drawing/2014/main" id="{B29AA716-3F67-72E7-FE19-3E1AA1F95710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8524875" y="5067300"/>
              <a:ext cx="400051" cy="19051"/>
            </a:xfrm>
            <a:custGeom>
              <a:avLst/>
              <a:gdLst/>
              <a:ahLst/>
              <a:cxnLst/>
              <a:rect l="0" t="0" r="0" b="0"/>
              <a:pathLst>
                <a:path w="400051" h="19051">
                  <a:moveTo>
                    <a:pt x="0" y="0"/>
                  </a:moveTo>
                  <a:lnTo>
                    <a:pt x="0" y="0"/>
                  </a:lnTo>
                  <a:lnTo>
                    <a:pt x="34630" y="0"/>
                  </a:lnTo>
                  <a:lnTo>
                    <a:pt x="81875" y="0"/>
                  </a:lnTo>
                  <a:lnTo>
                    <a:pt x="121407" y="0"/>
                  </a:lnTo>
                  <a:lnTo>
                    <a:pt x="155206" y="0"/>
                  </a:lnTo>
                  <a:lnTo>
                    <a:pt x="198034" y="0"/>
                  </a:lnTo>
                  <a:lnTo>
                    <a:pt x="237534" y="0"/>
                  </a:lnTo>
                  <a:lnTo>
                    <a:pt x="284518" y="0"/>
                  </a:lnTo>
                  <a:lnTo>
                    <a:pt x="320127" y="1058"/>
                  </a:lnTo>
                  <a:lnTo>
                    <a:pt x="358025" y="6545"/>
                  </a:lnTo>
                  <a:lnTo>
                    <a:pt x="386187" y="9701"/>
                  </a:lnTo>
                  <a:lnTo>
                    <a:pt x="400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9">
              <a:extLst>
                <a:ext uri="{FF2B5EF4-FFF2-40B4-BE49-F238E27FC236}">
                  <a16:creationId xmlns:a16="http://schemas.microsoft.com/office/drawing/2014/main" id="{D020A36F-AC38-33ED-8C13-3E9FF98B9981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867775" y="4800600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39772" y="16641"/>
                  </a:lnTo>
                  <a:lnTo>
                    <a:pt x="80960" y="4385"/>
                  </a:lnTo>
                  <a:lnTo>
                    <a:pt x="125357" y="385"/>
                  </a:lnTo>
                  <a:lnTo>
                    <a:pt x="171652" y="5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40">
              <a:extLst>
                <a:ext uri="{FF2B5EF4-FFF2-40B4-BE49-F238E27FC236}">
                  <a16:creationId xmlns:a16="http://schemas.microsoft.com/office/drawing/2014/main" id="{44CB7A88-4B82-77AE-FEFE-821A6900E8C0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829675" y="4821367"/>
              <a:ext cx="94500" cy="160209"/>
            </a:xfrm>
            <a:custGeom>
              <a:avLst/>
              <a:gdLst/>
              <a:ahLst/>
              <a:cxnLst/>
              <a:rect l="0" t="0" r="0" b="0"/>
              <a:pathLst>
                <a:path w="94500" h="160209">
                  <a:moveTo>
                    <a:pt x="28575" y="17333"/>
                  </a:moveTo>
                  <a:lnTo>
                    <a:pt x="28575" y="17333"/>
                  </a:lnTo>
                  <a:lnTo>
                    <a:pt x="33632" y="12276"/>
                  </a:lnTo>
                  <a:lnTo>
                    <a:pt x="36113" y="6972"/>
                  </a:lnTo>
                  <a:lnTo>
                    <a:pt x="37709" y="0"/>
                  </a:lnTo>
                  <a:lnTo>
                    <a:pt x="37926" y="1868"/>
                  </a:lnTo>
                  <a:lnTo>
                    <a:pt x="37985" y="3847"/>
                  </a:lnTo>
                  <a:lnTo>
                    <a:pt x="35227" y="8870"/>
                  </a:lnTo>
                  <a:lnTo>
                    <a:pt x="15708" y="35152"/>
                  </a:lnTo>
                  <a:lnTo>
                    <a:pt x="11357" y="52834"/>
                  </a:lnTo>
                  <a:lnTo>
                    <a:pt x="13161" y="62392"/>
                  </a:lnTo>
                  <a:lnTo>
                    <a:pt x="15124" y="66423"/>
                  </a:lnTo>
                  <a:lnTo>
                    <a:pt x="22951" y="73722"/>
                  </a:lnTo>
                  <a:lnTo>
                    <a:pt x="57859" y="95745"/>
                  </a:lnTo>
                  <a:lnTo>
                    <a:pt x="89546" y="103475"/>
                  </a:lnTo>
                  <a:lnTo>
                    <a:pt x="91448" y="105452"/>
                  </a:lnTo>
                  <a:lnTo>
                    <a:pt x="94499" y="111174"/>
                  </a:lnTo>
                  <a:lnTo>
                    <a:pt x="49086" y="139365"/>
                  </a:lnTo>
                  <a:lnTo>
                    <a:pt x="31831" y="147330"/>
                  </a:lnTo>
                  <a:lnTo>
                    <a:pt x="0" y="16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41">
              <a:extLst>
                <a:ext uri="{FF2B5EF4-FFF2-40B4-BE49-F238E27FC236}">
                  <a16:creationId xmlns:a16="http://schemas.microsoft.com/office/drawing/2014/main" id="{627E788F-60AA-35D2-D5CA-71FE94F5A345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8610610" y="4819650"/>
              <a:ext cx="133108" cy="171451"/>
            </a:xfrm>
            <a:custGeom>
              <a:avLst/>
              <a:gdLst/>
              <a:ahLst/>
              <a:cxnLst/>
              <a:rect l="0" t="0" r="0" b="0"/>
              <a:pathLst>
                <a:path w="133108" h="171451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38116" y="0"/>
                  </a:lnTo>
                  <a:lnTo>
                    <a:pt x="83838" y="0"/>
                  </a:lnTo>
                  <a:lnTo>
                    <a:pt x="130687" y="0"/>
                  </a:lnTo>
                  <a:lnTo>
                    <a:pt x="131570" y="1058"/>
                  </a:lnTo>
                  <a:lnTo>
                    <a:pt x="133107" y="8201"/>
                  </a:lnTo>
                  <a:lnTo>
                    <a:pt x="97686" y="50194"/>
                  </a:lnTo>
                  <a:lnTo>
                    <a:pt x="57107" y="94888"/>
                  </a:lnTo>
                  <a:lnTo>
                    <a:pt x="45371" y="111958"/>
                  </a:lnTo>
                  <a:lnTo>
                    <a:pt x="39528" y="142177"/>
                  </a:lnTo>
                  <a:lnTo>
                    <a:pt x="38729" y="152442"/>
                  </a:lnTo>
                  <a:lnTo>
                    <a:pt x="4761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48">
            <a:extLst>
              <a:ext uri="{FF2B5EF4-FFF2-40B4-BE49-F238E27FC236}">
                <a16:creationId xmlns:a16="http://schemas.microsoft.com/office/drawing/2014/main" id="{A27780A4-8BB2-3520-1B3C-E37DB94BFC3B}"/>
              </a:ext>
            </a:extLst>
          </p:cNvPr>
          <p:cNvGrpSpPr/>
          <p:nvPr/>
        </p:nvGrpSpPr>
        <p:grpSpPr>
          <a:xfrm>
            <a:off x="7658100" y="4820169"/>
            <a:ext cx="733426" cy="247132"/>
            <a:chOff x="7658100" y="4820169"/>
            <a:chExt cx="733426" cy="247132"/>
          </a:xfrm>
        </p:grpSpPr>
        <p:sp>
          <p:nvSpPr>
            <p:cNvPr id="283" name="SMARTInkShape-242">
              <a:extLst>
                <a:ext uri="{FF2B5EF4-FFF2-40B4-BE49-F238E27FC236}">
                  <a16:creationId xmlns:a16="http://schemas.microsoft.com/office/drawing/2014/main" id="{EBB4A652-39D8-B70D-DF27-DEFBBF71A7CD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8271737" y="4943475"/>
              <a:ext cx="119789" cy="1"/>
            </a:xfrm>
            <a:custGeom>
              <a:avLst/>
              <a:gdLst/>
              <a:ahLst/>
              <a:cxnLst/>
              <a:rect l="0" t="0" r="0" b="0"/>
              <a:pathLst>
                <a:path w="1197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5386" y="0"/>
                  </a:lnTo>
                  <a:lnTo>
                    <a:pt x="84903" y="0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43">
              <a:extLst>
                <a:ext uri="{FF2B5EF4-FFF2-40B4-BE49-F238E27FC236}">
                  <a16:creationId xmlns:a16="http://schemas.microsoft.com/office/drawing/2014/main" id="{2A82483D-2507-7E44-2CB9-59879F143EDA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8277225" y="488632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5537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4">
              <a:extLst>
                <a:ext uri="{FF2B5EF4-FFF2-40B4-BE49-F238E27FC236}">
                  <a16:creationId xmlns:a16="http://schemas.microsoft.com/office/drawing/2014/main" id="{61E4D3B6-7322-97BB-A79F-FA0D1917181B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8107887" y="4943475"/>
              <a:ext cx="39878" cy="73805"/>
            </a:xfrm>
            <a:custGeom>
              <a:avLst/>
              <a:gdLst/>
              <a:ahLst/>
              <a:cxnLst/>
              <a:rect l="0" t="0" r="0" b="0"/>
              <a:pathLst>
                <a:path w="39878" h="73805">
                  <a:moveTo>
                    <a:pt x="35988" y="0"/>
                  </a:moveTo>
                  <a:lnTo>
                    <a:pt x="35988" y="0"/>
                  </a:lnTo>
                  <a:lnTo>
                    <a:pt x="26578" y="0"/>
                  </a:lnTo>
                  <a:lnTo>
                    <a:pt x="5014" y="21459"/>
                  </a:lnTo>
                  <a:lnTo>
                    <a:pt x="1056" y="31057"/>
                  </a:lnTo>
                  <a:lnTo>
                    <a:pt x="0" y="36579"/>
                  </a:lnTo>
                  <a:lnTo>
                    <a:pt x="1649" y="48360"/>
                  </a:lnTo>
                  <a:lnTo>
                    <a:pt x="5910" y="59593"/>
                  </a:lnTo>
                  <a:lnTo>
                    <a:pt x="11331" y="68115"/>
                  </a:lnTo>
                  <a:lnTo>
                    <a:pt x="17269" y="72606"/>
                  </a:lnTo>
                  <a:lnTo>
                    <a:pt x="20334" y="73804"/>
                  </a:lnTo>
                  <a:lnTo>
                    <a:pt x="23435" y="72485"/>
                  </a:lnTo>
                  <a:lnTo>
                    <a:pt x="29704" y="65377"/>
                  </a:lnTo>
                  <a:lnTo>
                    <a:pt x="39182" y="44418"/>
                  </a:lnTo>
                  <a:lnTo>
                    <a:pt x="39877" y="29972"/>
                  </a:lnTo>
                  <a:lnTo>
                    <a:pt x="36659" y="17554"/>
                  </a:lnTo>
                  <a:lnTo>
                    <a:pt x="31701" y="8508"/>
                  </a:lnTo>
                  <a:lnTo>
                    <a:pt x="25968" y="3781"/>
                  </a:lnTo>
                  <a:lnTo>
                    <a:pt x="22958" y="2521"/>
                  </a:lnTo>
                  <a:lnTo>
                    <a:pt x="20951" y="2739"/>
                  </a:lnTo>
                  <a:lnTo>
                    <a:pt x="19613" y="3942"/>
                  </a:lnTo>
                  <a:lnTo>
                    <a:pt x="169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5">
              <a:extLst>
                <a:ext uri="{FF2B5EF4-FFF2-40B4-BE49-F238E27FC236}">
                  <a16:creationId xmlns:a16="http://schemas.microsoft.com/office/drawing/2014/main" id="{BF589EB9-1BAA-13D6-B653-885989A23534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7972425" y="4896277"/>
              <a:ext cx="96959" cy="52041"/>
            </a:xfrm>
            <a:custGeom>
              <a:avLst/>
              <a:gdLst/>
              <a:ahLst/>
              <a:cxnLst/>
              <a:rect l="0" t="0" r="0" b="0"/>
              <a:pathLst>
                <a:path w="96959" h="52041">
                  <a:moveTo>
                    <a:pt x="19050" y="18623"/>
                  </a:moveTo>
                  <a:lnTo>
                    <a:pt x="19050" y="18623"/>
                  </a:lnTo>
                  <a:lnTo>
                    <a:pt x="24106" y="13567"/>
                  </a:lnTo>
                  <a:lnTo>
                    <a:pt x="32234" y="11084"/>
                  </a:lnTo>
                  <a:lnTo>
                    <a:pt x="41843" y="8922"/>
                  </a:lnTo>
                  <a:lnTo>
                    <a:pt x="54261" y="2813"/>
                  </a:lnTo>
                  <a:lnTo>
                    <a:pt x="77950" y="0"/>
                  </a:lnTo>
                  <a:lnTo>
                    <a:pt x="87914" y="5407"/>
                  </a:lnTo>
                  <a:lnTo>
                    <a:pt x="93535" y="9813"/>
                  </a:lnTo>
                  <a:lnTo>
                    <a:pt x="96223" y="13808"/>
                  </a:lnTo>
                  <a:lnTo>
                    <a:pt x="96958" y="17530"/>
                  </a:lnTo>
                  <a:lnTo>
                    <a:pt x="96389" y="21069"/>
                  </a:lnTo>
                  <a:lnTo>
                    <a:pt x="85475" y="36163"/>
                  </a:lnTo>
                  <a:lnTo>
                    <a:pt x="74678" y="42294"/>
                  </a:lnTo>
                  <a:lnTo>
                    <a:pt x="37703" y="52040"/>
                  </a:lnTo>
                  <a:lnTo>
                    <a:pt x="0" y="47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6">
              <a:extLst>
                <a:ext uri="{FF2B5EF4-FFF2-40B4-BE49-F238E27FC236}">
                  <a16:creationId xmlns:a16="http://schemas.microsoft.com/office/drawing/2014/main" id="{527D049A-92D3-6B4F-55C1-133065A74320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7972425" y="4829683"/>
              <a:ext cx="38067" cy="237618"/>
            </a:xfrm>
            <a:custGeom>
              <a:avLst/>
              <a:gdLst/>
              <a:ahLst/>
              <a:cxnLst/>
              <a:rect l="0" t="0" r="0" b="0"/>
              <a:pathLst>
                <a:path w="38067" h="237618">
                  <a:moveTo>
                    <a:pt x="28575" y="18542"/>
                  </a:moveTo>
                  <a:lnTo>
                    <a:pt x="28575" y="18542"/>
                  </a:lnTo>
                  <a:lnTo>
                    <a:pt x="28575" y="5285"/>
                  </a:lnTo>
                  <a:lnTo>
                    <a:pt x="29633" y="3354"/>
                  </a:lnTo>
                  <a:lnTo>
                    <a:pt x="31397" y="2067"/>
                  </a:lnTo>
                  <a:lnTo>
                    <a:pt x="36776" y="0"/>
                  </a:lnTo>
                  <a:lnTo>
                    <a:pt x="38066" y="36085"/>
                  </a:lnTo>
                  <a:lnTo>
                    <a:pt x="27735" y="74853"/>
                  </a:lnTo>
                  <a:lnTo>
                    <a:pt x="15980" y="113543"/>
                  </a:lnTo>
                  <a:lnTo>
                    <a:pt x="4735" y="151819"/>
                  </a:lnTo>
                  <a:lnTo>
                    <a:pt x="935" y="192564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47">
              <a:extLst>
                <a:ext uri="{FF2B5EF4-FFF2-40B4-BE49-F238E27FC236}">
                  <a16:creationId xmlns:a16="http://schemas.microsoft.com/office/drawing/2014/main" id="{9EE93DFD-D3FF-8439-4A44-1C7FF963A4AD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7762875" y="4918937"/>
              <a:ext cx="152401" cy="5489"/>
            </a:xfrm>
            <a:custGeom>
              <a:avLst/>
              <a:gdLst/>
              <a:ahLst/>
              <a:cxnLst/>
              <a:rect l="0" t="0" r="0" b="0"/>
              <a:pathLst>
                <a:path w="152401" h="5489">
                  <a:moveTo>
                    <a:pt x="0" y="5488"/>
                  </a:moveTo>
                  <a:lnTo>
                    <a:pt x="0" y="5488"/>
                  </a:lnTo>
                  <a:lnTo>
                    <a:pt x="24909" y="4430"/>
                  </a:lnTo>
                  <a:lnTo>
                    <a:pt x="49361" y="0"/>
                  </a:lnTo>
                  <a:lnTo>
                    <a:pt x="95479" y="4556"/>
                  </a:lnTo>
                  <a:lnTo>
                    <a:pt x="1524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48">
              <a:extLst>
                <a:ext uri="{FF2B5EF4-FFF2-40B4-BE49-F238E27FC236}">
                  <a16:creationId xmlns:a16="http://schemas.microsoft.com/office/drawing/2014/main" id="{F27835C6-7AC1-0F65-A63A-B1DF374A03B0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658100" y="4820169"/>
              <a:ext cx="57113" cy="237607"/>
            </a:xfrm>
            <a:custGeom>
              <a:avLst/>
              <a:gdLst/>
              <a:ahLst/>
              <a:cxnLst/>
              <a:rect l="0" t="0" r="0" b="0"/>
              <a:pathLst>
                <a:path w="57113" h="237607">
                  <a:moveTo>
                    <a:pt x="38100" y="28056"/>
                  </a:moveTo>
                  <a:lnTo>
                    <a:pt x="38100" y="28056"/>
                  </a:lnTo>
                  <a:lnTo>
                    <a:pt x="52290" y="13867"/>
                  </a:lnTo>
                  <a:lnTo>
                    <a:pt x="54990" y="8344"/>
                  </a:lnTo>
                  <a:lnTo>
                    <a:pt x="57024" y="0"/>
                  </a:lnTo>
                  <a:lnTo>
                    <a:pt x="57112" y="4692"/>
                  </a:lnTo>
                  <a:lnTo>
                    <a:pt x="46784" y="45165"/>
                  </a:lnTo>
                  <a:lnTo>
                    <a:pt x="34759" y="87409"/>
                  </a:lnTo>
                  <a:lnTo>
                    <a:pt x="16705" y="131346"/>
                  </a:lnTo>
                  <a:lnTo>
                    <a:pt x="8121" y="177968"/>
                  </a:lnTo>
                  <a:lnTo>
                    <a:pt x="0" y="23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49">
            <a:extLst>
              <a:ext uri="{FF2B5EF4-FFF2-40B4-BE49-F238E27FC236}">
                <a16:creationId xmlns:a16="http://schemas.microsoft.com/office/drawing/2014/main" id="{5B475A65-6D02-E96D-8D0B-BA41E3F2B544}"/>
              </a:ext>
            </a:extLst>
          </p:cNvPr>
          <p:cNvGrpSpPr/>
          <p:nvPr/>
        </p:nvGrpSpPr>
        <p:grpSpPr>
          <a:xfrm>
            <a:off x="8120643" y="3695700"/>
            <a:ext cx="880483" cy="554535"/>
            <a:chOff x="8120643" y="3695700"/>
            <a:chExt cx="880483" cy="554535"/>
          </a:xfrm>
        </p:grpSpPr>
        <p:sp>
          <p:nvSpPr>
            <p:cNvPr id="291" name="SMARTInkShape-249">
              <a:extLst>
                <a:ext uri="{FF2B5EF4-FFF2-40B4-BE49-F238E27FC236}">
                  <a16:creationId xmlns:a16="http://schemas.microsoft.com/office/drawing/2014/main" id="{2C855F94-2860-1FAE-0905-F7B185BA637E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8711745" y="4128702"/>
              <a:ext cx="95926" cy="121533"/>
            </a:xfrm>
            <a:custGeom>
              <a:avLst/>
              <a:gdLst/>
              <a:ahLst/>
              <a:cxnLst/>
              <a:rect l="0" t="0" r="0" b="0"/>
              <a:pathLst>
                <a:path w="95926" h="121533">
                  <a:moveTo>
                    <a:pt x="70305" y="24198"/>
                  </a:moveTo>
                  <a:lnTo>
                    <a:pt x="70305" y="24198"/>
                  </a:lnTo>
                  <a:lnTo>
                    <a:pt x="75362" y="24198"/>
                  </a:lnTo>
                  <a:lnTo>
                    <a:pt x="76851" y="23140"/>
                  </a:lnTo>
                  <a:lnTo>
                    <a:pt x="77843" y="21376"/>
                  </a:lnTo>
                  <a:lnTo>
                    <a:pt x="78507" y="19141"/>
                  </a:lnTo>
                  <a:lnTo>
                    <a:pt x="84496" y="10941"/>
                  </a:lnTo>
                  <a:lnTo>
                    <a:pt x="85057" y="9010"/>
                  </a:lnTo>
                  <a:lnTo>
                    <a:pt x="84372" y="7723"/>
                  </a:lnTo>
                  <a:lnTo>
                    <a:pt x="82858" y="6865"/>
                  </a:lnTo>
                  <a:lnTo>
                    <a:pt x="81849" y="5234"/>
                  </a:lnTo>
                  <a:lnTo>
                    <a:pt x="80727" y="600"/>
                  </a:lnTo>
                  <a:lnTo>
                    <a:pt x="77253" y="0"/>
                  </a:lnTo>
                  <a:lnTo>
                    <a:pt x="58252" y="4210"/>
                  </a:lnTo>
                  <a:lnTo>
                    <a:pt x="25939" y="18143"/>
                  </a:lnTo>
                  <a:lnTo>
                    <a:pt x="16016" y="29974"/>
                  </a:lnTo>
                  <a:lnTo>
                    <a:pt x="1019" y="58382"/>
                  </a:lnTo>
                  <a:lnTo>
                    <a:pt x="0" y="71494"/>
                  </a:lnTo>
                  <a:lnTo>
                    <a:pt x="2913" y="102215"/>
                  </a:lnTo>
                  <a:lnTo>
                    <a:pt x="6328" y="109017"/>
                  </a:lnTo>
                  <a:lnTo>
                    <a:pt x="18587" y="119398"/>
                  </a:lnTo>
                  <a:lnTo>
                    <a:pt x="26301" y="121532"/>
                  </a:lnTo>
                  <a:lnTo>
                    <a:pt x="43339" y="121080"/>
                  </a:lnTo>
                  <a:lnTo>
                    <a:pt x="70782" y="109818"/>
                  </a:lnTo>
                  <a:lnTo>
                    <a:pt x="83923" y="96118"/>
                  </a:lnTo>
                  <a:lnTo>
                    <a:pt x="92232" y="80504"/>
                  </a:lnTo>
                  <a:lnTo>
                    <a:pt x="95925" y="66509"/>
                  </a:lnTo>
                  <a:lnTo>
                    <a:pt x="92948" y="41674"/>
                  </a:lnTo>
                  <a:lnTo>
                    <a:pt x="85364" y="19263"/>
                  </a:lnTo>
                  <a:lnTo>
                    <a:pt x="81403" y="14558"/>
                  </a:lnTo>
                  <a:lnTo>
                    <a:pt x="71357" y="9330"/>
                  </a:lnTo>
                  <a:lnTo>
                    <a:pt x="32205" y="24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50">
              <a:extLst>
                <a:ext uri="{FF2B5EF4-FFF2-40B4-BE49-F238E27FC236}">
                  <a16:creationId xmlns:a16="http://schemas.microsoft.com/office/drawing/2014/main" id="{4D6813D6-5F21-3A02-C109-8AF13B5566C7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8555355" y="4114800"/>
              <a:ext cx="82600" cy="130995"/>
            </a:xfrm>
            <a:custGeom>
              <a:avLst/>
              <a:gdLst/>
              <a:ahLst/>
              <a:cxnLst/>
              <a:rect l="0" t="0" r="0" b="0"/>
              <a:pathLst>
                <a:path w="82600" h="130995">
                  <a:moveTo>
                    <a:pt x="45720" y="66675"/>
                  </a:moveTo>
                  <a:lnTo>
                    <a:pt x="45720" y="66675"/>
                  </a:lnTo>
                  <a:lnTo>
                    <a:pt x="53259" y="48775"/>
                  </a:lnTo>
                  <a:lnTo>
                    <a:pt x="55129" y="30524"/>
                  </a:lnTo>
                  <a:lnTo>
                    <a:pt x="47034" y="20545"/>
                  </a:lnTo>
                  <a:lnTo>
                    <a:pt x="35996" y="24550"/>
                  </a:lnTo>
                  <a:lnTo>
                    <a:pt x="27993" y="32430"/>
                  </a:lnTo>
                  <a:lnTo>
                    <a:pt x="10969" y="61891"/>
                  </a:lnTo>
                  <a:lnTo>
                    <a:pt x="0" y="95287"/>
                  </a:lnTo>
                  <a:lnTo>
                    <a:pt x="1481" y="100566"/>
                  </a:lnTo>
                  <a:lnTo>
                    <a:pt x="8773" y="112076"/>
                  </a:lnTo>
                  <a:lnTo>
                    <a:pt x="24777" y="125400"/>
                  </a:lnTo>
                  <a:lnTo>
                    <a:pt x="47981" y="130994"/>
                  </a:lnTo>
                  <a:lnTo>
                    <a:pt x="62952" y="126659"/>
                  </a:lnTo>
                  <a:lnTo>
                    <a:pt x="69909" y="122539"/>
                  </a:lnTo>
                  <a:lnTo>
                    <a:pt x="74546" y="116618"/>
                  </a:lnTo>
                  <a:lnTo>
                    <a:pt x="79699" y="101572"/>
                  </a:lnTo>
                  <a:lnTo>
                    <a:pt x="82599" y="65138"/>
                  </a:lnTo>
                  <a:lnTo>
                    <a:pt x="77634" y="41650"/>
                  </a:lnTo>
                  <a:lnTo>
                    <a:pt x="68370" y="22745"/>
                  </a:lnTo>
                  <a:lnTo>
                    <a:pt x="57198" y="10814"/>
                  </a:lnTo>
                  <a:lnTo>
                    <a:pt x="26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51">
              <a:extLst>
                <a:ext uri="{FF2B5EF4-FFF2-40B4-BE49-F238E27FC236}">
                  <a16:creationId xmlns:a16="http://schemas.microsoft.com/office/drawing/2014/main" id="{00461FA1-292F-F65D-9FE9-596EFE48EC18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8439150" y="4086225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28575" y="0"/>
                  </a:moveTo>
                  <a:lnTo>
                    <a:pt x="28575" y="0"/>
                  </a:lnTo>
                  <a:lnTo>
                    <a:pt x="27517" y="16267"/>
                  </a:lnTo>
                  <a:lnTo>
                    <a:pt x="15318" y="58038"/>
                  </a:lnTo>
                  <a:lnTo>
                    <a:pt x="2749" y="10207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52">
              <a:extLst>
                <a:ext uri="{FF2B5EF4-FFF2-40B4-BE49-F238E27FC236}">
                  <a16:creationId xmlns:a16="http://schemas.microsoft.com/office/drawing/2014/main" id="{0ED0F28D-68F5-8D5D-D14B-593186516457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8429625" y="3990980"/>
              <a:ext cx="571501" cy="19046"/>
            </a:xfrm>
            <a:custGeom>
              <a:avLst/>
              <a:gdLst/>
              <a:ahLst/>
              <a:cxnLst/>
              <a:rect l="0" t="0" r="0" b="0"/>
              <a:pathLst>
                <a:path w="571501" h="19046">
                  <a:moveTo>
                    <a:pt x="0" y="9520"/>
                  </a:moveTo>
                  <a:lnTo>
                    <a:pt x="0" y="9520"/>
                  </a:lnTo>
                  <a:lnTo>
                    <a:pt x="44829" y="4463"/>
                  </a:lnTo>
                  <a:lnTo>
                    <a:pt x="80428" y="1319"/>
                  </a:lnTo>
                  <a:lnTo>
                    <a:pt x="117787" y="388"/>
                  </a:lnTo>
                  <a:lnTo>
                    <a:pt x="160724" y="112"/>
                  </a:lnTo>
                  <a:lnTo>
                    <a:pt x="206959" y="29"/>
                  </a:lnTo>
                  <a:lnTo>
                    <a:pt x="254173" y="5"/>
                  </a:lnTo>
                  <a:lnTo>
                    <a:pt x="288649" y="0"/>
                  </a:lnTo>
                  <a:lnTo>
                    <a:pt x="324080" y="1055"/>
                  </a:lnTo>
                  <a:lnTo>
                    <a:pt x="357466" y="5052"/>
                  </a:lnTo>
                  <a:lnTo>
                    <a:pt x="389944" y="7534"/>
                  </a:lnTo>
                  <a:lnTo>
                    <a:pt x="422017" y="8637"/>
                  </a:lnTo>
                  <a:lnTo>
                    <a:pt x="467707" y="9259"/>
                  </a:lnTo>
                  <a:lnTo>
                    <a:pt x="504410" y="10501"/>
                  </a:lnTo>
                  <a:lnTo>
                    <a:pt x="544683" y="16043"/>
                  </a:lnTo>
                  <a:lnTo>
                    <a:pt x="571500" y="1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53">
              <a:extLst>
                <a:ext uri="{FF2B5EF4-FFF2-40B4-BE49-F238E27FC236}">
                  <a16:creationId xmlns:a16="http://schemas.microsoft.com/office/drawing/2014/main" id="{E65BA1D7-AA11-4873-B011-2E766F3E5E01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8829675" y="36957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40099" y="21853"/>
                  </a:lnTo>
                  <a:lnTo>
                    <a:pt x="81276" y="10747"/>
                  </a:lnTo>
                  <a:lnTo>
                    <a:pt x="98987" y="882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54">
              <a:extLst>
                <a:ext uri="{FF2B5EF4-FFF2-40B4-BE49-F238E27FC236}">
                  <a16:creationId xmlns:a16="http://schemas.microsoft.com/office/drawing/2014/main" id="{6C06F15D-0A4E-5E80-F4E9-075C30D7882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791575" y="3705396"/>
              <a:ext cx="85009" cy="142705"/>
            </a:xfrm>
            <a:custGeom>
              <a:avLst/>
              <a:gdLst/>
              <a:ahLst/>
              <a:cxnLst/>
              <a:rect l="0" t="0" r="0" b="0"/>
              <a:pathLst>
                <a:path w="85009" h="142705">
                  <a:moveTo>
                    <a:pt x="38100" y="37929"/>
                  </a:moveTo>
                  <a:lnTo>
                    <a:pt x="38100" y="37929"/>
                  </a:lnTo>
                  <a:lnTo>
                    <a:pt x="43157" y="27816"/>
                  </a:lnTo>
                  <a:lnTo>
                    <a:pt x="51284" y="20029"/>
                  </a:lnTo>
                  <a:lnTo>
                    <a:pt x="59835" y="13040"/>
                  </a:lnTo>
                  <a:lnTo>
                    <a:pt x="66408" y="406"/>
                  </a:lnTo>
                  <a:lnTo>
                    <a:pt x="56483" y="0"/>
                  </a:lnTo>
                  <a:lnTo>
                    <a:pt x="40137" y="4936"/>
                  </a:lnTo>
                  <a:lnTo>
                    <a:pt x="21888" y="18158"/>
                  </a:lnTo>
                  <a:lnTo>
                    <a:pt x="15020" y="29495"/>
                  </a:lnTo>
                  <a:lnTo>
                    <a:pt x="10610" y="48963"/>
                  </a:lnTo>
                  <a:lnTo>
                    <a:pt x="14904" y="64717"/>
                  </a:lnTo>
                  <a:lnTo>
                    <a:pt x="22852" y="73823"/>
                  </a:lnTo>
                  <a:lnTo>
                    <a:pt x="63721" y="98125"/>
                  </a:lnTo>
                  <a:lnTo>
                    <a:pt x="80281" y="104383"/>
                  </a:lnTo>
                  <a:lnTo>
                    <a:pt x="82095" y="106573"/>
                  </a:lnTo>
                  <a:lnTo>
                    <a:pt x="84113" y="111829"/>
                  </a:lnTo>
                  <a:lnTo>
                    <a:pt x="85008" y="117693"/>
                  </a:lnTo>
                  <a:lnTo>
                    <a:pt x="82072" y="120738"/>
                  </a:lnTo>
                  <a:lnTo>
                    <a:pt x="44547" y="138493"/>
                  </a:lnTo>
                  <a:lnTo>
                    <a:pt x="0" y="142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55">
              <a:extLst>
                <a:ext uri="{FF2B5EF4-FFF2-40B4-BE49-F238E27FC236}">
                  <a16:creationId xmlns:a16="http://schemas.microsoft.com/office/drawing/2014/main" id="{11694FED-5597-B92D-A129-E869587E034A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8601075" y="3700085"/>
              <a:ext cx="142876" cy="128966"/>
            </a:xfrm>
            <a:custGeom>
              <a:avLst/>
              <a:gdLst/>
              <a:ahLst/>
              <a:cxnLst/>
              <a:rect l="0" t="0" r="0" b="0"/>
              <a:pathLst>
                <a:path w="142876" h="128966">
                  <a:moveTo>
                    <a:pt x="0" y="43240"/>
                  </a:moveTo>
                  <a:lnTo>
                    <a:pt x="0" y="43240"/>
                  </a:lnTo>
                  <a:lnTo>
                    <a:pt x="0" y="38183"/>
                  </a:lnTo>
                  <a:lnTo>
                    <a:pt x="2823" y="32879"/>
                  </a:lnTo>
                  <a:lnTo>
                    <a:pt x="14190" y="19642"/>
                  </a:lnTo>
                  <a:lnTo>
                    <a:pt x="32241" y="9102"/>
                  </a:lnTo>
                  <a:lnTo>
                    <a:pt x="60285" y="0"/>
                  </a:lnTo>
                  <a:lnTo>
                    <a:pt x="68421" y="2150"/>
                  </a:lnTo>
                  <a:lnTo>
                    <a:pt x="71013" y="4205"/>
                  </a:lnTo>
                  <a:lnTo>
                    <a:pt x="73895" y="9311"/>
                  </a:lnTo>
                  <a:lnTo>
                    <a:pt x="75518" y="23192"/>
                  </a:lnTo>
                  <a:lnTo>
                    <a:pt x="70941" y="45767"/>
                  </a:lnTo>
                  <a:lnTo>
                    <a:pt x="48736" y="84210"/>
                  </a:lnTo>
                  <a:lnTo>
                    <a:pt x="1354" y="127660"/>
                  </a:lnTo>
                  <a:lnTo>
                    <a:pt x="601" y="128385"/>
                  </a:lnTo>
                  <a:lnTo>
                    <a:pt x="26568" y="128914"/>
                  </a:lnTo>
                  <a:lnTo>
                    <a:pt x="58634" y="123467"/>
                  </a:lnTo>
                  <a:lnTo>
                    <a:pt x="106012" y="128550"/>
                  </a:lnTo>
                  <a:lnTo>
                    <a:pt x="142875" y="12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56">
              <a:extLst>
                <a:ext uri="{FF2B5EF4-FFF2-40B4-BE49-F238E27FC236}">
                  <a16:creationId xmlns:a16="http://schemas.microsoft.com/office/drawing/2014/main" id="{F4E78C67-97FD-FA23-EC2A-73E2EC0396A9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8305800" y="3772293"/>
              <a:ext cx="104776" cy="9133"/>
            </a:xfrm>
            <a:custGeom>
              <a:avLst/>
              <a:gdLst/>
              <a:ahLst/>
              <a:cxnLst/>
              <a:rect l="0" t="0" r="0" b="0"/>
              <a:pathLst>
                <a:path w="104776" h="9133">
                  <a:moveTo>
                    <a:pt x="0" y="9132"/>
                  </a:moveTo>
                  <a:lnTo>
                    <a:pt x="0" y="9132"/>
                  </a:lnTo>
                  <a:lnTo>
                    <a:pt x="15208" y="2586"/>
                  </a:lnTo>
                  <a:lnTo>
                    <a:pt x="44779" y="0"/>
                  </a:lnTo>
                  <a:lnTo>
                    <a:pt x="90780" y="7843"/>
                  </a:lnTo>
                  <a:lnTo>
                    <a:pt x="10477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7">
              <a:extLst>
                <a:ext uri="{FF2B5EF4-FFF2-40B4-BE49-F238E27FC236}">
                  <a16:creationId xmlns:a16="http://schemas.microsoft.com/office/drawing/2014/main" id="{5E0F2C89-6091-9953-2706-E91B7B4C1115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8305800" y="3714791"/>
              <a:ext cx="95251" cy="9485"/>
            </a:xfrm>
            <a:custGeom>
              <a:avLst/>
              <a:gdLst/>
              <a:ahLst/>
              <a:cxnLst/>
              <a:rect l="0" t="0" r="0" b="0"/>
              <a:pathLst>
                <a:path w="95251" h="9485">
                  <a:moveTo>
                    <a:pt x="0" y="9484"/>
                  </a:moveTo>
                  <a:lnTo>
                    <a:pt x="0" y="9484"/>
                  </a:lnTo>
                  <a:lnTo>
                    <a:pt x="0" y="3996"/>
                  </a:lnTo>
                  <a:lnTo>
                    <a:pt x="0" y="6340"/>
                  </a:lnTo>
                  <a:lnTo>
                    <a:pt x="0" y="3496"/>
                  </a:lnTo>
                  <a:lnTo>
                    <a:pt x="1058" y="2317"/>
                  </a:lnTo>
                  <a:lnTo>
                    <a:pt x="5056" y="1007"/>
                  </a:lnTo>
                  <a:lnTo>
                    <a:pt x="47946" y="0"/>
                  </a:lnTo>
                  <a:lnTo>
                    <a:pt x="78359" y="1023"/>
                  </a:lnTo>
                  <a:lnTo>
                    <a:pt x="95250" y="9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8">
              <a:extLst>
                <a:ext uri="{FF2B5EF4-FFF2-40B4-BE49-F238E27FC236}">
                  <a16:creationId xmlns:a16="http://schemas.microsoft.com/office/drawing/2014/main" id="{F959B7A5-3A1D-EB21-8E85-86A3E3C99E5E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8120643" y="3796394"/>
              <a:ext cx="84311" cy="70132"/>
            </a:xfrm>
            <a:custGeom>
              <a:avLst/>
              <a:gdLst/>
              <a:ahLst/>
              <a:cxnLst/>
              <a:rect l="0" t="0" r="0" b="0"/>
              <a:pathLst>
                <a:path w="84311" h="70132">
                  <a:moveTo>
                    <a:pt x="32757" y="13606"/>
                  </a:moveTo>
                  <a:lnTo>
                    <a:pt x="32757" y="13606"/>
                  </a:lnTo>
                  <a:lnTo>
                    <a:pt x="37813" y="13606"/>
                  </a:lnTo>
                  <a:lnTo>
                    <a:pt x="39304" y="12548"/>
                  </a:lnTo>
                  <a:lnTo>
                    <a:pt x="40297" y="10784"/>
                  </a:lnTo>
                  <a:lnTo>
                    <a:pt x="40958" y="8549"/>
                  </a:lnTo>
                  <a:lnTo>
                    <a:pt x="42458" y="7060"/>
                  </a:lnTo>
                  <a:lnTo>
                    <a:pt x="51681" y="4115"/>
                  </a:lnTo>
                  <a:lnTo>
                    <a:pt x="32558" y="4081"/>
                  </a:lnTo>
                  <a:lnTo>
                    <a:pt x="24555" y="6904"/>
                  </a:lnTo>
                  <a:lnTo>
                    <a:pt x="10793" y="17338"/>
                  </a:lnTo>
                  <a:lnTo>
                    <a:pt x="1085" y="36584"/>
                  </a:lnTo>
                  <a:lnTo>
                    <a:pt x="0" y="42683"/>
                  </a:lnTo>
                  <a:lnTo>
                    <a:pt x="1619" y="52282"/>
                  </a:lnTo>
                  <a:lnTo>
                    <a:pt x="8479" y="63636"/>
                  </a:lnTo>
                  <a:lnTo>
                    <a:pt x="19850" y="67591"/>
                  </a:lnTo>
                  <a:lnTo>
                    <a:pt x="42908" y="70131"/>
                  </a:lnTo>
                  <a:lnTo>
                    <a:pt x="59283" y="65514"/>
                  </a:lnTo>
                  <a:lnTo>
                    <a:pt x="72484" y="57443"/>
                  </a:lnTo>
                  <a:lnTo>
                    <a:pt x="83098" y="38237"/>
                  </a:lnTo>
                  <a:lnTo>
                    <a:pt x="84310" y="32143"/>
                  </a:lnTo>
                  <a:lnTo>
                    <a:pt x="82833" y="22550"/>
                  </a:lnTo>
                  <a:lnTo>
                    <a:pt x="76051" y="11200"/>
                  </a:lnTo>
                  <a:lnTo>
                    <a:pt x="62284" y="1134"/>
                  </a:lnTo>
                  <a:lnTo>
                    <a:pt x="57733" y="0"/>
                  </a:lnTo>
                  <a:lnTo>
                    <a:pt x="53640" y="302"/>
                  </a:lnTo>
                  <a:lnTo>
                    <a:pt x="32757" y="4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50">
            <a:extLst>
              <a:ext uri="{FF2B5EF4-FFF2-40B4-BE49-F238E27FC236}">
                <a16:creationId xmlns:a16="http://schemas.microsoft.com/office/drawing/2014/main" id="{5457C928-4B09-98B2-4179-B7FB86D73E72}"/>
              </a:ext>
            </a:extLst>
          </p:cNvPr>
          <p:cNvGrpSpPr/>
          <p:nvPr/>
        </p:nvGrpSpPr>
        <p:grpSpPr>
          <a:xfrm>
            <a:off x="7991475" y="3217152"/>
            <a:ext cx="942253" cy="688099"/>
            <a:chOff x="7991475" y="3217152"/>
            <a:chExt cx="942253" cy="688099"/>
          </a:xfrm>
        </p:grpSpPr>
        <p:sp>
          <p:nvSpPr>
            <p:cNvPr id="302" name="SMARTInkShape-259">
              <a:extLst>
                <a:ext uri="{FF2B5EF4-FFF2-40B4-BE49-F238E27FC236}">
                  <a16:creationId xmlns:a16="http://schemas.microsoft.com/office/drawing/2014/main" id="{88454503-D425-F61D-970C-E059CFA2DB62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8010525" y="3658115"/>
              <a:ext cx="112400" cy="93081"/>
            </a:xfrm>
            <a:custGeom>
              <a:avLst/>
              <a:gdLst/>
              <a:ahLst/>
              <a:cxnLst/>
              <a:rect l="0" t="0" r="0" b="0"/>
              <a:pathLst>
                <a:path w="112400" h="93081">
                  <a:moveTo>
                    <a:pt x="19050" y="47110"/>
                  </a:moveTo>
                  <a:lnTo>
                    <a:pt x="19050" y="47110"/>
                  </a:lnTo>
                  <a:lnTo>
                    <a:pt x="19050" y="42053"/>
                  </a:lnTo>
                  <a:lnTo>
                    <a:pt x="24106" y="28796"/>
                  </a:lnTo>
                  <a:lnTo>
                    <a:pt x="26655" y="25376"/>
                  </a:lnTo>
                  <a:lnTo>
                    <a:pt x="32307" y="21575"/>
                  </a:lnTo>
                  <a:lnTo>
                    <a:pt x="72250" y="8292"/>
                  </a:lnTo>
                  <a:lnTo>
                    <a:pt x="80794" y="3399"/>
                  </a:lnTo>
                  <a:lnTo>
                    <a:pt x="94904" y="258"/>
                  </a:lnTo>
                  <a:lnTo>
                    <a:pt x="98194" y="0"/>
                  </a:lnTo>
                  <a:lnTo>
                    <a:pt x="101446" y="3004"/>
                  </a:lnTo>
                  <a:lnTo>
                    <a:pt x="107881" y="14807"/>
                  </a:lnTo>
                  <a:lnTo>
                    <a:pt x="112399" y="34246"/>
                  </a:lnTo>
                  <a:lnTo>
                    <a:pt x="110915" y="40651"/>
                  </a:lnTo>
                  <a:lnTo>
                    <a:pt x="98716" y="59777"/>
                  </a:lnTo>
                  <a:lnTo>
                    <a:pt x="87618" y="72496"/>
                  </a:lnTo>
                  <a:lnTo>
                    <a:pt x="75630" y="79559"/>
                  </a:lnTo>
                  <a:lnTo>
                    <a:pt x="31716" y="93080"/>
                  </a:lnTo>
                  <a:lnTo>
                    <a:pt x="2506" y="85996"/>
                  </a:lnTo>
                  <a:lnTo>
                    <a:pt x="0" y="8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60">
              <a:extLst>
                <a:ext uri="{FF2B5EF4-FFF2-40B4-BE49-F238E27FC236}">
                  <a16:creationId xmlns:a16="http://schemas.microsoft.com/office/drawing/2014/main" id="{C9C5EC93-C748-7C81-E983-4EED08FF9232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991475" y="3591433"/>
              <a:ext cx="66285" cy="313818"/>
            </a:xfrm>
            <a:custGeom>
              <a:avLst/>
              <a:gdLst/>
              <a:ahLst/>
              <a:cxnLst/>
              <a:rect l="0" t="0" r="0" b="0"/>
              <a:pathLst>
                <a:path w="66285" h="313818">
                  <a:moveTo>
                    <a:pt x="57150" y="18542"/>
                  </a:moveTo>
                  <a:lnTo>
                    <a:pt x="57150" y="18542"/>
                  </a:lnTo>
                  <a:lnTo>
                    <a:pt x="57150" y="13485"/>
                  </a:lnTo>
                  <a:lnTo>
                    <a:pt x="59972" y="8181"/>
                  </a:lnTo>
                  <a:lnTo>
                    <a:pt x="66284" y="0"/>
                  </a:lnTo>
                  <a:lnTo>
                    <a:pt x="53384" y="36165"/>
                  </a:lnTo>
                  <a:lnTo>
                    <a:pt x="44274" y="75857"/>
                  </a:lnTo>
                  <a:lnTo>
                    <a:pt x="31715" y="120410"/>
                  </a:lnTo>
                  <a:lnTo>
                    <a:pt x="19043" y="161979"/>
                  </a:lnTo>
                  <a:lnTo>
                    <a:pt x="12344" y="200742"/>
                  </a:lnTo>
                  <a:lnTo>
                    <a:pt x="10082" y="247972"/>
                  </a:lnTo>
                  <a:lnTo>
                    <a:pt x="0" y="31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61">
              <a:extLst>
                <a:ext uri="{FF2B5EF4-FFF2-40B4-BE49-F238E27FC236}">
                  <a16:creationId xmlns:a16="http://schemas.microsoft.com/office/drawing/2014/main" id="{915C13F5-CDFC-09B4-A589-5364585F498A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791628" y="3217152"/>
              <a:ext cx="142100" cy="192469"/>
            </a:xfrm>
            <a:custGeom>
              <a:avLst/>
              <a:gdLst/>
              <a:ahLst/>
              <a:cxnLst/>
              <a:rect l="0" t="0" r="0" b="0"/>
              <a:pathLst>
                <a:path w="142100" h="192469">
                  <a:moveTo>
                    <a:pt x="76147" y="49923"/>
                  </a:moveTo>
                  <a:lnTo>
                    <a:pt x="76147" y="49923"/>
                  </a:lnTo>
                  <a:lnTo>
                    <a:pt x="81204" y="44866"/>
                  </a:lnTo>
                  <a:lnTo>
                    <a:pt x="83685" y="39562"/>
                  </a:lnTo>
                  <a:lnTo>
                    <a:pt x="85557" y="23180"/>
                  </a:lnTo>
                  <a:lnTo>
                    <a:pt x="84535" y="22570"/>
                  </a:lnTo>
                  <a:lnTo>
                    <a:pt x="80582" y="21891"/>
                  </a:lnTo>
                  <a:lnTo>
                    <a:pt x="75295" y="24412"/>
                  </a:lnTo>
                  <a:lnTo>
                    <a:pt x="67302" y="29059"/>
                  </a:lnTo>
                  <a:lnTo>
                    <a:pt x="39123" y="43489"/>
                  </a:lnTo>
                  <a:lnTo>
                    <a:pt x="22138" y="60364"/>
                  </a:lnTo>
                  <a:lnTo>
                    <a:pt x="6917" y="90085"/>
                  </a:lnTo>
                  <a:lnTo>
                    <a:pt x="1324" y="112380"/>
                  </a:lnTo>
                  <a:lnTo>
                    <a:pt x="28" y="154823"/>
                  </a:lnTo>
                  <a:lnTo>
                    <a:pt x="0" y="161131"/>
                  </a:lnTo>
                  <a:lnTo>
                    <a:pt x="5617" y="173785"/>
                  </a:lnTo>
                  <a:lnTo>
                    <a:pt x="14107" y="184348"/>
                  </a:lnTo>
                  <a:lnTo>
                    <a:pt x="21409" y="189042"/>
                  </a:lnTo>
                  <a:lnTo>
                    <a:pt x="62614" y="192468"/>
                  </a:lnTo>
                  <a:lnTo>
                    <a:pt x="75777" y="187007"/>
                  </a:lnTo>
                  <a:lnTo>
                    <a:pt x="82250" y="182587"/>
                  </a:lnTo>
                  <a:lnTo>
                    <a:pt x="101473" y="156141"/>
                  </a:lnTo>
                  <a:lnTo>
                    <a:pt x="120575" y="116438"/>
                  </a:lnTo>
                  <a:lnTo>
                    <a:pt x="137331" y="69764"/>
                  </a:lnTo>
                  <a:lnTo>
                    <a:pt x="141737" y="26522"/>
                  </a:lnTo>
                  <a:lnTo>
                    <a:pt x="142099" y="18447"/>
                  </a:lnTo>
                  <a:lnTo>
                    <a:pt x="139166" y="12006"/>
                  </a:lnTo>
                  <a:lnTo>
                    <a:pt x="127438" y="2027"/>
                  </a:lnTo>
                  <a:lnTo>
                    <a:pt x="120925" y="0"/>
                  </a:lnTo>
                  <a:lnTo>
                    <a:pt x="108043" y="572"/>
                  </a:lnTo>
                  <a:lnTo>
                    <a:pt x="88890" y="6843"/>
                  </a:lnTo>
                  <a:lnTo>
                    <a:pt x="57097" y="30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62">
              <a:extLst>
                <a:ext uri="{FF2B5EF4-FFF2-40B4-BE49-F238E27FC236}">
                  <a16:creationId xmlns:a16="http://schemas.microsoft.com/office/drawing/2014/main" id="{97338ED6-3232-2640-53B2-525F5A786811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668457" y="3239975"/>
              <a:ext cx="88024" cy="134243"/>
            </a:xfrm>
            <a:custGeom>
              <a:avLst/>
              <a:gdLst/>
              <a:ahLst/>
              <a:cxnLst/>
              <a:rect l="0" t="0" r="0" b="0"/>
              <a:pathLst>
                <a:path w="88024" h="134243">
                  <a:moveTo>
                    <a:pt x="56443" y="27100"/>
                  </a:moveTo>
                  <a:lnTo>
                    <a:pt x="56443" y="27100"/>
                  </a:lnTo>
                  <a:lnTo>
                    <a:pt x="61500" y="22043"/>
                  </a:lnTo>
                  <a:lnTo>
                    <a:pt x="63981" y="16739"/>
                  </a:lnTo>
                  <a:lnTo>
                    <a:pt x="65853" y="3502"/>
                  </a:lnTo>
                  <a:lnTo>
                    <a:pt x="64831" y="1843"/>
                  </a:lnTo>
                  <a:lnTo>
                    <a:pt x="63095" y="737"/>
                  </a:lnTo>
                  <a:lnTo>
                    <a:pt x="60878" y="0"/>
                  </a:lnTo>
                  <a:lnTo>
                    <a:pt x="58341" y="567"/>
                  </a:lnTo>
                  <a:lnTo>
                    <a:pt x="38519" y="11912"/>
                  </a:lnTo>
                  <a:lnTo>
                    <a:pt x="20910" y="31067"/>
                  </a:lnTo>
                  <a:lnTo>
                    <a:pt x="7344" y="56851"/>
                  </a:lnTo>
                  <a:lnTo>
                    <a:pt x="884" y="99495"/>
                  </a:lnTo>
                  <a:lnTo>
                    <a:pt x="0" y="116073"/>
                  </a:lnTo>
                  <a:lnTo>
                    <a:pt x="1881" y="122398"/>
                  </a:lnTo>
                  <a:lnTo>
                    <a:pt x="9616" y="132249"/>
                  </a:lnTo>
                  <a:lnTo>
                    <a:pt x="15699" y="134242"/>
                  </a:lnTo>
                  <a:lnTo>
                    <a:pt x="30928" y="133633"/>
                  </a:lnTo>
                  <a:lnTo>
                    <a:pt x="45455" y="127011"/>
                  </a:lnTo>
                  <a:lnTo>
                    <a:pt x="52294" y="122283"/>
                  </a:lnTo>
                  <a:lnTo>
                    <a:pt x="72029" y="95401"/>
                  </a:lnTo>
                  <a:lnTo>
                    <a:pt x="86225" y="60625"/>
                  </a:lnTo>
                  <a:lnTo>
                    <a:pt x="88023" y="38825"/>
                  </a:lnTo>
                  <a:lnTo>
                    <a:pt x="85613" y="9073"/>
                  </a:lnTo>
                  <a:lnTo>
                    <a:pt x="83297" y="5557"/>
                  </a:lnTo>
                  <a:lnTo>
                    <a:pt x="79638" y="3213"/>
                  </a:lnTo>
                  <a:lnTo>
                    <a:pt x="75081" y="1650"/>
                  </a:lnTo>
                  <a:lnTo>
                    <a:pt x="46918" y="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63">
              <a:extLst>
                <a:ext uri="{FF2B5EF4-FFF2-40B4-BE49-F238E27FC236}">
                  <a16:creationId xmlns:a16="http://schemas.microsoft.com/office/drawing/2014/main" id="{D8995970-EB80-867F-5710-002886A57931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543925" y="3223487"/>
              <a:ext cx="34064" cy="186464"/>
            </a:xfrm>
            <a:custGeom>
              <a:avLst/>
              <a:gdLst/>
              <a:ahLst/>
              <a:cxnLst/>
              <a:rect l="0" t="0" r="0" b="0"/>
              <a:pathLst>
                <a:path w="34064" h="186464">
                  <a:moveTo>
                    <a:pt x="28575" y="5488"/>
                  </a:moveTo>
                  <a:lnTo>
                    <a:pt x="28575" y="5488"/>
                  </a:lnTo>
                  <a:lnTo>
                    <a:pt x="28575" y="432"/>
                  </a:lnTo>
                  <a:lnTo>
                    <a:pt x="29633" y="0"/>
                  </a:lnTo>
                  <a:lnTo>
                    <a:pt x="33631" y="2343"/>
                  </a:lnTo>
                  <a:lnTo>
                    <a:pt x="34063" y="5508"/>
                  </a:lnTo>
                  <a:lnTo>
                    <a:pt x="28138" y="45401"/>
                  </a:lnTo>
                  <a:lnTo>
                    <a:pt x="18338" y="84868"/>
                  </a:lnTo>
                  <a:lnTo>
                    <a:pt x="9315" y="112264"/>
                  </a:lnTo>
                  <a:lnTo>
                    <a:pt x="4139" y="124911"/>
                  </a:lnTo>
                  <a:lnTo>
                    <a:pt x="0" y="186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64">
              <a:extLst>
                <a:ext uri="{FF2B5EF4-FFF2-40B4-BE49-F238E27FC236}">
                  <a16:creationId xmlns:a16="http://schemas.microsoft.com/office/drawing/2014/main" id="{CB357F4F-491A-3C0D-A309-3519B173EFC3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8297598" y="3345216"/>
              <a:ext cx="132028" cy="7585"/>
            </a:xfrm>
            <a:custGeom>
              <a:avLst/>
              <a:gdLst/>
              <a:ahLst/>
              <a:cxnLst/>
              <a:rect l="0" t="0" r="0" b="0"/>
              <a:pathLst>
                <a:path w="132028" h="7585">
                  <a:moveTo>
                    <a:pt x="8202" y="7584"/>
                  </a:moveTo>
                  <a:lnTo>
                    <a:pt x="8202" y="7584"/>
                  </a:lnTo>
                  <a:lnTo>
                    <a:pt x="0" y="7584"/>
                  </a:lnTo>
                  <a:lnTo>
                    <a:pt x="27112" y="45"/>
                  </a:lnTo>
                  <a:lnTo>
                    <a:pt x="39889" y="0"/>
                  </a:lnTo>
                  <a:lnTo>
                    <a:pt x="81807" y="6376"/>
                  </a:lnTo>
                  <a:lnTo>
                    <a:pt x="132027" y="7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65">
              <a:extLst>
                <a:ext uri="{FF2B5EF4-FFF2-40B4-BE49-F238E27FC236}">
                  <a16:creationId xmlns:a16="http://schemas.microsoft.com/office/drawing/2014/main" id="{5FC36D79-B016-8769-375A-BE0E907B7BB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8324850" y="328612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43435" y="23"/>
                  </a:lnTo>
                  <a:lnTo>
                    <a:pt x="87055" y="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66">
              <a:extLst>
                <a:ext uri="{FF2B5EF4-FFF2-40B4-BE49-F238E27FC236}">
                  <a16:creationId xmlns:a16="http://schemas.microsoft.com/office/drawing/2014/main" id="{AA534EDA-8FD4-FAE9-6FAB-C3BBBF0EC375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8001000" y="3267201"/>
              <a:ext cx="171451" cy="142750"/>
            </a:xfrm>
            <a:custGeom>
              <a:avLst/>
              <a:gdLst/>
              <a:ahLst/>
              <a:cxnLst/>
              <a:rect l="0" t="0" r="0" b="0"/>
              <a:pathLst>
                <a:path w="171451" h="142750">
                  <a:moveTo>
                    <a:pt x="0" y="18924"/>
                  </a:moveTo>
                  <a:lnTo>
                    <a:pt x="0" y="18924"/>
                  </a:lnTo>
                  <a:lnTo>
                    <a:pt x="5056" y="18924"/>
                  </a:lnTo>
                  <a:lnTo>
                    <a:pt x="6547" y="17866"/>
                  </a:lnTo>
                  <a:lnTo>
                    <a:pt x="7540" y="16102"/>
                  </a:lnTo>
                  <a:lnTo>
                    <a:pt x="8201" y="13867"/>
                  </a:lnTo>
                  <a:lnTo>
                    <a:pt x="9701" y="12378"/>
                  </a:lnTo>
                  <a:lnTo>
                    <a:pt x="19713" y="7165"/>
                  </a:lnTo>
                  <a:lnTo>
                    <a:pt x="25694" y="3115"/>
                  </a:lnTo>
                  <a:lnTo>
                    <a:pt x="37554" y="0"/>
                  </a:lnTo>
                  <a:lnTo>
                    <a:pt x="42995" y="4968"/>
                  </a:lnTo>
                  <a:lnTo>
                    <a:pt x="45567" y="10252"/>
                  </a:lnTo>
                  <a:lnTo>
                    <a:pt x="46253" y="13143"/>
                  </a:lnTo>
                  <a:lnTo>
                    <a:pt x="52275" y="22268"/>
                  </a:lnTo>
                  <a:lnTo>
                    <a:pt x="52161" y="34168"/>
                  </a:lnTo>
                  <a:lnTo>
                    <a:pt x="47743" y="81372"/>
                  </a:lnTo>
                  <a:lnTo>
                    <a:pt x="47648" y="105107"/>
                  </a:lnTo>
                  <a:lnTo>
                    <a:pt x="44813" y="112967"/>
                  </a:lnTo>
                  <a:lnTo>
                    <a:pt x="39426" y="121579"/>
                  </a:lnTo>
                  <a:lnTo>
                    <a:pt x="41511" y="119935"/>
                  </a:lnTo>
                  <a:lnTo>
                    <a:pt x="43550" y="118014"/>
                  </a:lnTo>
                  <a:lnTo>
                    <a:pt x="64691" y="73263"/>
                  </a:lnTo>
                  <a:lnTo>
                    <a:pt x="92649" y="41197"/>
                  </a:lnTo>
                  <a:lnTo>
                    <a:pt x="102208" y="34115"/>
                  </a:lnTo>
                  <a:lnTo>
                    <a:pt x="131139" y="21408"/>
                  </a:lnTo>
                  <a:lnTo>
                    <a:pt x="155446" y="19069"/>
                  </a:lnTo>
                  <a:lnTo>
                    <a:pt x="158664" y="21137"/>
                  </a:lnTo>
                  <a:lnTo>
                    <a:pt x="165061" y="29080"/>
                  </a:lnTo>
                  <a:lnTo>
                    <a:pt x="168611" y="39666"/>
                  </a:lnTo>
                  <a:lnTo>
                    <a:pt x="171076" y="83039"/>
                  </a:lnTo>
                  <a:lnTo>
                    <a:pt x="171428" y="125349"/>
                  </a:lnTo>
                  <a:lnTo>
                    <a:pt x="171450" y="14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51">
            <a:extLst>
              <a:ext uri="{FF2B5EF4-FFF2-40B4-BE49-F238E27FC236}">
                <a16:creationId xmlns:a16="http://schemas.microsoft.com/office/drawing/2014/main" id="{954D4AF6-2E92-C3C0-E76D-B44336969E47}"/>
              </a:ext>
            </a:extLst>
          </p:cNvPr>
          <p:cNvGrpSpPr/>
          <p:nvPr/>
        </p:nvGrpSpPr>
        <p:grpSpPr>
          <a:xfrm>
            <a:off x="7287323" y="3229543"/>
            <a:ext cx="523178" cy="359520"/>
            <a:chOff x="7287323" y="3229543"/>
            <a:chExt cx="523178" cy="359520"/>
          </a:xfrm>
        </p:grpSpPr>
        <p:sp>
          <p:nvSpPr>
            <p:cNvPr id="311" name="SMARTInkShape-267">
              <a:extLst>
                <a:ext uri="{FF2B5EF4-FFF2-40B4-BE49-F238E27FC236}">
                  <a16:creationId xmlns:a16="http://schemas.microsoft.com/office/drawing/2014/main" id="{56661323-5287-085A-7ABC-AF0BC846556E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800975" y="3411274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7" y="617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8">
              <a:extLst>
                <a:ext uri="{FF2B5EF4-FFF2-40B4-BE49-F238E27FC236}">
                  <a16:creationId xmlns:a16="http://schemas.microsoft.com/office/drawing/2014/main" id="{83F070A3-18AA-FA00-D2ED-59800FEAA886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575013" y="3267240"/>
              <a:ext cx="140238" cy="321823"/>
            </a:xfrm>
            <a:custGeom>
              <a:avLst/>
              <a:gdLst/>
              <a:ahLst/>
              <a:cxnLst/>
              <a:rect l="0" t="0" r="0" b="0"/>
              <a:pathLst>
                <a:path w="140238" h="321823">
                  <a:moveTo>
                    <a:pt x="92612" y="56985"/>
                  </a:moveTo>
                  <a:lnTo>
                    <a:pt x="92612" y="56985"/>
                  </a:lnTo>
                  <a:lnTo>
                    <a:pt x="92612" y="25071"/>
                  </a:lnTo>
                  <a:lnTo>
                    <a:pt x="89790" y="18812"/>
                  </a:lnTo>
                  <a:lnTo>
                    <a:pt x="87556" y="15662"/>
                  </a:lnTo>
                  <a:lnTo>
                    <a:pt x="69241" y="6171"/>
                  </a:lnTo>
                  <a:lnTo>
                    <a:pt x="48759" y="1086"/>
                  </a:lnTo>
                  <a:lnTo>
                    <a:pt x="24304" y="0"/>
                  </a:lnTo>
                  <a:lnTo>
                    <a:pt x="17097" y="2731"/>
                  </a:lnTo>
                  <a:lnTo>
                    <a:pt x="13694" y="4940"/>
                  </a:lnTo>
                  <a:lnTo>
                    <a:pt x="12484" y="7472"/>
                  </a:lnTo>
                  <a:lnTo>
                    <a:pt x="12735" y="10218"/>
                  </a:lnTo>
                  <a:lnTo>
                    <a:pt x="15686" y="17173"/>
                  </a:lnTo>
                  <a:lnTo>
                    <a:pt x="16393" y="36174"/>
                  </a:lnTo>
                  <a:lnTo>
                    <a:pt x="17458" y="36761"/>
                  </a:lnTo>
                  <a:lnTo>
                    <a:pt x="21462" y="37414"/>
                  </a:lnTo>
                  <a:lnTo>
                    <a:pt x="22954" y="38646"/>
                  </a:lnTo>
                  <a:lnTo>
                    <a:pt x="24611" y="42837"/>
                  </a:lnTo>
                  <a:lnTo>
                    <a:pt x="26111" y="44378"/>
                  </a:lnTo>
                  <a:lnTo>
                    <a:pt x="30601" y="46090"/>
                  </a:lnTo>
                  <a:lnTo>
                    <a:pt x="57726" y="47425"/>
                  </a:lnTo>
                  <a:lnTo>
                    <a:pt x="64055" y="44622"/>
                  </a:lnTo>
                  <a:lnTo>
                    <a:pt x="70394" y="40907"/>
                  </a:lnTo>
                  <a:lnTo>
                    <a:pt x="76740" y="39256"/>
                  </a:lnTo>
                  <a:lnTo>
                    <a:pt x="78855" y="37757"/>
                  </a:lnTo>
                  <a:lnTo>
                    <a:pt x="80266" y="35700"/>
                  </a:lnTo>
                  <a:lnTo>
                    <a:pt x="83038" y="28536"/>
                  </a:lnTo>
                  <a:lnTo>
                    <a:pt x="83087" y="18885"/>
                  </a:lnTo>
                  <a:lnTo>
                    <a:pt x="82029" y="34093"/>
                  </a:lnTo>
                  <a:lnTo>
                    <a:pt x="75547" y="63125"/>
                  </a:lnTo>
                  <a:lnTo>
                    <a:pt x="74150" y="99727"/>
                  </a:lnTo>
                  <a:lnTo>
                    <a:pt x="76558" y="144085"/>
                  </a:lnTo>
                  <a:lnTo>
                    <a:pt x="81798" y="191312"/>
                  </a:lnTo>
                  <a:lnTo>
                    <a:pt x="81773" y="236233"/>
                  </a:lnTo>
                  <a:lnTo>
                    <a:pt x="72675" y="283049"/>
                  </a:lnTo>
                  <a:lnTo>
                    <a:pt x="65743" y="308015"/>
                  </a:lnTo>
                  <a:lnTo>
                    <a:pt x="59150" y="314251"/>
                  </a:lnTo>
                  <a:lnTo>
                    <a:pt x="47785" y="321822"/>
                  </a:lnTo>
                  <a:lnTo>
                    <a:pt x="45793" y="321384"/>
                  </a:lnTo>
                  <a:lnTo>
                    <a:pt x="35819" y="313596"/>
                  </a:lnTo>
                  <a:lnTo>
                    <a:pt x="15812" y="292121"/>
                  </a:lnTo>
                  <a:lnTo>
                    <a:pt x="6268" y="274732"/>
                  </a:lnTo>
                  <a:lnTo>
                    <a:pt x="0" y="242035"/>
                  </a:lnTo>
                  <a:lnTo>
                    <a:pt x="3200" y="205536"/>
                  </a:lnTo>
                  <a:lnTo>
                    <a:pt x="10850" y="183080"/>
                  </a:lnTo>
                  <a:lnTo>
                    <a:pt x="29933" y="159610"/>
                  </a:lnTo>
                  <a:lnTo>
                    <a:pt x="71267" y="131752"/>
                  </a:lnTo>
                  <a:lnTo>
                    <a:pt x="85242" y="121965"/>
                  </a:lnTo>
                  <a:lnTo>
                    <a:pt x="105010" y="116455"/>
                  </a:lnTo>
                  <a:lnTo>
                    <a:pt x="140237" y="1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9">
              <a:extLst>
                <a:ext uri="{FF2B5EF4-FFF2-40B4-BE49-F238E27FC236}">
                  <a16:creationId xmlns:a16="http://schemas.microsoft.com/office/drawing/2014/main" id="{E7EB3883-1DEF-DB1D-F1A0-8F2AB9B0FBC9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524750" y="33718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70">
              <a:extLst>
                <a:ext uri="{FF2B5EF4-FFF2-40B4-BE49-F238E27FC236}">
                  <a16:creationId xmlns:a16="http://schemas.microsoft.com/office/drawing/2014/main" id="{A37A66AF-15B4-1405-840E-0890834CCE75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287323" y="3229543"/>
              <a:ext cx="151703" cy="169337"/>
            </a:xfrm>
            <a:custGeom>
              <a:avLst/>
              <a:gdLst/>
              <a:ahLst/>
              <a:cxnLst/>
              <a:rect l="0" t="0" r="0" b="0"/>
              <a:pathLst>
                <a:path w="151703" h="169337">
                  <a:moveTo>
                    <a:pt x="46927" y="75632"/>
                  </a:moveTo>
                  <a:lnTo>
                    <a:pt x="46927" y="75632"/>
                  </a:lnTo>
                  <a:lnTo>
                    <a:pt x="38726" y="75632"/>
                  </a:lnTo>
                  <a:lnTo>
                    <a:pt x="38284" y="76690"/>
                  </a:lnTo>
                  <a:lnTo>
                    <a:pt x="37793" y="80689"/>
                  </a:lnTo>
                  <a:lnTo>
                    <a:pt x="38721" y="82178"/>
                  </a:lnTo>
                  <a:lnTo>
                    <a:pt x="40398" y="83171"/>
                  </a:lnTo>
                  <a:lnTo>
                    <a:pt x="42575" y="83833"/>
                  </a:lnTo>
                  <a:lnTo>
                    <a:pt x="54730" y="91441"/>
                  </a:lnTo>
                  <a:lnTo>
                    <a:pt x="82460" y="94256"/>
                  </a:lnTo>
                  <a:lnTo>
                    <a:pt x="101083" y="89499"/>
                  </a:lnTo>
                  <a:lnTo>
                    <a:pt x="129853" y="75367"/>
                  </a:lnTo>
                  <a:lnTo>
                    <a:pt x="136700" y="69165"/>
                  </a:lnTo>
                  <a:lnTo>
                    <a:pt x="139743" y="62880"/>
                  </a:lnTo>
                  <a:lnTo>
                    <a:pt x="141855" y="44228"/>
                  </a:lnTo>
                  <a:lnTo>
                    <a:pt x="141962" y="38821"/>
                  </a:lnTo>
                  <a:lnTo>
                    <a:pt x="139259" y="29991"/>
                  </a:lnTo>
                  <a:lnTo>
                    <a:pt x="128900" y="15699"/>
                  </a:lnTo>
                  <a:lnTo>
                    <a:pt x="114725" y="5898"/>
                  </a:lnTo>
                  <a:lnTo>
                    <a:pt x="97119" y="1348"/>
                  </a:lnTo>
                  <a:lnTo>
                    <a:pt x="78497" y="0"/>
                  </a:lnTo>
                  <a:lnTo>
                    <a:pt x="54517" y="9713"/>
                  </a:lnTo>
                  <a:lnTo>
                    <a:pt x="42186" y="20230"/>
                  </a:lnTo>
                  <a:lnTo>
                    <a:pt x="11233" y="59557"/>
                  </a:lnTo>
                  <a:lnTo>
                    <a:pt x="1658" y="85157"/>
                  </a:lnTo>
                  <a:lnTo>
                    <a:pt x="0" y="107029"/>
                  </a:lnTo>
                  <a:lnTo>
                    <a:pt x="4566" y="128562"/>
                  </a:lnTo>
                  <a:lnTo>
                    <a:pt x="15400" y="141842"/>
                  </a:lnTo>
                  <a:lnTo>
                    <a:pt x="43169" y="162559"/>
                  </a:lnTo>
                  <a:lnTo>
                    <a:pt x="67685" y="168416"/>
                  </a:lnTo>
                  <a:lnTo>
                    <a:pt x="97869" y="169336"/>
                  </a:lnTo>
                  <a:lnTo>
                    <a:pt x="151702" y="16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52">
            <a:extLst>
              <a:ext uri="{FF2B5EF4-FFF2-40B4-BE49-F238E27FC236}">
                <a16:creationId xmlns:a16="http://schemas.microsoft.com/office/drawing/2014/main" id="{96BFB58B-E3E1-AD26-6617-0D9B8D702290}"/>
              </a:ext>
            </a:extLst>
          </p:cNvPr>
          <p:cNvGrpSpPr/>
          <p:nvPr/>
        </p:nvGrpSpPr>
        <p:grpSpPr>
          <a:xfrm>
            <a:off x="4381500" y="4772025"/>
            <a:ext cx="1930624" cy="295276"/>
            <a:chOff x="4381500" y="4772025"/>
            <a:chExt cx="1930624" cy="295276"/>
          </a:xfrm>
        </p:grpSpPr>
        <p:sp>
          <p:nvSpPr>
            <p:cNvPr id="316" name="SMARTInkShape-271">
              <a:extLst>
                <a:ext uri="{FF2B5EF4-FFF2-40B4-BE49-F238E27FC236}">
                  <a16:creationId xmlns:a16="http://schemas.microsoft.com/office/drawing/2014/main" id="{A9236F63-123D-D2B8-28C5-9C4D6A9379B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157221" y="4831502"/>
              <a:ext cx="154903" cy="130526"/>
            </a:xfrm>
            <a:custGeom>
              <a:avLst/>
              <a:gdLst/>
              <a:ahLst/>
              <a:cxnLst/>
              <a:rect l="0" t="0" r="0" b="0"/>
              <a:pathLst>
                <a:path w="154903" h="130526">
                  <a:moveTo>
                    <a:pt x="34029" y="45298"/>
                  </a:moveTo>
                  <a:lnTo>
                    <a:pt x="34029" y="45298"/>
                  </a:lnTo>
                  <a:lnTo>
                    <a:pt x="43750" y="46356"/>
                  </a:lnTo>
                  <a:lnTo>
                    <a:pt x="64426" y="50786"/>
                  </a:lnTo>
                  <a:lnTo>
                    <a:pt x="111364" y="43802"/>
                  </a:lnTo>
                  <a:lnTo>
                    <a:pt x="142908" y="27521"/>
                  </a:lnTo>
                  <a:lnTo>
                    <a:pt x="151212" y="20464"/>
                  </a:lnTo>
                  <a:lnTo>
                    <a:pt x="154902" y="13800"/>
                  </a:lnTo>
                  <a:lnTo>
                    <a:pt x="153769" y="10540"/>
                  </a:lnTo>
                  <a:lnTo>
                    <a:pt x="146867" y="4097"/>
                  </a:lnTo>
                  <a:lnTo>
                    <a:pt x="133921" y="527"/>
                  </a:lnTo>
                  <a:lnTo>
                    <a:pt x="116526" y="0"/>
                  </a:lnTo>
                  <a:lnTo>
                    <a:pt x="70864" y="11107"/>
                  </a:lnTo>
                  <a:lnTo>
                    <a:pt x="31192" y="28313"/>
                  </a:lnTo>
                  <a:lnTo>
                    <a:pt x="16540" y="43747"/>
                  </a:lnTo>
                  <a:lnTo>
                    <a:pt x="5090" y="63659"/>
                  </a:lnTo>
                  <a:lnTo>
                    <a:pt x="0" y="83091"/>
                  </a:lnTo>
                  <a:lnTo>
                    <a:pt x="2191" y="111882"/>
                  </a:lnTo>
                  <a:lnTo>
                    <a:pt x="6454" y="118262"/>
                  </a:lnTo>
                  <a:lnTo>
                    <a:pt x="12469" y="122516"/>
                  </a:lnTo>
                  <a:lnTo>
                    <a:pt x="33285" y="128502"/>
                  </a:lnTo>
                  <a:lnTo>
                    <a:pt x="69395" y="130525"/>
                  </a:lnTo>
                  <a:lnTo>
                    <a:pt x="84319" y="127980"/>
                  </a:lnTo>
                  <a:lnTo>
                    <a:pt x="125789" y="115806"/>
                  </a:lnTo>
                  <a:lnTo>
                    <a:pt x="148329" y="11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72">
              <a:extLst>
                <a:ext uri="{FF2B5EF4-FFF2-40B4-BE49-F238E27FC236}">
                  <a16:creationId xmlns:a16="http://schemas.microsoft.com/office/drawing/2014/main" id="{4047E872-B9F0-4D37-67BA-E0D2953CF0A0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5991225" y="48768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3" y="11511"/>
                  </a:lnTo>
                  <a:lnTo>
                    <a:pt x="55907" y="872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73">
              <a:extLst>
                <a:ext uri="{FF2B5EF4-FFF2-40B4-BE49-F238E27FC236}">
                  <a16:creationId xmlns:a16="http://schemas.microsoft.com/office/drawing/2014/main" id="{7EA63606-6933-8189-9C11-3D92ADAEE97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012202" y="4804715"/>
              <a:ext cx="102849" cy="157811"/>
            </a:xfrm>
            <a:custGeom>
              <a:avLst/>
              <a:gdLst/>
              <a:ahLst/>
              <a:cxnLst/>
              <a:rect l="0" t="0" r="0" b="0"/>
              <a:pathLst>
                <a:path w="102849" h="157811">
                  <a:moveTo>
                    <a:pt x="7598" y="14935"/>
                  </a:moveTo>
                  <a:lnTo>
                    <a:pt x="7598" y="14935"/>
                  </a:lnTo>
                  <a:lnTo>
                    <a:pt x="12654" y="9878"/>
                  </a:lnTo>
                  <a:lnTo>
                    <a:pt x="17959" y="7396"/>
                  </a:lnTo>
                  <a:lnTo>
                    <a:pt x="43785" y="2762"/>
                  </a:lnTo>
                  <a:lnTo>
                    <a:pt x="47599" y="470"/>
                  </a:lnTo>
                  <a:lnTo>
                    <a:pt x="52256" y="0"/>
                  </a:lnTo>
                  <a:lnTo>
                    <a:pt x="63077" y="2300"/>
                  </a:lnTo>
                  <a:lnTo>
                    <a:pt x="76012" y="9545"/>
                  </a:lnTo>
                  <a:lnTo>
                    <a:pt x="80338" y="15361"/>
                  </a:lnTo>
                  <a:lnTo>
                    <a:pt x="81491" y="18394"/>
                  </a:lnTo>
                  <a:lnTo>
                    <a:pt x="77127" y="30231"/>
                  </a:lnTo>
                  <a:lnTo>
                    <a:pt x="51169" y="71786"/>
                  </a:lnTo>
                  <a:lnTo>
                    <a:pt x="14472" y="117724"/>
                  </a:lnTo>
                  <a:lnTo>
                    <a:pt x="2410" y="135624"/>
                  </a:lnTo>
                  <a:lnTo>
                    <a:pt x="0" y="146538"/>
                  </a:lnTo>
                  <a:lnTo>
                    <a:pt x="416" y="150295"/>
                  </a:lnTo>
                  <a:lnTo>
                    <a:pt x="1751" y="152801"/>
                  </a:lnTo>
                  <a:lnTo>
                    <a:pt x="3700" y="154470"/>
                  </a:lnTo>
                  <a:lnTo>
                    <a:pt x="8688" y="156326"/>
                  </a:lnTo>
                  <a:lnTo>
                    <a:pt x="51345" y="157723"/>
                  </a:lnTo>
                  <a:lnTo>
                    <a:pt x="102848" y="157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74">
              <a:extLst>
                <a:ext uri="{FF2B5EF4-FFF2-40B4-BE49-F238E27FC236}">
                  <a16:creationId xmlns:a16="http://schemas.microsoft.com/office/drawing/2014/main" id="{FEE0F49C-B0A1-36F8-0C06-03EF2CFF2570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943600" y="47720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75">
              <a:extLst>
                <a:ext uri="{FF2B5EF4-FFF2-40B4-BE49-F238E27FC236}">
                  <a16:creationId xmlns:a16="http://schemas.microsoft.com/office/drawing/2014/main" id="{205CEF8C-6B71-7420-7778-28DD5F45A02F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915025" y="4829325"/>
              <a:ext cx="28426" cy="114151"/>
            </a:xfrm>
            <a:custGeom>
              <a:avLst/>
              <a:gdLst/>
              <a:ahLst/>
              <a:cxnLst/>
              <a:rect l="0" t="0" r="0" b="0"/>
              <a:pathLst>
                <a:path w="28426" h="114151">
                  <a:moveTo>
                    <a:pt x="9525" y="18900"/>
                  </a:moveTo>
                  <a:lnTo>
                    <a:pt x="9525" y="18900"/>
                  </a:lnTo>
                  <a:lnTo>
                    <a:pt x="28425" y="0"/>
                  </a:lnTo>
                  <a:lnTo>
                    <a:pt x="6832" y="45444"/>
                  </a:lnTo>
                  <a:lnTo>
                    <a:pt x="900" y="81714"/>
                  </a:lnTo>
                  <a:lnTo>
                    <a:pt x="0" y="11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76">
              <a:extLst>
                <a:ext uri="{FF2B5EF4-FFF2-40B4-BE49-F238E27FC236}">
                  <a16:creationId xmlns:a16="http://schemas.microsoft.com/office/drawing/2014/main" id="{AC6A8DD6-3E6B-FD67-4118-1FFB1D50121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705475" y="4811008"/>
              <a:ext cx="139374" cy="122286"/>
            </a:xfrm>
            <a:custGeom>
              <a:avLst/>
              <a:gdLst/>
              <a:ahLst/>
              <a:cxnLst/>
              <a:rect l="0" t="0" r="0" b="0"/>
              <a:pathLst>
                <a:path w="139374" h="122286">
                  <a:moveTo>
                    <a:pt x="95250" y="8642"/>
                  </a:moveTo>
                  <a:lnTo>
                    <a:pt x="95250" y="8642"/>
                  </a:lnTo>
                  <a:lnTo>
                    <a:pt x="103451" y="8642"/>
                  </a:lnTo>
                  <a:lnTo>
                    <a:pt x="121061" y="441"/>
                  </a:lnTo>
                  <a:lnTo>
                    <a:pt x="119866" y="0"/>
                  </a:lnTo>
                  <a:lnTo>
                    <a:pt x="83566" y="253"/>
                  </a:lnTo>
                  <a:lnTo>
                    <a:pt x="58627" y="6744"/>
                  </a:lnTo>
                  <a:lnTo>
                    <a:pt x="39646" y="18419"/>
                  </a:lnTo>
                  <a:lnTo>
                    <a:pt x="35956" y="21510"/>
                  </a:lnTo>
                  <a:lnTo>
                    <a:pt x="35612" y="24629"/>
                  </a:lnTo>
                  <a:lnTo>
                    <a:pt x="37500" y="27768"/>
                  </a:lnTo>
                  <a:lnTo>
                    <a:pt x="44183" y="35133"/>
                  </a:lnTo>
                  <a:lnTo>
                    <a:pt x="60290" y="58122"/>
                  </a:lnTo>
                  <a:lnTo>
                    <a:pt x="79953" y="68575"/>
                  </a:lnTo>
                  <a:lnTo>
                    <a:pt x="124312" y="85414"/>
                  </a:lnTo>
                  <a:lnTo>
                    <a:pt x="139208" y="92599"/>
                  </a:lnTo>
                  <a:lnTo>
                    <a:pt x="139373" y="94246"/>
                  </a:lnTo>
                  <a:lnTo>
                    <a:pt x="136732" y="98900"/>
                  </a:lnTo>
                  <a:lnTo>
                    <a:pt x="124239" y="107469"/>
                  </a:lnTo>
                  <a:lnTo>
                    <a:pt x="76986" y="115456"/>
                  </a:lnTo>
                  <a:lnTo>
                    <a:pt x="29479" y="122285"/>
                  </a:lnTo>
                  <a:lnTo>
                    <a:pt x="17335" y="121592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77">
              <a:extLst>
                <a:ext uri="{FF2B5EF4-FFF2-40B4-BE49-F238E27FC236}">
                  <a16:creationId xmlns:a16="http://schemas.microsoft.com/office/drawing/2014/main" id="{F8696956-A86D-02E5-4644-6987D1ACB6C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459924" y="4872913"/>
              <a:ext cx="131252" cy="113382"/>
            </a:xfrm>
            <a:custGeom>
              <a:avLst/>
              <a:gdLst/>
              <a:ahLst/>
              <a:cxnLst/>
              <a:rect l="0" t="0" r="0" b="0"/>
              <a:pathLst>
                <a:path w="131252" h="113382">
                  <a:moveTo>
                    <a:pt x="16951" y="41987"/>
                  </a:moveTo>
                  <a:lnTo>
                    <a:pt x="16951" y="41987"/>
                  </a:lnTo>
                  <a:lnTo>
                    <a:pt x="63086" y="41987"/>
                  </a:lnTo>
                  <a:lnTo>
                    <a:pt x="76614" y="40929"/>
                  </a:lnTo>
                  <a:lnTo>
                    <a:pt x="108938" y="28730"/>
                  </a:lnTo>
                  <a:lnTo>
                    <a:pt x="116041" y="22689"/>
                  </a:lnTo>
                  <a:lnTo>
                    <a:pt x="119199" y="16477"/>
                  </a:lnTo>
                  <a:lnTo>
                    <a:pt x="120602" y="10189"/>
                  </a:lnTo>
                  <a:lnTo>
                    <a:pt x="118861" y="7029"/>
                  </a:lnTo>
                  <a:lnTo>
                    <a:pt x="111281" y="698"/>
                  </a:lnTo>
                  <a:lnTo>
                    <a:pt x="95211" y="0"/>
                  </a:lnTo>
                  <a:lnTo>
                    <a:pt x="55458" y="8175"/>
                  </a:lnTo>
                  <a:lnTo>
                    <a:pt x="31653" y="21974"/>
                  </a:lnTo>
                  <a:lnTo>
                    <a:pt x="16251" y="34411"/>
                  </a:lnTo>
                  <a:lnTo>
                    <a:pt x="4984" y="54912"/>
                  </a:lnTo>
                  <a:lnTo>
                    <a:pt x="0" y="76039"/>
                  </a:lnTo>
                  <a:lnTo>
                    <a:pt x="1417" y="82679"/>
                  </a:lnTo>
                  <a:lnTo>
                    <a:pt x="8636" y="95703"/>
                  </a:lnTo>
                  <a:lnTo>
                    <a:pt x="13524" y="100022"/>
                  </a:lnTo>
                  <a:lnTo>
                    <a:pt x="24601" y="104822"/>
                  </a:lnTo>
                  <a:lnTo>
                    <a:pt x="66571" y="113381"/>
                  </a:lnTo>
                  <a:lnTo>
                    <a:pt x="81691" y="113229"/>
                  </a:lnTo>
                  <a:lnTo>
                    <a:pt x="131251" y="10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78">
              <a:extLst>
                <a:ext uri="{FF2B5EF4-FFF2-40B4-BE49-F238E27FC236}">
                  <a16:creationId xmlns:a16="http://schemas.microsoft.com/office/drawing/2014/main" id="{538942C1-CA0C-C489-72A9-994B4022AF8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381625" y="4801108"/>
              <a:ext cx="37674" cy="180468"/>
            </a:xfrm>
            <a:custGeom>
              <a:avLst/>
              <a:gdLst/>
              <a:ahLst/>
              <a:cxnLst/>
              <a:rect l="0" t="0" r="0" b="0"/>
              <a:pathLst>
                <a:path w="37674" h="180468">
                  <a:moveTo>
                    <a:pt x="19050" y="18542"/>
                  </a:moveTo>
                  <a:lnTo>
                    <a:pt x="19050" y="18542"/>
                  </a:lnTo>
                  <a:lnTo>
                    <a:pt x="24106" y="13485"/>
                  </a:lnTo>
                  <a:lnTo>
                    <a:pt x="26589" y="8181"/>
                  </a:lnTo>
                  <a:lnTo>
                    <a:pt x="27251" y="5285"/>
                  </a:lnTo>
                  <a:lnTo>
                    <a:pt x="28751" y="3354"/>
                  </a:lnTo>
                  <a:lnTo>
                    <a:pt x="36660" y="0"/>
                  </a:lnTo>
                  <a:lnTo>
                    <a:pt x="37140" y="889"/>
                  </a:lnTo>
                  <a:lnTo>
                    <a:pt x="37673" y="4699"/>
                  </a:lnTo>
                  <a:lnTo>
                    <a:pt x="27682" y="49893"/>
                  </a:lnTo>
                  <a:lnTo>
                    <a:pt x="18785" y="86040"/>
                  </a:lnTo>
                  <a:lnTo>
                    <a:pt x="7516" y="133228"/>
                  </a:lnTo>
                  <a:lnTo>
                    <a:pt x="1484" y="153261"/>
                  </a:lnTo>
                  <a:lnTo>
                    <a:pt x="0" y="18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79">
              <a:extLst>
                <a:ext uri="{FF2B5EF4-FFF2-40B4-BE49-F238E27FC236}">
                  <a16:creationId xmlns:a16="http://schemas.microsoft.com/office/drawing/2014/main" id="{87A1FA98-CB9E-BCE6-C568-27BD9901A8AA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257800" y="4886930"/>
              <a:ext cx="102458" cy="85121"/>
            </a:xfrm>
            <a:custGeom>
              <a:avLst/>
              <a:gdLst/>
              <a:ahLst/>
              <a:cxnLst/>
              <a:rect l="0" t="0" r="0" b="0"/>
              <a:pathLst>
                <a:path w="102458" h="85121">
                  <a:moveTo>
                    <a:pt x="9525" y="85120"/>
                  </a:moveTo>
                  <a:lnTo>
                    <a:pt x="9525" y="85120"/>
                  </a:lnTo>
                  <a:lnTo>
                    <a:pt x="10583" y="61269"/>
                  </a:lnTo>
                  <a:lnTo>
                    <a:pt x="22782" y="30931"/>
                  </a:lnTo>
                  <a:lnTo>
                    <a:pt x="31645" y="21172"/>
                  </a:lnTo>
                  <a:lnTo>
                    <a:pt x="54582" y="6283"/>
                  </a:lnTo>
                  <a:lnTo>
                    <a:pt x="68148" y="1436"/>
                  </a:lnTo>
                  <a:lnTo>
                    <a:pt x="83928" y="0"/>
                  </a:lnTo>
                  <a:lnTo>
                    <a:pt x="88759" y="1915"/>
                  </a:lnTo>
                  <a:lnTo>
                    <a:pt x="96952" y="9687"/>
                  </a:lnTo>
                  <a:lnTo>
                    <a:pt x="101298" y="20197"/>
                  </a:lnTo>
                  <a:lnTo>
                    <a:pt x="102457" y="25963"/>
                  </a:lnTo>
                  <a:lnTo>
                    <a:pt x="100923" y="38014"/>
                  </a:lnTo>
                  <a:lnTo>
                    <a:pt x="99031" y="44191"/>
                  </a:lnTo>
                  <a:lnTo>
                    <a:pt x="94597" y="49368"/>
                  </a:lnTo>
                  <a:lnTo>
                    <a:pt x="60866" y="68718"/>
                  </a:lnTo>
                  <a:lnTo>
                    <a:pt x="47865" y="69716"/>
                  </a:lnTo>
                  <a:lnTo>
                    <a:pt x="0" y="56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80">
              <a:extLst>
                <a:ext uri="{FF2B5EF4-FFF2-40B4-BE49-F238E27FC236}">
                  <a16:creationId xmlns:a16="http://schemas.microsoft.com/office/drawing/2014/main" id="{215EC19A-A22C-0E98-1314-2CF7D58B46CA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229225" y="4919819"/>
              <a:ext cx="47616" cy="147482"/>
            </a:xfrm>
            <a:custGeom>
              <a:avLst/>
              <a:gdLst/>
              <a:ahLst/>
              <a:cxnLst/>
              <a:rect l="0" t="0" r="0" b="0"/>
              <a:pathLst>
                <a:path w="47616" h="147482">
                  <a:moveTo>
                    <a:pt x="38100" y="14131"/>
                  </a:moveTo>
                  <a:lnTo>
                    <a:pt x="38100" y="14131"/>
                  </a:lnTo>
                  <a:lnTo>
                    <a:pt x="43156" y="9075"/>
                  </a:lnTo>
                  <a:lnTo>
                    <a:pt x="45639" y="3770"/>
                  </a:lnTo>
                  <a:lnTo>
                    <a:pt x="46301" y="874"/>
                  </a:lnTo>
                  <a:lnTo>
                    <a:pt x="46742" y="0"/>
                  </a:lnTo>
                  <a:lnTo>
                    <a:pt x="47037" y="478"/>
                  </a:lnTo>
                  <a:lnTo>
                    <a:pt x="47615" y="31049"/>
                  </a:lnTo>
                  <a:lnTo>
                    <a:pt x="42565" y="54422"/>
                  </a:lnTo>
                  <a:lnTo>
                    <a:pt x="20787" y="97322"/>
                  </a:lnTo>
                  <a:lnTo>
                    <a:pt x="12862" y="115333"/>
                  </a:lnTo>
                  <a:lnTo>
                    <a:pt x="8906" y="134311"/>
                  </a:lnTo>
                  <a:lnTo>
                    <a:pt x="0" y="147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81">
              <a:extLst>
                <a:ext uri="{FF2B5EF4-FFF2-40B4-BE49-F238E27FC236}">
                  <a16:creationId xmlns:a16="http://schemas.microsoft.com/office/drawing/2014/main" id="{22CCD2D3-73AC-4D92-BC10-A6B5EEE84F1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921599" y="4868726"/>
              <a:ext cx="287115" cy="131297"/>
            </a:xfrm>
            <a:custGeom>
              <a:avLst/>
              <a:gdLst/>
              <a:ahLst/>
              <a:cxnLst/>
              <a:rect l="0" t="0" r="0" b="0"/>
              <a:pathLst>
                <a:path w="287115" h="131297">
                  <a:moveTo>
                    <a:pt x="98076" y="46174"/>
                  </a:moveTo>
                  <a:lnTo>
                    <a:pt x="98076" y="46174"/>
                  </a:lnTo>
                  <a:lnTo>
                    <a:pt x="115686" y="28565"/>
                  </a:lnTo>
                  <a:lnTo>
                    <a:pt x="116999" y="19050"/>
                  </a:lnTo>
                  <a:lnTo>
                    <a:pt x="117089" y="12972"/>
                  </a:lnTo>
                  <a:lnTo>
                    <a:pt x="116043" y="11339"/>
                  </a:lnTo>
                  <a:lnTo>
                    <a:pt x="114287" y="10251"/>
                  </a:lnTo>
                  <a:lnTo>
                    <a:pt x="112058" y="9525"/>
                  </a:lnTo>
                  <a:lnTo>
                    <a:pt x="99819" y="1815"/>
                  </a:lnTo>
                  <a:lnTo>
                    <a:pt x="89678" y="0"/>
                  </a:lnTo>
                  <a:lnTo>
                    <a:pt x="67012" y="4035"/>
                  </a:lnTo>
                  <a:lnTo>
                    <a:pt x="31968" y="22484"/>
                  </a:lnTo>
                  <a:lnTo>
                    <a:pt x="17189" y="34235"/>
                  </a:lnTo>
                  <a:lnTo>
                    <a:pt x="2026" y="57806"/>
                  </a:lnTo>
                  <a:lnTo>
                    <a:pt x="0" y="72863"/>
                  </a:lnTo>
                  <a:lnTo>
                    <a:pt x="942" y="79842"/>
                  </a:lnTo>
                  <a:lnTo>
                    <a:pt x="3687" y="85553"/>
                  </a:lnTo>
                  <a:lnTo>
                    <a:pt x="12381" y="94720"/>
                  </a:lnTo>
                  <a:lnTo>
                    <a:pt x="23301" y="99500"/>
                  </a:lnTo>
                  <a:lnTo>
                    <a:pt x="42501" y="102569"/>
                  </a:lnTo>
                  <a:lnTo>
                    <a:pt x="49740" y="100166"/>
                  </a:lnTo>
                  <a:lnTo>
                    <a:pt x="71720" y="87032"/>
                  </a:lnTo>
                  <a:lnTo>
                    <a:pt x="75779" y="80914"/>
                  </a:lnTo>
                  <a:lnTo>
                    <a:pt x="79443" y="68362"/>
                  </a:lnTo>
                  <a:lnTo>
                    <a:pt x="85381" y="58863"/>
                  </a:lnTo>
                  <a:lnTo>
                    <a:pt x="87926" y="46172"/>
                  </a:lnTo>
                  <a:lnTo>
                    <a:pt x="88514" y="37207"/>
                  </a:lnTo>
                  <a:lnTo>
                    <a:pt x="88551" y="84601"/>
                  </a:lnTo>
                  <a:lnTo>
                    <a:pt x="89609" y="96061"/>
                  </a:lnTo>
                  <a:lnTo>
                    <a:pt x="98252" y="117782"/>
                  </a:lnTo>
                  <a:lnTo>
                    <a:pt x="100310" y="119313"/>
                  </a:lnTo>
                  <a:lnTo>
                    <a:pt x="102740" y="120333"/>
                  </a:lnTo>
                  <a:lnTo>
                    <a:pt x="105419" y="119955"/>
                  </a:lnTo>
                  <a:lnTo>
                    <a:pt x="111217" y="116713"/>
                  </a:lnTo>
                  <a:lnTo>
                    <a:pt x="141731" y="77727"/>
                  </a:lnTo>
                  <a:lnTo>
                    <a:pt x="143937" y="71486"/>
                  </a:lnTo>
                  <a:lnTo>
                    <a:pt x="145584" y="69399"/>
                  </a:lnTo>
                  <a:lnTo>
                    <a:pt x="153747" y="65774"/>
                  </a:lnTo>
                  <a:lnTo>
                    <a:pt x="155031" y="83197"/>
                  </a:lnTo>
                  <a:lnTo>
                    <a:pt x="155223" y="110948"/>
                  </a:lnTo>
                  <a:lnTo>
                    <a:pt x="156282" y="110524"/>
                  </a:lnTo>
                  <a:lnTo>
                    <a:pt x="160282" y="107230"/>
                  </a:lnTo>
                  <a:lnTo>
                    <a:pt x="162765" y="102237"/>
                  </a:lnTo>
                  <a:lnTo>
                    <a:pt x="163427" y="99425"/>
                  </a:lnTo>
                  <a:lnTo>
                    <a:pt x="164927" y="97549"/>
                  </a:lnTo>
                  <a:lnTo>
                    <a:pt x="169415" y="95466"/>
                  </a:lnTo>
                  <a:lnTo>
                    <a:pt x="174938" y="88895"/>
                  </a:lnTo>
                  <a:lnTo>
                    <a:pt x="181978" y="79978"/>
                  </a:lnTo>
                  <a:lnTo>
                    <a:pt x="208344" y="60113"/>
                  </a:lnTo>
                  <a:lnTo>
                    <a:pt x="215170" y="57661"/>
                  </a:lnTo>
                  <a:lnTo>
                    <a:pt x="218472" y="58065"/>
                  </a:lnTo>
                  <a:lnTo>
                    <a:pt x="224963" y="61336"/>
                  </a:lnTo>
                  <a:lnTo>
                    <a:pt x="227118" y="63691"/>
                  </a:lnTo>
                  <a:lnTo>
                    <a:pt x="229510" y="69129"/>
                  </a:lnTo>
                  <a:lnTo>
                    <a:pt x="227752" y="77895"/>
                  </a:lnTo>
                  <a:lnTo>
                    <a:pt x="223635" y="94731"/>
                  </a:lnTo>
                  <a:lnTo>
                    <a:pt x="221910" y="131296"/>
                  </a:lnTo>
                  <a:lnTo>
                    <a:pt x="221901" y="118589"/>
                  </a:lnTo>
                  <a:lnTo>
                    <a:pt x="224723" y="112578"/>
                  </a:lnTo>
                  <a:lnTo>
                    <a:pt x="268641" y="66118"/>
                  </a:lnTo>
                  <a:lnTo>
                    <a:pt x="273720" y="61035"/>
                  </a:lnTo>
                  <a:lnTo>
                    <a:pt x="275497" y="60314"/>
                  </a:lnTo>
                  <a:lnTo>
                    <a:pt x="276681" y="60891"/>
                  </a:lnTo>
                  <a:lnTo>
                    <a:pt x="281171" y="66763"/>
                  </a:lnTo>
                  <a:lnTo>
                    <a:pt x="283640" y="69425"/>
                  </a:lnTo>
                  <a:lnTo>
                    <a:pt x="286382" y="78027"/>
                  </a:lnTo>
                  <a:lnTo>
                    <a:pt x="287114" y="83285"/>
                  </a:lnTo>
                  <a:lnTo>
                    <a:pt x="285105" y="91948"/>
                  </a:lnTo>
                  <a:lnTo>
                    <a:pt x="269526" y="122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82">
              <a:extLst>
                <a:ext uri="{FF2B5EF4-FFF2-40B4-BE49-F238E27FC236}">
                  <a16:creationId xmlns:a16="http://schemas.microsoft.com/office/drawing/2014/main" id="{985522CA-4CD5-7A09-502A-274F2CC924F1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791075" y="4848342"/>
              <a:ext cx="123694" cy="142759"/>
            </a:xfrm>
            <a:custGeom>
              <a:avLst/>
              <a:gdLst/>
              <a:ahLst/>
              <a:cxnLst/>
              <a:rect l="0" t="0" r="0" b="0"/>
              <a:pathLst>
                <a:path w="123694" h="142759">
                  <a:moveTo>
                    <a:pt x="76200" y="9408"/>
                  </a:moveTo>
                  <a:lnTo>
                    <a:pt x="76200" y="9408"/>
                  </a:lnTo>
                  <a:lnTo>
                    <a:pt x="102715" y="9408"/>
                  </a:lnTo>
                  <a:lnTo>
                    <a:pt x="106576" y="8350"/>
                  </a:lnTo>
                  <a:lnTo>
                    <a:pt x="109151" y="6586"/>
                  </a:lnTo>
                  <a:lnTo>
                    <a:pt x="113998" y="275"/>
                  </a:lnTo>
                  <a:lnTo>
                    <a:pt x="104098" y="0"/>
                  </a:lnTo>
                  <a:lnTo>
                    <a:pt x="68154" y="10259"/>
                  </a:lnTo>
                  <a:lnTo>
                    <a:pt x="55690" y="17195"/>
                  </a:lnTo>
                  <a:lnTo>
                    <a:pt x="42723" y="32999"/>
                  </a:lnTo>
                  <a:lnTo>
                    <a:pt x="30648" y="53450"/>
                  </a:lnTo>
                  <a:lnTo>
                    <a:pt x="31015" y="55703"/>
                  </a:lnTo>
                  <a:lnTo>
                    <a:pt x="36957" y="64920"/>
                  </a:lnTo>
                  <a:lnTo>
                    <a:pt x="42818" y="71129"/>
                  </a:lnTo>
                  <a:lnTo>
                    <a:pt x="87421" y="90981"/>
                  </a:lnTo>
                  <a:lnTo>
                    <a:pt x="109658" y="95826"/>
                  </a:lnTo>
                  <a:lnTo>
                    <a:pt x="111204" y="97712"/>
                  </a:lnTo>
                  <a:lnTo>
                    <a:pt x="112237" y="100027"/>
                  </a:lnTo>
                  <a:lnTo>
                    <a:pt x="113983" y="101571"/>
                  </a:lnTo>
                  <a:lnTo>
                    <a:pt x="118746" y="103286"/>
                  </a:lnTo>
                  <a:lnTo>
                    <a:pt x="120439" y="104802"/>
                  </a:lnTo>
                  <a:lnTo>
                    <a:pt x="123379" y="112738"/>
                  </a:lnTo>
                  <a:lnTo>
                    <a:pt x="123693" y="118811"/>
                  </a:lnTo>
                  <a:lnTo>
                    <a:pt x="121620" y="121502"/>
                  </a:lnTo>
                  <a:lnTo>
                    <a:pt x="113673" y="127314"/>
                  </a:lnTo>
                  <a:lnTo>
                    <a:pt x="78232" y="138609"/>
                  </a:lnTo>
                  <a:lnTo>
                    <a:pt x="31702" y="142515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83">
              <a:extLst>
                <a:ext uri="{FF2B5EF4-FFF2-40B4-BE49-F238E27FC236}">
                  <a16:creationId xmlns:a16="http://schemas.microsoft.com/office/drawing/2014/main" id="{70271611-C6F8-A315-912E-DB03ACE8B7C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620949" y="5000625"/>
              <a:ext cx="8202" cy="1"/>
            </a:xfrm>
            <a:custGeom>
              <a:avLst/>
              <a:gdLst/>
              <a:ahLst/>
              <a:cxnLst/>
              <a:rect l="0" t="0" r="0" b="0"/>
              <a:pathLst>
                <a:path w="8202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84">
              <a:extLst>
                <a:ext uri="{FF2B5EF4-FFF2-40B4-BE49-F238E27FC236}">
                  <a16:creationId xmlns:a16="http://schemas.microsoft.com/office/drawing/2014/main" id="{C3C4D53E-553A-208F-FB2C-5D7637C4AF1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657725" y="48672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85">
              <a:extLst>
                <a:ext uri="{FF2B5EF4-FFF2-40B4-BE49-F238E27FC236}">
                  <a16:creationId xmlns:a16="http://schemas.microsoft.com/office/drawing/2014/main" id="{2756541E-319D-ABC4-5FB0-99FE246AAEE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381500" y="4881483"/>
              <a:ext cx="157776" cy="146957"/>
            </a:xfrm>
            <a:custGeom>
              <a:avLst/>
              <a:gdLst/>
              <a:ahLst/>
              <a:cxnLst/>
              <a:rect l="0" t="0" r="0" b="0"/>
              <a:pathLst>
                <a:path w="157776" h="146957">
                  <a:moveTo>
                    <a:pt x="0" y="14367"/>
                  </a:moveTo>
                  <a:lnTo>
                    <a:pt x="0" y="14367"/>
                  </a:lnTo>
                  <a:lnTo>
                    <a:pt x="17333" y="14367"/>
                  </a:lnTo>
                  <a:lnTo>
                    <a:pt x="40358" y="6166"/>
                  </a:lnTo>
                  <a:lnTo>
                    <a:pt x="42780" y="6783"/>
                  </a:lnTo>
                  <a:lnTo>
                    <a:pt x="44395" y="8254"/>
                  </a:lnTo>
                  <a:lnTo>
                    <a:pt x="46189" y="12708"/>
                  </a:lnTo>
                  <a:lnTo>
                    <a:pt x="52986" y="44525"/>
                  </a:lnTo>
                  <a:lnTo>
                    <a:pt x="48540" y="87771"/>
                  </a:lnTo>
                  <a:lnTo>
                    <a:pt x="47648" y="127314"/>
                  </a:lnTo>
                  <a:lnTo>
                    <a:pt x="47627" y="105178"/>
                  </a:lnTo>
                  <a:lnTo>
                    <a:pt x="57738" y="79727"/>
                  </a:lnTo>
                  <a:lnTo>
                    <a:pt x="94560" y="34449"/>
                  </a:lnTo>
                  <a:lnTo>
                    <a:pt x="117579" y="12190"/>
                  </a:lnTo>
                  <a:lnTo>
                    <a:pt x="136122" y="753"/>
                  </a:lnTo>
                  <a:lnTo>
                    <a:pt x="139431" y="0"/>
                  </a:lnTo>
                  <a:lnTo>
                    <a:pt x="142696" y="555"/>
                  </a:lnTo>
                  <a:lnTo>
                    <a:pt x="150483" y="3995"/>
                  </a:lnTo>
                  <a:lnTo>
                    <a:pt x="151122" y="5335"/>
                  </a:lnTo>
                  <a:lnTo>
                    <a:pt x="157775" y="36248"/>
                  </a:lnTo>
                  <a:lnTo>
                    <a:pt x="153317" y="76359"/>
                  </a:lnTo>
                  <a:lnTo>
                    <a:pt x="149698" y="116957"/>
                  </a:lnTo>
                  <a:lnTo>
                    <a:pt x="142994" y="146956"/>
                  </a:lnTo>
                  <a:lnTo>
                    <a:pt x="142875" y="138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2" name="SMARTInkShape-286">
            <a:extLst>
              <a:ext uri="{FF2B5EF4-FFF2-40B4-BE49-F238E27FC236}">
                <a16:creationId xmlns:a16="http://schemas.microsoft.com/office/drawing/2014/main" id="{7DA826D8-17E7-EBFA-2163-E073D119D64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05699" y="5410200"/>
            <a:ext cx="76152" cy="76190"/>
          </a:xfrm>
          <a:custGeom>
            <a:avLst/>
            <a:gdLst/>
            <a:ahLst/>
            <a:cxnLst/>
            <a:rect l="0" t="0" r="0" b="0"/>
            <a:pathLst>
              <a:path w="76152" h="76190">
                <a:moveTo>
                  <a:pt x="57101" y="9525"/>
                </a:moveTo>
                <a:lnTo>
                  <a:pt x="57101" y="9525"/>
                </a:lnTo>
                <a:lnTo>
                  <a:pt x="57101" y="10"/>
                </a:lnTo>
                <a:lnTo>
                  <a:pt x="42911" y="0"/>
                </a:lnTo>
                <a:lnTo>
                  <a:pt x="37389" y="2822"/>
                </a:lnTo>
                <a:lnTo>
                  <a:pt x="31407" y="6545"/>
                </a:lnTo>
                <a:lnTo>
                  <a:pt x="22088" y="9701"/>
                </a:lnTo>
                <a:lnTo>
                  <a:pt x="6290" y="22666"/>
                </a:lnTo>
                <a:lnTo>
                  <a:pt x="2769" y="28771"/>
                </a:lnTo>
                <a:lnTo>
                  <a:pt x="508" y="41314"/>
                </a:lnTo>
                <a:lnTo>
                  <a:pt x="0" y="60328"/>
                </a:lnTo>
                <a:lnTo>
                  <a:pt x="1042" y="62443"/>
                </a:lnTo>
                <a:lnTo>
                  <a:pt x="2795" y="63855"/>
                </a:lnTo>
                <a:lnTo>
                  <a:pt x="7565" y="66479"/>
                </a:lnTo>
                <a:lnTo>
                  <a:pt x="16200" y="72850"/>
                </a:lnTo>
                <a:lnTo>
                  <a:pt x="25462" y="75208"/>
                </a:lnTo>
                <a:lnTo>
                  <a:pt x="51144" y="76189"/>
                </a:lnTo>
                <a:lnTo>
                  <a:pt x="57275" y="73373"/>
                </a:lnTo>
                <a:lnTo>
                  <a:pt x="74665" y="58590"/>
                </a:lnTo>
                <a:lnTo>
                  <a:pt x="76020" y="49076"/>
                </a:lnTo>
                <a:lnTo>
                  <a:pt x="76151" y="10852"/>
                </a:lnTo>
                <a:lnTo>
                  <a:pt x="75093" y="10410"/>
                </a:lnTo>
                <a:lnTo>
                  <a:pt x="61570" y="9525"/>
                </a:lnTo>
                <a:lnTo>
                  <a:pt x="60079" y="8467"/>
                </a:lnTo>
                <a:lnTo>
                  <a:pt x="59086" y="6703"/>
                </a:lnTo>
                <a:lnTo>
                  <a:pt x="57111" y="34"/>
                </a:lnTo>
                <a:lnTo>
                  <a:pt x="48901" y="3"/>
                </a:lnTo>
                <a:lnTo>
                  <a:pt x="38088" y="9491"/>
                </a:lnTo>
                <a:lnTo>
                  <a:pt x="38051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SMARTInkShape-287">
            <a:extLst>
              <a:ext uri="{FF2B5EF4-FFF2-40B4-BE49-F238E27FC236}">
                <a16:creationId xmlns:a16="http://schemas.microsoft.com/office/drawing/2014/main" id="{4404B6CC-3DCE-4794-0DF3-D66713AEE0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67796" y="4676775"/>
            <a:ext cx="103039" cy="66552"/>
          </a:xfrm>
          <a:custGeom>
            <a:avLst/>
            <a:gdLst/>
            <a:ahLst/>
            <a:cxnLst/>
            <a:rect l="0" t="0" r="0" b="0"/>
            <a:pathLst>
              <a:path w="103039" h="66552">
                <a:moveTo>
                  <a:pt x="37854" y="0"/>
                </a:moveTo>
                <a:lnTo>
                  <a:pt x="37854" y="0"/>
                </a:lnTo>
                <a:lnTo>
                  <a:pt x="43341" y="0"/>
                </a:lnTo>
                <a:lnTo>
                  <a:pt x="24621" y="0"/>
                </a:lnTo>
                <a:lnTo>
                  <a:pt x="22682" y="1058"/>
                </a:lnTo>
                <a:lnTo>
                  <a:pt x="21389" y="2822"/>
                </a:lnTo>
                <a:lnTo>
                  <a:pt x="20528" y="5057"/>
                </a:lnTo>
                <a:lnTo>
                  <a:pt x="3953" y="19298"/>
                </a:lnTo>
                <a:lnTo>
                  <a:pt x="1621" y="25510"/>
                </a:lnTo>
                <a:lnTo>
                  <a:pt x="0" y="46346"/>
                </a:lnTo>
                <a:lnTo>
                  <a:pt x="976" y="49947"/>
                </a:lnTo>
                <a:lnTo>
                  <a:pt x="2685" y="52348"/>
                </a:lnTo>
                <a:lnTo>
                  <a:pt x="19006" y="61925"/>
                </a:lnTo>
                <a:lnTo>
                  <a:pt x="30623" y="65268"/>
                </a:lnTo>
                <a:lnTo>
                  <a:pt x="58678" y="66551"/>
                </a:lnTo>
                <a:lnTo>
                  <a:pt x="65807" y="63798"/>
                </a:lnTo>
                <a:lnTo>
                  <a:pt x="88618" y="44281"/>
                </a:lnTo>
                <a:lnTo>
                  <a:pt x="92166" y="38024"/>
                </a:lnTo>
                <a:lnTo>
                  <a:pt x="94801" y="31717"/>
                </a:lnTo>
                <a:lnTo>
                  <a:pt x="101176" y="22215"/>
                </a:lnTo>
                <a:lnTo>
                  <a:pt x="103038" y="15870"/>
                </a:lnTo>
                <a:lnTo>
                  <a:pt x="102477" y="13756"/>
                </a:lnTo>
                <a:lnTo>
                  <a:pt x="101044" y="12345"/>
                </a:lnTo>
                <a:lnTo>
                  <a:pt x="96630" y="9720"/>
                </a:lnTo>
                <a:lnTo>
                  <a:pt x="88194" y="3350"/>
                </a:lnTo>
                <a:lnTo>
                  <a:pt x="82100" y="1489"/>
                </a:lnTo>
                <a:lnTo>
                  <a:pt x="48052" y="11"/>
                </a:lnTo>
                <a:lnTo>
                  <a:pt x="47439" y="8202"/>
                </a:lnTo>
                <a:lnTo>
                  <a:pt x="48477" y="8643"/>
                </a:lnTo>
                <a:lnTo>
                  <a:pt x="56904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6" name="SMARTInkShape-Group55">
            <a:extLst>
              <a:ext uri="{FF2B5EF4-FFF2-40B4-BE49-F238E27FC236}">
                <a16:creationId xmlns:a16="http://schemas.microsoft.com/office/drawing/2014/main" id="{05067620-682F-652D-2A7B-DC271E8B9779}"/>
              </a:ext>
            </a:extLst>
          </p:cNvPr>
          <p:cNvGrpSpPr/>
          <p:nvPr/>
        </p:nvGrpSpPr>
        <p:grpSpPr>
          <a:xfrm>
            <a:off x="8162925" y="5295900"/>
            <a:ext cx="308661" cy="190501"/>
            <a:chOff x="8162925" y="5295900"/>
            <a:chExt cx="308661" cy="190501"/>
          </a:xfrm>
        </p:grpSpPr>
        <p:sp>
          <p:nvSpPr>
            <p:cNvPr id="334" name="SMARTInkShape-288">
              <a:extLst>
                <a:ext uri="{FF2B5EF4-FFF2-40B4-BE49-F238E27FC236}">
                  <a16:creationId xmlns:a16="http://schemas.microsoft.com/office/drawing/2014/main" id="{31923370-9E0F-29A7-45C4-272F243DA51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326231" y="5297849"/>
              <a:ext cx="145355" cy="176953"/>
            </a:xfrm>
            <a:custGeom>
              <a:avLst/>
              <a:gdLst/>
              <a:ahLst/>
              <a:cxnLst/>
              <a:rect l="0" t="0" r="0" b="0"/>
              <a:pathLst>
                <a:path w="145355" h="176953">
                  <a:moveTo>
                    <a:pt x="65294" y="36151"/>
                  </a:moveTo>
                  <a:lnTo>
                    <a:pt x="65294" y="36151"/>
                  </a:lnTo>
                  <a:lnTo>
                    <a:pt x="96818" y="4629"/>
                  </a:lnTo>
                  <a:lnTo>
                    <a:pt x="96893" y="2436"/>
                  </a:lnTo>
                  <a:lnTo>
                    <a:pt x="94827" y="974"/>
                  </a:lnTo>
                  <a:lnTo>
                    <a:pt x="91333" y="0"/>
                  </a:lnTo>
                  <a:lnTo>
                    <a:pt x="81805" y="1739"/>
                  </a:lnTo>
                  <a:lnTo>
                    <a:pt x="46772" y="15470"/>
                  </a:lnTo>
                  <a:lnTo>
                    <a:pt x="19869" y="43123"/>
                  </a:lnTo>
                  <a:lnTo>
                    <a:pt x="13355" y="55478"/>
                  </a:lnTo>
                  <a:lnTo>
                    <a:pt x="248" y="102812"/>
                  </a:lnTo>
                  <a:lnTo>
                    <a:pt x="0" y="132221"/>
                  </a:lnTo>
                  <a:lnTo>
                    <a:pt x="3819" y="146229"/>
                  </a:lnTo>
                  <a:lnTo>
                    <a:pt x="11865" y="156688"/>
                  </a:lnTo>
                  <a:lnTo>
                    <a:pt x="23556" y="164864"/>
                  </a:lnTo>
                  <a:lnTo>
                    <a:pt x="46928" y="174360"/>
                  </a:lnTo>
                  <a:lnTo>
                    <a:pt x="61013" y="176952"/>
                  </a:lnTo>
                  <a:lnTo>
                    <a:pt x="74327" y="175282"/>
                  </a:lnTo>
                  <a:lnTo>
                    <a:pt x="87301" y="169955"/>
                  </a:lnTo>
                  <a:lnTo>
                    <a:pt x="106505" y="153995"/>
                  </a:lnTo>
                  <a:lnTo>
                    <a:pt x="124542" y="128570"/>
                  </a:lnTo>
                  <a:lnTo>
                    <a:pt x="140653" y="85412"/>
                  </a:lnTo>
                  <a:lnTo>
                    <a:pt x="145354" y="64395"/>
                  </a:lnTo>
                  <a:lnTo>
                    <a:pt x="142050" y="31937"/>
                  </a:lnTo>
                  <a:lnTo>
                    <a:pt x="137155" y="19109"/>
                  </a:lnTo>
                  <a:lnTo>
                    <a:pt x="132252" y="15264"/>
                  </a:lnTo>
                  <a:lnTo>
                    <a:pt x="118337" y="10993"/>
                  </a:lnTo>
                  <a:lnTo>
                    <a:pt x="79103" y="9310"/>
                  </a:lnTo>
                  <a:lnTo>
                    <a:pt x="66847" y="12933"/>
                  </a:lnTo>
                  <a:lnTo>
                    <a:pt x="48938" y="25979"/>
                  </a:lnTo>
                  <a:lnTo>
                    <a:pt x="36719" y="45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89">
              <a:extLst>
                <a:ext uri="{FF2B5EF4-FFF2-40B4-BE49-F238E27FC236}">
                  <a16:creationId xmlns:a16="http://schemas.microsoft.com/office/drawing/2014/main" id="{ED823882-D970-C8BC-BC2B-74A25A68268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162925" y="5295900"/>
              <a:ext cx="47235" cy="190501"/>
            </a:xfrm>
            <a:custGeom>
              <a:avLst/>
              <a:gdLst/>
              <a:ahLst/>
              <a:cxnLst/>
              <a:rect l="0" t="0" r="0" b="0"/>
              <a:pathLst>
                <a:path w="47235" h="190501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7" y="2117"/>
                  </a:lnTo>
                  <a:lnTo>
                    <a:pt x="46743" y="16267"/>
                  </a:lnTo>
                  <a:lnTo>
                    <a:pt x="47234" y="31571"/>
                  </a:lnTo>
                  <a:lnTo>
                    <a:pt x="33397" y="68325"/>
                  </a:lnTo>
                  <a:lnTo>
                    <a:pt x="22198" y="109608"/>
                  </a:lnTo>
                  <a:lnTo>
                    <a:pt x="11861" y="15197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56">
            <a:extLst>
              <a:ext uri="{FF2B5EF4-FFF2-40B4-BE49-F238E27FC236}">
                <a16:creationId xmlns:a16="http://schemas.microsoft.com/office/drawing/2014/main" id="{DAF76CFA-CB2E-559F-CAFB-E980F778E5E7}"/>
              </a:ext>
            </a:extLst>
          </p:cNvPr>
          <p:cNvGrpSpPr/>
          <p:nvPr/>
        </p:nvGrpSpPr>
        <p:grpSpPr>
          <a:xfrm>
            <a:off x="7610475" y="5238760"/>
            <a:ext cx="238126" cy="266691"/>
            <a:chOff x="7610475" y="5238760"/>
            <a:chExt cx="238126" cy="266691"/>
          </a:xfrm>
        </p:grpSpPr>
        <p:sp>
          <p:nvSpPr>
            <p:cNvPr id="337" name="SMARTInkShape-290">
              <a:extLst>
                <a:ext uri="{FF2B5EF4-FFF2-40B4-BE49-F238E27FC236}">
                  <a16:creationId xmlns:a16="http://schemas.microsoft.com/office/drawing/2014/main" id="{1F8029BC-6C97-90AF-9403-E72C979F37A2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686675" y="5381625"/>
              <a:ext cx="161926" cy="123826"/>
            </a:xfrm>
            <a:custGeom>
              <a:avLst/>
              <a:gdLst/>
              <a:ahLst/>
              <a:cxnLst/>
              <a:rect l="0" t="0" r="0" b="0"/>
              <a:pathLst>
                <a:path w="161926" h="123826">
                  <a:moveTo>
                    <a:pt x="161925" y="0"/>
                  </a:moveTo>
                  <a:lnTo>
                    <a:pt x="161925" y="0"/>
                  </a:lnTo>
                  <a:lnTo>
                    <a:pt x="161925" y="5056"/>
                  </a:lnTo>
                  <a:lnTo>
                    <a:pt x="160867" y="6545"/>
                  </a:lnTo>
                  <a:lnTo>
                    <a:pt x="159103" y="7539"/>
                  </a:lnTo>
                  <a:lnTo>
                    <a:pt x="156869" y="8201"/>
                  </a:lnTo>
                  <a:lnTo>
                    <a:pt x="115377" y="36310"/>
                  </a:lnTo>
                  <a:lnTo>
                    <a:pt x="75088" y="61344"/>
                  </a:lnTo>
                  <a:lnTo>
                    <a:pt x="33486" y="92209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291">
              <a:extLst>
                <a:ext uri="{FF2B5EF4-FFF2-40B4-BE49-F238E27FC236}">
                  <a16:creationId xmlns:a16="http://schemas.microsoft.com/office/drawing/2014/main" id="{0A51FC8B-AAA4-D54A-6575-277D61D63A1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7610475" y="5238760"/>
              <a:ext cx="199478" cy="200016"/>
            </a:xfrm>
            <a:custGeom>
              <a:avLst/>
              <a:gdLst/>
              <a:ahLst/>
              <a:cxnLst/>
              <a:rect l="0" t="0" r="0" b="0"/>
              <a:pathLst>
                <a:path w="199478" h="200016">
                  <a:moveTo>
                    <a:pt x="28575" y="9515"/>
                  </a:moveTo>
                  <a:lnTo>
                    <a:pt x="28575" y="9515"/>
                  </a:lnTo>
                  <a:lnTo>
                    <a:pt x="20374" y="9515"/>
                  </a:lnTo>
                  <a:lnTo>
                    <a:pt x="19932" y="8457"/>
                  </a:lnTo>
                  <a:lnTo>
                    <a:pt x="19060" y="106"/>
                  </a:lnTo>
                  <a:lnTo>
                    <a:pt x="27252" y="0"/>
                  </a:lnTo>
                  <a:lnTo>
                    <a:pt x="70692" y="17296"/>
                  </a:lnTo>
                  <a:lnTo>
                    <a:pt x="114829" y="39989"/>
                  </a:lnTo>
                  <a:lnTo>
                    <a:pt x="154456" y="56972"/>
                  </a:lnTo>
                  <a:lnTo>
                    <a:pt x="169188" y="63417"/>
                  </a:lnTo>
                  <a:lnTo>
                    <a:pt x="178540" y="71934"/>
                  </a:lnTo>
                  <a:lnTo>
                    <a:pt x="190647" y="78172"/>
                  </a:lnTo>
                  <a:lnTo>
                    <a:pt x="198172" y="84225"/>
                  </a:lnTo>
                  <a:lnTo>
                    <a:pt x="199203" y="87875"/>
                  </a:lnTo>
                  <a:lnTo>
                    <a:pt x="199477" y="90330"/>
                  </a:lnTo>
                  <a:lnTo>
                    <a:pt x="196959" y="95880"/>
                  </a:lnTo>
                  <a:lnTo>
                    <a:pt x="194806" y="98842"/>
                  </a:lnTo>
                  <a:lnTo>
                    <a:pt x="149596" y="128269"/>
                  </a:lnTo>
                  <a:lnTo>
                    <a:pt x="109239" y="149821"/>
                  </a:lnTo>
                  <a:lnTo>
                    <a:pt x="70144" y="164583"/>
                  </a:lnTo>
                  <a:lnTo>
                    <a:pt x="30318" y="177690"/>
                  </a:lnTo>
                  <a:lnTo>
                    <a:pt x="9924" y="187286"/>
                  </a:lnTo>
                  <a:lnTo>
                    <a:pt x="0" y="200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57">
            <a:extLst>
              <a:ext uri="{FF2B5EF4-FFF2-40B4-BE49-F238E27FC236}">
                <a16:creationId xmlns:a16="http://schemas.microsoft.com/office/drawing/2014/main" id="{9B915F35-2C98-9A87-F627-B90FE54CDB1F}"/>
              </a:ext>
            </a:extLst>
          </p:cNvPr>
          <p:cNvGrpSpPr/>
          <p:nvPr/>
        </p:nvGrpSpPr>
        <p:grpSpPr>
          <a:xfrm>
            <a:off x="6238875" y="5087674"/>
            <a:ext cx="1069918" cy="417777"/>
            <a:chOff x="6238875" y="5087674"/>
            <a:chExt cx="1069918" cy="417777"/>
          </a:xfrm>
        </p:grpSpPr>
        <p:sp>
          <p:nvSpPr>
            <p:cNvPr id="340" name="SMARTInkShape-292">
              <a:extLst>
                <a:ext uri="{FF2B5EF4-FFF2-40B4-BE49-F238E27FC236}">
                  <a16:creationId xmlns:a16="http://schemas.microsoft.com/office/drawing/2014/main" id="{46BCDA4B-CDD2-0CF7-EA21-AC3FE35A5118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191375" y="5087674"/>
              <a:ext cx="117418" cy="387482"/>
            </a:xfrm>
            <a:custGeom>
              <a:avLst/>
              <a:gdLst/>
              <a:ahLst/>
              <a:cxnLst/>
              <a:rect l="0" t="0" r="0" b="0"/>
              <a:pathLst>
                <a:path w="117418" h="387482">
                  <a:moveTo>
                    <a:pt x="9525" y="8201"/>
                  </a:moveTo>
                  <a:lnTo>
                    <a:pt x="9525" y="8201"/>
                  </a:lnTo>
                  <a:lnTo>
                    <a:pt x="14581" y="3145"/>
                  </a:lnTo>
                  <a:lnTo>
                    <a:pt x="22709" y="662"/>
                  </a:lnTo>
                  <a:lnTo>
                    <a:pt x="27839" y="0"/>
                  </a:lnTo>
                  <a:lnTo>
                    <a:pt x="42007" y="4909"/>
                  </a:lnTo>
                  <a:lnTo>
                    <a:pt x="50229" y="9182"/>
                  </a:lnTo>
                  <a:lnTo>
                    <a:pt x="65010" y="25217"/>
                  </a:lnTo>
                  <a:lnTo>
                    <a:pt x="86689" y="64949"/>
                  </a:lnTo>
                  <a:lnTo>
                    <a:pt x="101162" y="104430"/>
                  </a:lnTo>
                  <a:lnTo>
                    <a:pt x="110996" y="142782"/>
                  </a:lnTo>
                  <a:lnTo>
                    <a:pt x="117417" y="179492"/>
                  </a:lnTo>
                  <a:lnTo>
                    <a:pt x="116870" y="221584"/>
                  </a:lnTo>
                  <a:lnTo>
                    <a:pt x="110006" y="264278"/>
                  </a:lnTo>
                  <a:lnTo>
                    <a:pt x="91155" y="305385"/>
                  </a:lnTo>
                  <a:lnTo>
                    <a:pt x="57400" y="348538"/>
                  </a:lnTo>
                  <a:lnTo>
                    <a:pt x="36998" y="369509"/>
                  </a:lnTo>
                  <a:lnTo>
                    <a:pt x="3410" y="387481"/>
                  </a:lnTo>
                  <a:lnTo>
                    <a:pt x="2274" y="385937"/>
                  </a:lnTo>
                  <a:lnTo>
                    <a:pt x="0" y="3701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93">
              <a:extLst>
                <a:ext uri="{FF2B5EF4-FFF2-40B4-BE49-F238E27FC236}">
                  <a16:creationId xmlns:a16="http://schemas.microsoft.com/office/drawing/2014/main" id="{DA5E8439-D414-8B86-1D93-60F1D5945E18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048500" y="5278614"/>
              <a:ext cx="176428" cy="103012"/>
            </a:xfrm>
            <a:custGeom>
              <a:avLst/>
              <a:gdLst/>
              <a:ahLst/>
              <a:cxnLst/>
              <a:rect l="0" t="0" r="0" b="0"/>
              <a:pathLst>
                <a:path w="176428" h="103012">
                  <a:moveTo>
                    <a:pt x="38100" y="45861"/>
                  </a:moveTo>
                  <a:lnTo>
                    <a:pt x="38100" y="45861"/>
                  </a:lnTo>
                  <a:lnTo>
                    <a:pt x="38100" y="40805"/>
                  </a:lnTo>
                  <a:lnTo>
                    <a:pt x="40922" y="35500"/>
                  </a:lnTo>
                  <a:lnTo>
                    <a:pt x="51357" y="23471"/>
                  </a:lnTo>
                  <a:lnTo>
                    <a:pt x="60220" y="20035"/>
                  </a:lnTo>
                  <a:lnTo>
                    <a:pt x="105881" y="7166"/>
                  </a:lnTo>
                  <a:lnTo>
                    <a:pt x="138037" y="0"/>
                  </a:lnTo>
                  <a:lnTo>
                    <a:pt x="163313" y="3815"/>
                  </a:lnTo>
                  <a:lnTo>
                    <a:pt x="169201" y="7247"/>
                  </a:lnTo>
                  <a:lnTo>
                    <a:pt x="173125" y="11651"/>
                  </a:lnTo>
                  <a:lnTo>
                    <a:pt x="175742" y="16705"/>
                  </a:lnTo>
                  <a:lnTo>
                    <a:pt x="176427" y="22190"/>
                  </a:lnTo>
                  <a:lnTo>
                    <a:pt x="174368" y="33930"/>
                  </a:lnTo>
                  <a:lnTo>
                    <a:pt x="164281" y="46203"/>
                  </a:lnTo>
                  <a:lnTo>
                    <a:pt x="126877" y="71329"/>
                  </a:lnTo>
                  <a:lnTo>
                    <a:pt x="81319" y="85119"/>
                  </a:lnTo>
                  <a:lnTo>
                    <a:pt x="39112" y="96890"/>
                  </a:lnTo>
                  <a:lnTo>
                    <a:pt x="0" y="103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94">
              <a:extLst>
                <a:ext uri="{FF2B5EF4-FFF2-40B4-BE49-F238E27FC236}">
                  <a16:creationId xmlns:a16="http://schemas.microsoft.com/office/drawing/2014/main" id="{29B19B3B-7E48-AF99-E92B-1C9DC88CC70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058025" y="5201974"/>
              <a:ext cx="61105" cy="303477"/>
            </a:xfrm>
            <a:custGeom>
              <a:avLst/>
              <a:gdLst/>
              <a:ahLst/>
              <a:cxnLst/>
              <a:rect l="0" t="0" r="0" b="0"/>
              <a:pathLst>
                <a:path w="61105" h="303477">
                  <a:moveTo>
                    <a:pt x="38100" y="8201"/>
                  </a:moveTo>
                  <a:lnTo>
                    <a:pt x="38100" y="8201"/>
                  </a:lnTo>
                  <a:lnTo>
                    <a:pt x="43156" y="3145"/>
                  </a:lnTo>
                  <a:lnTo>
                    <a:pt x="48461" y="662"/>
                  </a:lnTo>
                  <a:lnTo>
                    <a:pt x="51357" y="0"/>
                  </a:lnTo>
                  <a:lnTo>
                    <a:pt x="54346" y="1676"/>
                  </a:lnTo>
                  <a:lnTo>
                    <a:pt x="60490" y="9182"/>
                  </a:lnTo>
                  <a:lnTo>
                    <a:pt x="61104" y="22395"/>
                  </a:lnTo>
                  <a:lnTo>
                    <a:pt x="52875" y="61805"/>
                  </a:lnTo>
                  <a:lnTo>
                    <a:pt x="44124" y="102988"/>
                  </a:lnTo>
                  <a:lnTo>
                    <a:pt x="39885" y="138592"/>
                  </a:lnTo>
                  <a:lnTo>
                    <a:pt x="33573" y="179361"/>
                  </a:lnTo>
                  <a:lnTo>
                    <a:pt x="24999" y="219899"/>
                  </a:lnTo>
                  <a:lnTo>
                    <a:pt x="13679" y="262860"/>
                  </a:lnTo>
                  <a:lnTo>
                    <a:pt x="9698" y="284857"/>
                  </a:lnTo>
                  <a:lnTo>
                    <a:pt x="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95">
              <a:extLst>
                <a:ext uri="{FF2B5EF4-FFF2-40B4-BE49-F238E27FC236}">
                  <a16:creationId xmlns:a16="http://schemas.microsoft.com/office/drawing/2014/main" id="{50DED10F-946E-65FE-19ED-719657862EC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829425" y="53435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1418" y="16228"/>
                  </a:lnTo>
                  <a:lnTo>
                    <a:pt x="81912" y="579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96">
              <a:extLst>
                <a:ext uri="{FF2B5EF4-FFF2-40B4-BE49-F238E27FC236}">
                  <a16:creationId xmlns:a16="http://schemas.microsoft.com/office/drawing/2014/main" id="{BCDA6FB1-AD68-1C0A-DC19-0D83A45E34E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734175" y="5249599"/>
              <a:ext cx="55826" cy="198702"/>
            </a:xfrm>
            <a:custGeom>
              <a:avLst/>
              <a:gdLst/>
              <a:ahLst/>
              <a:cxnLst/>
              <a:rect l="0" t="0" r="0" b="0"/>
              <a:pathLst>
                <a:path w="55826" h="198702">
                  <a:moveTo>
                    <a:pt x="47625" y="8201"/>
                  </a:moveTo>
                  <a:lnTo>
                    <a:pt x="47625" y="8201"/>
                  </a:lnTo>
                  <a:lnTo>
                    <a:pt x="47625" y="3145"/>
                  </a:lnTo>
                  <a:lnTo>
                    <a:pt x="48683" y="1656"/>
                  </a:lnTo>
                  <a:lnTo>
                    <a:pt x="50447" y="662"/>
                  </a:lnTo>
                  <a:lnTo>
                    <a:pt x="52681" y="0"/>
                  </a:lnTo>
                  <a:lnTo>
                    <a:pt x="54170" y="1676"/>
                  </a:lnTo>
                  <a:lnTo>
                    <a:pt x="55825" y="9182"/>
                  </a:lnTo>
                  <a:lnTo>
                    <a:pt x="46614" y="50507"/>
                  </a:lnTo>
                  <a:lnTo>
                    <a:pt x="34725" y="97932"/>
                  </a:lnTo>
                  <a:lnTo>
                    <a:pt x="22185" y="139402"/>
                  </a:lnTo>
                  <a:lnTo>
                    <a:pt x="12340" y="169075"/>
                  </a:lnTo>
                  <a:lnTo>
                    <a:pt x="9718" y="181301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97">
              <a:extLst>
                <a:ext uri="{FF2B5EF4-FFF2-40B4-BE49-F238E27FC236}">
                  <a16:creationId xmlns:a16="http://schemas.microsoft.com/office/drawing/2014/main" id="{E75EDB92-687A-BBBE-6B07-4EBCE7FC94C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565064" y="5105861"/>
              <a:ext cx="197537" cy="391791"/>
            </a:xfrm>
            <a:custGeom>
              <a:avLst/>
              <a:gdLst/>
              <a:ahLst/>
              <a:cxnLst/>
              <a:rect l="0" t="0" r="0" b="0"/>
              <a:pathLst>
                <a:path w="197537" h="391791">
                  <a:moveTo>
                    <a:pt x="178636" y="28114"/>
                  </a:moveTo>
                  <a:lnTo>
                    <a:pt x="178636" y="28114"/>
                  </a:lnTo>
                  <a:lnTo>
                    <a:pt x="183692" y="18001"/>
                  </a:lnTo>
                  <a:lnTo>
                    <a:pt x="186240" y="15022"/>
                  </a:lnTo>
                  <a:lnTo>
                    <a:pt x="193824" y="9771"/>
                  </a:lnTo>
                  <a:lnTo>
                    <a:pt x="197536" y="0"/>
                  </a:lnTo>
                  <a:lnTo>
                    <a:pt x="157580" y="17929"/>
                  </a:lnTo>
                  <a:lnTo>
                    <a:pt x="116754" y="52800"/>
                  </a:lnTo>
                  <a:lnTo>
                    <a:pt x="76060" y="95531"/>
                  </a:lnTo>
                  <a:lnTo>
                    <a:pt x="63197" y="115227"/>
                  </a:lnTo>
                  <a:lnTo>
                    <a:pt x="43493" y="159543"/>
                  </a:lnTo>
                  <a:lnTo>
                    <a:pt x="24588" y="199185"/>
                  </a:lnTo>
                  <a:lnTo>
                    <a:pt x="13988" y="233083"/>
                  </a:lnTo>
                  <a:lnTo>
                    <a:pt x="4145" y="280051"/>
                  </a:lnTo>
                  <a:lnTo>
                    <a:pt x="0" y="323452"/>
                  </a:lnTo>
                  <a:lnTo>
                    <a:pt x="6703" y="351983"/>
                  </a:lnTo>
                  <a:lnTo>
                    <a:pt x="16143" y="371022"/>
                  </a:lnTo>
                  <a:lnTo>
                    <a:pt x="30217" y="384423"/>
                  </a:lnTo>
                  <a:lnTo>
                    <a:pt x="38415" y="389478"/>
                  </a:lnTo>
                  <a:lnTo>
                    <a:pt x="45997" y="391790"/>
                  </a:lnTo>
                  <a:lnTo>
                    <a:pt x="60066" y="391537"/>
                  </a:lnTo>
                  <a:lnTo>
                    <a:pt x="83386" y="380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98">
              <a:extLst>
                <a:ext uri="{FF2B5EF4-FFF2-40B4-BE49-F238E27FC236}">
                  <a16:creationId xmlns:a16="http://schemas.microsoft.com/office/drawing/2014/main" id="{82C687B8-7B9B-C6EB-F642-2FB52739EA7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238875" y="5248309"/>
              <a:ext cx="180976" cy="142842"/>
            </a:xfrm>
            <a:custGeom>
              <a:avLst/>
              <a:gdLst/>
              <a:ahLst/>
              <a:cxnLst/>
              <a:rect l="0" t="0" r="0" b="0"/>
              <a:pathLst>
                <a:path w="180976" h="142842">
                  <a:moveTo>
                    <a:pt x="0" y="9491"/>
                  </a:moveTo>
                  <a:lnTo>
                    <a:pt x="0" y="9491"/>
                  </a:lnTo>
                  <a:lnTo>
                    <a:pt x="0" y="4435"/>
                  </a:lnTo>
                  <a:lnTo>
                    <a:pt x="1058" y="2946"/>
                  </a:lnTo>
                  <a:lnTo>
                    <a:pt x="2822" y="1952"/>
                  </a:lnTo>
                  <a:lnTo>
                    <a:pt x="13257" y="358"/>
                  </a:lnTo>
                  <a:lnTo>
                    <a:pt x="31798" y="0"/>
                  </a:lnTo>
                  <a:lnTo>
                    <a:pt x="34958" y="2105"/>
                  </a:lnTo>
                  <a:lnTo>
                    <a:pt x="41290" y="10088"/>
                  </a:lnTo>
                  <a:lnTo>
                    <a:pt x="44810" y="20692"/>
                  </a:lnTo>
                  <a:lnTo>
                    <a:pt x="47254" y="63021"/>
                  </a:lnTo>
                  <a:lnTo>
                    <a:pt x="46535" y="105316"/>
                  </a:lnTo>
                  <a:lnTo>
                    <a:pt x="38491" y="140300"/>
                  </a:lnTo>
                  <a:lnTo>
                    <a:pt x="38361" y="140089"/>
                  </a:lnTo>
                  <a:lnTo>
                    <a:pt x="38134" y="124304"/>
                  </a:lnTo>
                  <a:lnTo>
                    <a:pt x="48466" y="87326"/>
                  </a:lnTo>
                  <a:lnTo>
                    <a:pt x="51361" y="80431"/>
                  </a:lnTo>
                  <a:lnTo>
                    <a:pt x="97948" y="34955"/>
                  </a:lnTo>
                  <a:lnTo>
                    <a:pt x="117334" y="17976"/>
                  </a:lnTo>
                  <a:lnTo>
                    <a:pt x="155012" y="1621"/>
                  </a:lnTo>
                  <a:lnTo>
                    <a:pt x="158375" y="2127"/>
                  </a:lnTo>
                  <a:lnTo>
                    <a:pt x="164934" y="5513"/>
                  </a:lnTo>
                  <a:lnTo>
                    <a:pt x="174575" y="28538"/>
                  </a:lnTo>
                  <a:lnTo>
                    <a:pt x="180132" y="74270"/>
                  </a:lnTo>
                  <a:lnTo>
                    <a:pt x="180808" y="116479"/>
                  </a:lnTo>
                  <a:lnTo>
                    <a:pt x="180975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58">
            <a:extLst>
              <a:ext uri="{FF2B5EF4-FFF2-40B4-BE49-F238E27FC236}">
                <a16:creationId xmlns:a16="http://schemas.microsoft.com/office/drawing/2014/main" id="{E267C58F-5DE7-6691-21C4-4A914910EA3E}"/>
              </a:ext>
            </a:extLst>
          </p:cNvPr>
          <p:cNvGrpSpPr/>
          <p:nvPr/>
        </p:nvGrpSpPr>
        <p:grpSpPr>
          <a:xfrm>
            <a:off x="7337235" y="4457855"/>
            <a:ext cx="834194" cy="304646"/>
            <a:chOff x="7337235" y="4457855"/>
            <a:chExt cx="834194" cy="304646"/>
          </a:xfrm>
        </p:grpSpPr>
        <p:sp>
          <p:nvSpPr>
            <p:cNvPr id="348" name="SMARTInkShape-299">
              <a:extLst>
                <a:ext uri="{FF2B5EF4-FFF2-40B4-BE49-F238E27FC236}">
                  <a16:creationId xmlns:a16="http://schemas.microsoft.com/office/drawing/2014/main" id="{90B2D8F0-FAED-510D-4947-78CBF675EDE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986750" y="4457855"/>
              <a:ext cx="184679" cy="208501"/>
            </a:xfrm>
            <a:custGeom>
              <a:avLst/>
              <a:gdLst/>
              <a:ahLst/>
              <a:cxnLst/>
              <a:rect l="0" t="0" r="0" b="0"/>
              <a:pathLst>
                <a:path w="184679" h="208501">
                  <a:moveTo>
                    <a:pt x="99975" y="28420"/>
                  </a:moveTo>
                  <a:lnTo>
                    <a:pt x="99975" y="28420"/>
                  </a:lnTo>
                  <a:lnTo>
                    <a:pt x="99975" y="11087"/>
                  </a:lnTo>
                  <a:lnTo>
                    <a:pt x="98917" y="10514"/>
                  </a:lnTo>
                  <a:lnTo>
                    <a:pt x="81661" y="9520"/>
                  </a:lnTo>
                  <a:lnTo>
                    <a:pt x="59271" y="19528"/>
                  </a:lnTo>
                  <a:lnTo>
                    <a:pt x="37585" y="35897"/>
                  </a:lnTo>
                  <a:lnTo>
                    <a:pt x="17754" y="64267"/>
                  </a:lnTo>
                  <a:lnTo>
                    <a:pt x="3619" y="109131"/>
                  </a:lnTo>
                  <a:lnTo>
                    <a:pt x="0" y="130967"/>
                  </a:lnTo>
                  <a:lnTo>
                    <a:pt x="6300" y="170855"/>
                  </a:lnTo>
                  <a:lnTo>
                    <a:pt x="12833" y="188032"/>
                  </a:lnTo>
                  <a:lnTo>
                    <a:pt x="22793" y="199195"/>
                  </a:lnTo>
                  <a:lnTo>
                    <a:pt x="34274" y="204862"/>
                  </a:lnTo>
                  <a:lnTo>
                    <a:pt x="58893" y="208500"/>
                  </a:lnTo>
                  <a:lnTo>
                    <a:pt x="82864" y="204073"/>
                  </a:lnTo>
                  <a:lnTo>
                    <a:pt x="124895" y="185491"/>
                  </a:lnTo>
                  <a:lnTo>
                    <a:pt x="147694" y="167623"/>
                  </a:lnTo>
                  <a:lnTo>
                    <a:pt x="177938" y="129975"/>
                  </a:lnTo>
                  <a:lnTo>
                    <a:pt x="183401" y="110956"/>
                  </a:lnTo>
                  <a:lnTo>
                    <a:pt x="184678" y="98264"/>
                  </a:lnTo>
                  <a:lnTo>
                    <a:pt x="177409" y="65226"/>
                  </a:lnTo>
                  <a:lnTo>
                    <a:pt x="173901" y="57831"/>
                  </a:lnTo>
                  <a:lnTo>
                    <a:pt x="152587" y="24328"/>
                  </a:lnTo>
                  <a:lnTo>
                    <a:pt x="146993" y="21310"/>
                  </a:lnTo>
                  <a:lnTo>
                    <a:pt x="140980" y="18910"/>
                  </a:lnTo>
                  <a:lnTo>
                    <a:pt x="119009" y="2482"/>
                  </a:lnTo>
                  <a:lnTo>
                    <a:pt x="107513" y="76"/>
                  </a:lnTo>
                  <a:lnTo>
                    <a:pt x="105000" y="0"/>
                  </a:lnTo>
                  <a:lnTo>
                    <a:pt x="99386" y="2736"/>
                  </a:lnTo>
                  <a:lnTo>
                    <a:pt x="80925" y="18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00">
              <a:extLst>
                <a:ext uri="{FF2B5EF4-FFF2-40B4-BE49-F238E27FC236}">
                  <a16:creationId xmlns:a16="http://schemas.microsoft.com/office/drawing/2014/main" id="{41B2D02E-AE6A-6DEE-0F09-0DB614ACA730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810500" y="4458092"/>
              <a:ext cx="19051" cy="247259"/>
            </a:xfrm>
            <a:custGeom>
              <a:avLst/>
              <a:gdLst/>
              <a:ahLst/>
              <a:cxnLst/>
              <a:rect l="0" t="0" r="0" b="0"/>
              <a:pathLst>
                <a:path w="19051" h="247259">
                  <a:moveTo>
                    <a:pt x="19050" y="9133"/>
                  </a:moveTo>
                  <a:lnTo>
                    <a:pt x="19050" y="9133"/>
                  </a:lnTo>
                  <a:lnTo>
                    <a:pt x="13994" y="9133"/>
                  </a:lnTo>
                  <a:lnTo>
                    <a:pt x="12503" y="8075"/>
                  </a:lnTo>
                  <a:lnTo>
                    <a:pt x="11510" y="6311"/>
                  </a:lnTo>
                  <a:lnTo>
                    <a:pt x="9640" y="0"/>
                  </a:lnTo>
                  <a:lnTo>
                    <a:pt x="9535" y="7844"/>
                  </a:lnTo>
                  <a:lnTo>
                    <a:pt x="16073" y="25145"/>
                  </a:lnTo>
                  <a:lnTo>
                    <a:pt x="17110" y="49155"/>
                  </a:lnTo>
                  <a:lnTo>
                    <a:pt x="11337" y="91357"/>
                  </a:lnTo>
                  <a:lnTo>
                    <a:pt x="7239" y="131920"/>
                  </a:lnTo>
                  <a:lnTo>
                    <a:pt x="953" y="175625"/>
                  </a:lnTo>
                  <a:lnTo>
                    <a:pt x="84" y="221005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01">
              <a:extLst>
                <a:ext uri="{FF2B5EF4-FFF2-40B4-BE49-F238E27FC236}">
                  <a16:creationId xmlns:a16="http://schemas.microsoft.com/office/drawing/2014/main" id="{10BCA746-4550-E404-58CE-4CFEF702A21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429500" y="4619625"/>
              <a:ext cx="161926" cy="142876"/>
            </a:xfrm>
            <a:custGeom>
              <a:avLst/>
              <a:gdLst/>
              <a:ahLst/>
              <a:cxnLst/>
              <a:rect l="0" t="0" r="0" b="0"/>
              <a:pathLst>
                <a:path w="161926" h="142876">
                  <a:moveTo>
                    <a:pt x="161925" y="0"/>
                  </a:moveTo>
                  <a:lnTo>
                    <a:pt x="161925" y="0"/>
                  </a:lnTo>
                  <a:lnTo>
                    <a:pt x="146737" y="16247"/>
                  </a:lnTo>
                  <a:lnTo>
                    <a:pt x="144591" y="22390"/>
                  </a:lnTo>
                  <a:lnTo>
                    <a:pt x="137994" y="28648"/>
                  </a:lnTo>
                  <a:lnTo>
                    <a:pt x="111540" y="45518"/>
                  </a:lnTo>
                  <a:lnTo>
                    <a:pt x="96314" y="61582"/>
                  </a:lnTo>
                  <a:lnTo>
                    <a:pt x="53030" y="92240"/>
                  </a:lnTo>
                  <a:lnTo>
                    <a:pt x="14626" y="123847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02">
              <a:extLst>
                <a:ext uri="{FF2B5EF4-FFF2-40B4-BE49-F238E27FC236}">
                  <a16:creationId xmlns:a16="http://schemas.microsoft.com/office/drawing/2014/main" id="{D925C227-F837-84EB-1C45-C1C20EBBF9C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337235" y="4467225"/>
              <a:ext cx="216058" cy="222954"/>
            </a:xfrm>
            <a:custGeom>
              <a:avLst/>
              <a:gdLst/>
              <a:ahLst/>
              <a:cxnLst/>
              <a:rect l="0" t="0" r="0" b="0"/>
              <a:pathLst>
                <a:path w="216058" h="222954">
                  <a:moveTo>
                    <a:pt x="25590" y="19050"/>
                  </a:moveTo>
                  <a:lnTo>
                    <a:pt x="25590" y="19050"/>
                  </a:lnTo>
                  <a:lnTo>
                    <a:pt x="25590" y="13993"/>
                  </a:lnTo>
                  <a:lnTo>
                    <a:pt x="26648" y="12504"/>
                  </a:lnTo>
                  <a:lnTo>
                    <a:pt x="28412" y="11511"/>
                  </a:lnTo>
                  <a:lnTo>
                    <a:pt x="35000" y="9559"/>
                  </a:lnTo>
                  <a:lnTo>
                    <a:pt x="35115" y="0"/>
                  </a:lnTo>
                  <a:lnTo>
                    <a:pt x="48372" y="0"/>
                  </a:lnTo>
                  <a:lnTo>
                    <a:pt x="95356" y="19298"/>
                  </a:lnTo>
                  <a:lnTo>
                    <a:pt x="142147" y="38122"/>
                  </a:lnTo>
                  <a:lnTo>
                    <a:pt x="186755" y="60524"/>
                  </a:lnTo>
                  <a:lnTo>
                    <a:pt x="216057" y="76183"/>
                  </a:lnTo>
                  <a:lnTo>
                    <a:pt x="184516" y="102713"/>
                  </a:lnTo>
                  <a:lnTo>
                    <a:pt x="140161" y="128279"/>
                  </a:lnTo>
                  <a:lnTo>
                    <a:pt x="99989" y="151603"/>
                  </a:lnTo>
                  <a:lnTo>
                    <a:pt x="53719" y="178741"/>
                  </a:lnTo>
                  <a:lnTo>
                    <a:pt x="7088" y="210925"/>
                  </a:lnTo>
                  <a:lnTo>
                    <a:pt x="1492" y="218275"/>
                  </a:lnTo>
                  <a:lnTo>
                    <a:pt x="0" y="221717"/>
                  </a:lnTo>
                  <a:lnTo>
                    <a:pt x="63" y="222953"/>
                  </a:lnTo>
                  <a:lnTo>
                    <a:pt x="654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59">
            <a:extLst>
              <a:ext uri="{FF2B5EF4-FFF2-40B4-BE49-F238E27FC236}">
                <a16:creationId xmlns:a16="http://schemas.microsoft.com/office/drawing/2014/main" id="{3279239D-8520-CBE5-703E-C80D489F4D17}"/>
              </a:ext>
            </a:extLst>
          </p:cNvPr>
          <p:cNvGrpSpPr/>
          <p:nvPr/>
        </p:nvGrpSpPr>
        <p:grpSpPr>
          <a:xfrm>
            <a:off x="6505575" y="4410467"/>
            <a:ext cx="538457" cy="447284"/>
            <a:chOff x="6505575" y="4410467"/>
            <a:chExt cx="538457" cy="447284"/>
          </a:xfrm>
        </p:grpSpPr>
        <p:sp>
          <p:nvSpPr>
            <p:cNvPr id="353" name="SMARTInkShape-303">
              <a:extLst>
                <a:ext uri="{FF2B5EF4-FFF2-40B4-BE49-F238E27FC236}">
                  <a16:creationId xmlns:a16="http://schemas.microsoft.com/office/drawing/2014/main" id="{F57BFB2F-6867-5DF4-65E5-870E63C9283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6896100" y="4515686"/>
              <a:ext cx="147932" cy="125873"/>
            </a:xfrm>
            <a:custGeom>
              <a:avLst/>
              <a:gdLst/>
              <a:ahLst/>
              <a:cxnLst/>
              <a:rect l="0" t="0" r="0" b="0"/>
              <a:pathLst>
                <a:path w="147932" h="125873">
                  <a:moveTo>
                    <a:pt x="9525" y="65839"/>
                  </a:moveTo>
                  <a:lnTo>
                    <a:pt x="9525" y="65839"/>
                  </a:lnTo>
                  <a:lnTo>
                    <a:pt x="9525" y="60782"/>
                  </a:lnTo>
                  <a:lnTo>
                    <a:pt x="14581" y="47525"/>
                  </a:lnTo>
                  <a:lnTo>
                    <a:pt x="28822" y="28254"/>
                  </a:lnTo>
                  <a:lnTo>
                    <a:pt x="31915" y="24908"/>
                  </a:lnTo>
                  <a:lnTo>
                    <a:pt x="40996" y="21189"/>
                  </a:lnTo>
                  <a:lnTo>
                    <a:pt x="53146" y="17419"/>
                  </a:lnTo>
                  <a:lnTo>
                    <a:pt x="83993" y="3397"/>
                  </a:lnTo>
                  <a:lnTo>
                    <a:pt x="110783" y="0"/>
                  </a:lnTo>
                  <a:lnTo>
                    <a:pt x="126495" y="8002"/>
                  </a:lnTo>
                  <a:lnTo>
                    <a:pt x="135131" y="14581"/>
                  </a:lnTo>
                  <a:lnTo>
                    <a:pt x="144724" y="30358"/>
                  </a:lnTo>
                  <a:lnTo>
                    <a:pt x="147931" y="46894"/>
                  </a:lnTo>
                  <a:lnTo>
                    <a:pt x="145828" y="61300"/>
                  </a:lnTo>
                  <a:lnTo>
                    <a:pt x="129308" y="93282"/>
                  </a:lnTo>
                  <a:lnTo>
                    <a:pt x="117101" y="108072"/>
                  </a:lnTo>
                  <a:lnTo>
                    <a:pt x="106372" y="115653"/>
                  </a:lnTo>
                  <a:lnTo>
                    <a:pt x="78320" y="125872"/>
                  </a:lnTo>
                  <a:lnTo>
                    <a:pt x="34089" y="124656"/>
                  </a:lnTo>
                  <a:lnTo>
                    <a:pt x="0" y="113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04">
              <a:extLst>
                <a:ext uri="{FF2B5EF4-FFF2-40B4-BE49-F238E27FC236}">
                  <a16:creationId xmlns:a16="http://schemas.microsoft.com/office/drawing/2014/main" id="{28A0A6F7-643F-BC86-D3E0-859696D448A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6905625" y="4410467"/>
              <a:ext cx="24532" cy="447284"/>
            </a:xfrm>
            <a:custGeom>
              <a:avLst/>
              <a:gdLst/>
              <a:ahLst/>
              <a:cxnLst/>
              <a:rect l="0" t="0" r="0" b="0"/>
              <a:pathLst>
                <a:path w="24532" h="447284">
                  <a:moveTo>
                    <a:pt x="9525" y="9133"/>
                  </a:moveTo>
                  <a:lnTo>
                    <a:pt x="9525" y="9133"/>
                  </a:lnTo>
                  <a:lnTo>
                    <a:pt x="14581" y="9133"/>
                  </a:lnTo>
                  <a:lnTo>
                    <a:pt x="16070" y="8075"/>
                  </a:lnTo>
                  <a:lnTo>
                    <a:pt x="17063" y="6311"/>
                  </a:lnTo>
                  <a:lnTo>
                    <a:pt x="18934" y="0"/>
                  </a:lnTo>
                  <a:lnTo>
                    <a:pt x="20086" y="9407"/>
                  </a:lnTo>
                  <a:lnTo>
                    <a:pt x="24531" y="31086"/>
                  </a:lnTo>
                  <a:lnTo>
                    <a:pt x="20446" y="72501"/>
                  </a:lnTo>
                  <a:lnTo>
                    <a:pt x="19464" y="118572"/>
                  </a:lnTo>
                  <a:lnTo>
                    <a:pt x="19234" y="154081"/>
                  </a:lnTo>
                  <a:lnTo>
                    <a:pt x="19131" y="191029"/>
                  </a:lnTo>
                  <a:lnTo>
                    <a:pt x="19074" y="232362"/>
                  </a:lnTo>
                  <a:lnTo>
                    <a:pt x="12509" y="274771"/>
                  </a:lnTo>
                  <a:lnTo>
                    <a:pt x="10114" y="322190"/>
                  </a:lnTo>
                  <a:lnTo>
                    <a:pt x="6877" y="367885"/>
                  </a:lnTo>
                  <a:lnTo>
                    <a:pt x="2038" y="408236"/>
                  </a:lnTo>
                  <a:lnTo>
                    <a:pt x="0" y="4472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05">
              <a:extLst>
                <a:ext uri="{FF2B5EF4-FFF2-40B4-BE49-F238E27FC236}">
                  <a16:creationId xmlns:a16="http://schemas.microsoft.com/office/drawing/2014/main" id="{13FCC6EA-3BCC-2C13-518B-4854E2A4644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505575" y="4543542"/>
              <a:ext cx="219038" cy="132209"/>
            </a:xfrm>
            <a:custGeom>
              <a:avLst/>
              <a:gdLst/>
              <a:ahLst/>
              <a:cxnLst/>
              <a:rect l="0" t="0" r="0" b="0"/>
              <a:pathLst>
                <a:path w="219038" h="132209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10361" y="6586"/>
                  </a:lnTo>
                  <a:lnTo>
                    <a:pt x="17333" y="1207"/>
                  </a:lnTo>
                  <a:lnTo>
                    <a:pt x="26315" y="145"/>
                  </a:lnTo>
                  <a:lnTo>
                    <a:pt x="32157" y="0"/>
                  </a:lnTo>
                  <a:lnTo>
                    <a:pt x="38281" y="2757"/>
                  </a:lnTo>
                  <a:lnTo>
                    <a:pt x="41396" y="4974"/>
                  </a:lnTo>
                  <a:lnTo>
                    <a:pt x="43473" y="8568"/>
                  </a:lnTo>
                  <a:lnTo>
                    <a:pt x="49627" y="26724"/>
                  </a:lnTo>
                  <a:lnTo>
                    <a:pt x="52135" y="30477"/>
                  </a:lnTo>
                  <a:lnTo>
                    <a:pt x="63402" y="73192"/>
                  </a:lnTo>
                  <a:lnTo>
                    <a:pt x="66484" y="115721"/>
                  </a:lnTo>
                  <a:lnTo>
                    <a:pt x="66664" y="132208"/>
                  </a:lnTo>
                  <a:lnTo>
                    <a:pt x="67733" y="94133"/>
                  </a:lnTo>
                  <a:lnTo>
                    <a:pt x="79932" y="60495"/>
                  </a:lnTo>
                  <a:lnTo>
                    <a:pt x="94121" y="41243"/>
                  </a:lnTo>
                  <a:lnTo>
                    <a:pt x="102863" y="34140"/>
                  </a:lnTo>
                  <a:lnTo>
                    <a:pt x="148345" y="7332"/>
                  </a:lnTo>
                  <a:lnTo>
                    <a:pt x="162958" y="2089"/>
                  </a:lnTo>
                  <a:lnTo>
                    <a:pt x="183962" y="77"/>
                  </a:lnTo>
                  <a:lnTo>
                    <a:pt x="190417" y="2791"/>
                  </a:lnTo>
                  <a:lnTo>
                    <a:pt x="193620" y="4997"/>
                  </a:lnTo>
                  <a:lnTo>
                    <a:pt x="203184" y="18214"/>
                  </a:lnTo>
                  <a:lnTo>
                    <a:pt x="215723" y="60352"/>
                  </a:lnTo>
                  <a:lnTo>
                    <a:pt x="219037" y="107670"/>
                  </a:lnTo>
                  <a:lnTo>
                    <a:pt x="217991" y="109840"/>
                  </a:lnTo>
                  <a:lnTo>
                    <a:pt x="216236" y="111288"/>
                  </a:lnTo>
                  <a:lnTo>
                    <a:pt x="209550" y="114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60">
            <a:extLst>
              <a:ext uri="{FF2B5EF4-FFF2-40B4-BE49-F238E27FC236}">
                <a16:creationId xmlns:a16="http://schemas.microsoft.com/office/drawing/2014/main" id="{90E66153-3341-2070-55C8-1211F3E6E2AF}"/>
              </a:ext>
            </a:extLst>
          </p:cNvPr>
          <p:cNvGrpSpPr/>
          <p:nvPr/>
        </p:nvGrpSpPr>
        <p:grpSpPr>
          <a:xfrm>
            <a:off x="6657975" y="3902958"/>
            <a:ext cx="790576" cy="268993"/>
            <a:chOff x="6657975" y="3902958"/>
            <a:chExt cx="790576" cy="268993"/>
          </a:xfrm>
        </p:grpSpPr>
        <p:sp>
          <p:nvSpPr>
            <p:cNvPr id="357" name="SMARTInkShape-306">
              <a:extLst>
                <a:ext uri="{FF2B5EF4-FFF2-40B4-BE49-F238E27FC236}">
                  <a16:creationId xmlns:a16="http://schemas.microsoft.com/office/drawing/2014/main" id="{17581184-659B-76B7-1736-01EC4649C07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410450" y="41433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13091" y="970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07">
              <a:extLst>
                <a:ext uri="{FF2B5EF4-FFF2-40B4-BE49-F238E27FC236}">
                  <a16:creationId xmlns:a16="http://schemas.microsoft.com/office/drawing/2014/main" id="{08B5F159-7575-0E07-EEAC-87293446337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419975" y="402907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7540" y="8689"/>
                  </a:lnTo>
                  <a:lnTo>
                    <a:pt x="8201" y="5793"/>
                  </a:lnTo>
                  <a:lnTo>
                    <a:pt x="9701" y="3862"/>
                  </a:lnTo>
                  <a:lnTo>
                    <a:pt x="14190" y="171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08">
              <a:extLst>
                <a:ext uri="{FF2B5EF4-FFF2-40B4-BE49-F238E27FC236}">
                  <a16:creationId xmlns:a16="http://schemas.microsoft.com/office/drawing/2014/main" id="{A4343D1E-D490-310A-E037-9ABB19E90E5F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187742" y="3902958"/>
              <a:ext cx="98884" cy="262280"/>
            </a:xfrm>
            <a:custGeom>
              <a:avLst/>
              <a:gdLst/>
              <a:ahLst/>
              <a:cxnLst/>
              <a:rect l="0" t="0" r="0" b="0"/>
              <a:pathLst>
                <a:path w="98884" h="262280">
                  <a:moveTo>
                    <a:pt x="89358" y="173742"/>
                  </a:moveTo>
                  <a:lnTo>
                    <a:pt x="89358" y="173742"/>
                  </a:lnTo>
                  <a:lnTo>
                    <a:pt x="89358" y="168685"/>
                  </a:lnTo>
                  <a:lnTo>
                    <a:pt x="90416" y="167196"/>
                  </a:lnTo>
                  <a:lnTo>
                    <a:pt x="92180" y="166203"/>
                  </a:lnTo>
                  <a:lnTo>
                    <a:pt x="94414" y="165541"/>
                  </a:lnTo>
                  <a:lnTo>
                    <a:pt x="94846" y="164041"/>
                  </a:lnTo>
                  <a:lnTo>
                    <a:pt x="89979" y="154594"/>
                  </a:lnTo>
                  <a:lnTo>
                    <a:pt x="89634" y="150062"/>
                  </a:lnTo>
                  <a:lnTo>
                    <a:pt x="88484" y="148430"/>
                  </a:lnTo>
                  <a:lnTo>
                    <a:pt x="86658" y="147342"/>
                  </a:lnTo>
                  <a:lnTo>
                    <a:pt x="84383" y="146618"/>
                  </a:lnTo>
                  <a:lnTo>
                    <a:pt x="70072" y="137819"/>
                  </a:lnTo>
                  <a:lnTo>
                    <a:pt x="66975" y="137093"/>
                  </a:lnTo>
                  <a:lnTo>
                    <a:pt x="29755" y="149027"/>
                  </a:lnTo>
                  <a:lnTo>
                    <a:pt x="17713" y="160641"/>
                  </a:lnTo>
                  <a:lnTo>
                    <a:pt x="4983" y="187852"/>
                  </a:lnTo>
                  <a:lnTo>
                    <a:pt x="0" y="208588"/>
                  </a:lnTo>
                  <a:lnTo>
                    <a:pt x="1312" y="224859"/>
                  </a:lnTo>
                  <a:lnTo>
                    <a:pt x="8002" y="245920"/>
                  </a:lnTo>
                  <a:lnTo>
                    <a:pt x="16511" y="256268"/>
                  </a:lnTo>
                  <a:lnTo>
                    <a:pt x="21743" y="260509"/>
                  </a:lnTo>
                  <a:lnTo>
                    <a:pt x="27348" y="262279"/>
                  </a:lnTo>
                  <a:lnTo>
                    <a:pt x="39221" y="261422"/>
                  </a:lnTo>
                  <a:lnTo>
                    <a:pt x="51552" y="254692"/>
                  </a:lnTo>
                  <a:lnTo>
                    <a:pt x="64089" y="242528"/>
                  </a:lnTo>
                  <a:lnTo>
                    <a:pt x="76716" y="223011"/>
                  </a:lnTo>
                  <a:lnTo>
                    <a:pt x="83740" y="188937"/>
                  </a:lnTo>
                  <a:lnTo>
                    <a:pt x="87919" y="149804"/>
                  </a:lnTo>
                  <a:lnTo>
                    <a:pt x="95164" y="103972"/>
                  </a:lnTo>
                  <a:lnTo>
                    <a:pt x="97781" y="65698"/>
                  </a:lnTo>
                  <a:lnTo>
                    <a:pt x="98738" y="20703"/>
                  </a:lnTo>
                  <a:lnTo>
                    <a:pt x="95996" y="7652"/>
                  </a:lnTo>
                  <a:lnTo>
                    <a:pt x="93783" y="2690"/>
                  </a:lnTo>
                  <a:lnTo>
                    <a:pt x="93367" y="441"/>
                  </a:lnTo>
                  <a:lnTo>
                    <a:pt x="94148" y="0"/>
                  </a:lnTo>
                  <a:lnTo>
                    <a:pt x="95726" y="764"/>
                  </a:lnTo>
                  <a:lnTo>
                    <a:pt x="96778" y="2332"/>
                  </a:lnTo>
                  <a:lnTo>
                    <a:pt x="98883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09">
              <a:extLst>
                <a:ext uri="{FF2B5EF4-FFF2-40B4-BE49-F238E27FC236}">
                  <a16:creationId xmlns:a16="http://schemas.microsoft.com/office/drawing/2014/main" id="{68A79081-ECA4-8563-D904-FFA8351967E4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024190" y="4059527"/>
              <a:ext cx="138611" cy="101353"/>
            </a:xfrm>
            <a:custGeom>
              <a:avLst/>
              <a:gdLst/>
              <a:ahLst/>
              <a:cxnLst/>
              <a:rect l="0" t="0" r="0" b="0"/>
              <a:pathLst>
                <a:path w="138611" h="101353">
                  <a:moveTo>
                    <a:pt x="14785" y="26698"/>
                  </a:moveTo>
                  <a:lnTo>
                    <a:pt x="14785" y="26698"/>
                  </a:lnTo>
                  <a:lnTo>
                    <a:pt x="19841" y="31755"/>
                  </a:lnTo>
                  <a:lnTo>
                    <a:pt x="25146" y="34237"/>
                  </a:lnTo>
                  <a:lnTo>
                    <a:pt x="72204" y="45108"/>
                  </a:lnTo>
                  <a:lnTo>
                    <a:pt x="83696" y="44405"/>
                  </a:lnTo>
                  <a:lnTo>
                    <a:pt x="92331" y="40565"/>
                  </a:lnTo>
                  <a:lnTo>
                    <a:pt x="113050" y="23347"/>
                  </a:lnTo>
                  <a:lnTo>
                    <a:pt x="114161" y="20231"/>
                  </a:lnTo>
                  <a:lnTo>
                    <a:pt x="113845" y="17095"/>
                  </a:lnTo>
                  <a:lnTo>
                    <a:pt x="112575" y="13946"/>
                  </a:lnTo>
                  <a:lnTo>
                    <a:pt x="105520" y="7625"/>
                  </a:lnTo>
                  <a:lnTo>
                    <a:pt x="95328" y="2346"/>
                  </a:lnTo>
                  <a:lnTo>
                    <a:pt x="83744" y="0"/>
                  </a:lnTo>
                  <a:lnTo>
                    <a:pt x="60264" y="3736"/>
                  </a:lnTo>
                  <a:lnTo>
                    <a:pt x="33199" y="16602"/>
                  </a:lnTo>
                  <a:lnTo>
                    <a:pt x="10129" y="38876"/>
                  </a:lnTo>
                  <a:lnTo>
                    <a:pt x="2132" y="53630"/>
                  </a:lnTo>
                  <a:lnTo>
                    <a:pt x="0" y="60527"/>
                  </a:lnTo>
                  <a:lnTo>
                    <a:pt x="453" y="73836"/>
                  </a:lnTo>
                  <a:lnTo>
                    <a:pt x="2055" y="80349"/>
                  </a:lnTo>
                  <a:lnTo>
                    <a:pt x="6298" y="85748"/>
                  </a:lnTo>
                  <a:lnTo>
                    <a:pt x="19480" y="94571"/>
                  </a:lnTo>
                  <a:lnTo>
                    <a:pt x="44751" y="100431"/>
                  </a:lnTo>
                  <a:lnTo>
                    <a:pt x="81734" y="101352"/>
                  </a:lnTo>
                  <a:lnTo>
                    <a:pt x="138610" y="93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10">
              <a:extLst>
                <a:ext uri="{FF2B5EF4-FFF2-40B4-BE49-F238E27FC236}">
                  <a16:creationId xmlns:a16="http://schemas.microsoft.com/office/drawing/2014/main" id="{0DDAD6C3-059B-30CB-62C2-26ACED3DEF7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879518" y="4015654"/>
              <a:ext cx="107056" cy="140762"/>
            </a:xfrm>
            <a:custGeom>
              <a:avLst/>
              <a:gdLst/>
              <a:ahLst/>
              <a:cxnLst/>
              <a:rect l="0" t="0" r="0" b="0"/>
              <a:pathLst>
                <a:path w="107056" h="140762">
                  <a:moveTo>
                    <a:pt x="7057" y="61046"/>
                  </a:moveTo>
                  <a:lnTo>
                    <a:pt x="7057" y="61046"/>
                  </a:lnTo>
                  <a:lnTo>
                    <a:pt x="40171" y="59988"/>
                  </a:lnTo>
                  <a:lnTo>
                    <a:pt x="83337" y="41748"/>
                  </a:lnTo>
                  <a:lnTo>
                    <a:pt x="100866" y="32635"/>
                  </a:lnTo>
                  <a:lnTo>
                    <a:pt x="106253" y="27958"/>
                  </a:lnTo>
                  <a:lnTo>
                    <a:pt x="107055" y="25229"/>
                  </a:lnTo>
                  <a:lnTo>
                    <a:pt x="106531" y="22351"/>
                  </a:lnTo>
                  <a:lnTo>
                    <a:pt x="100736" y="13245"/>
                  </a:lnTo>
                  <a:lnTo>
                    <a:pt x="94201" y="6992"/>
                  </a:lnTo>
                  <a:lnTo>
                    <a:pt x="84240" y="686"/>
                  </a:lnTo>
                  <a:lnTo>
                    <a:pt x="69936" y="0"/>
                  </a:lnTo>
                  <a:lnTo>
                    <a:pt x="54053" y="4281"/>
                  </a:lnTo>
                  <a:lnTo>
                    <a:pt x="20092" y="30183"/>
                  </a:lnTo>
                  <a:lnTo>
                    <a:pt x="5862" y="53665"/>
                  </a:lnTo>
                  <a:lnTo>
                    <a:pt x="0" y="85788"/>
                  </a:lnTo>
                  <a:lnTo>
                    <a:pt x="4273" y="104145"/>
                  </a:lnTo>
                  <a:lnTo>
                    <a:pt x="19207" y="128121"/>
                  </a:lnTo>
                  <a:lnTo>
                    <a:pt x="44289" y="139599"/>
                  </a:lnTo>
                  <a:lnTo>
                    <a:pt x="60999" y="140761"/>
                  </a:lnTo>
                  <a:lnTo>
                    <a:pt x="102307" y="137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11">
              <a:extLst>
                <a:ext uri="{FF2B5EF4-FFF2-40B4-BE49-F238E27FC236}">
                  <a16:creationId xmlns:a16="http://schemas.microsoft.com/office/drawing/2014/main" id="{2E294B8C-6500-9D10-2F08-7D9B8746DF5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657975" y="3971925"/>
              <a:ext cx="133351" cy="177273"/>
            </a:xfrm>
            <a:custGeom>
              <a:avLst/>
              <a:gdLst/>
              <a:ahLst/>
              <a:cxnLst/>
              <a:rect l="0" t="0" r="0" b="0"/>
              <a:pathLst>
                <a:path w="133351" h="177273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2822" y="18802"/>
                  </a:lnTo>
                  <a:lnTo>
                    <a:pt x="8200" y="11357"/>
                  </a:lnTo>
                  <a:lnTo>
                    <a:pt x="9515" y="130"/>
                  </a:lnTo>
                  <a:lnTo>
                    <a:pt x="9522" y="5095"/>
                  </a:lnTo>
                  <a:lnTo>
                    <a:pt x="12346" y="10378"/>
                  </a:lnTo>
                  <a:lnTo>
                    <a:pt x="36971" y="55171"/>
                  </a:lnTo>
                  <a:lnTo>
                    <a:pt x="60730" y="101405"/>
                  </a:lnTo>
                  <a:lnTo>
                    <a:pt x="87071" y="146900"/>
                  </a:lnTo>
                  <a:lnTo>
                    <a:pt x="102732" y="177007"/>
                  </a:lnTo>
                  <a:lnTo>
                    <a:pt x="104472" y="177272"/>
                  </a:lnTo>
                  <a:lnTo>
                    <a:pt x="109226" y="174743"/>
                  </a:lnTo>
                  <a:lnTo>
                    <a:pt x="117852" y="152200"/>
                  </a:lnTo>
                  <a:lnTo>
                    <a:pt x="122055" y="118709"/>
                  </a:lnTo>
                  <a:lnTo>
                    <a:pt x="123300" y="71862"/>
                  </a:lnTo>
                  <a:lnTo>
                    <a:pt x="123722" y="29561"/>
                  </a:lnTo>
                  <a:lnTo>
                    <a:pt x="124853" y="9699"/>
                  </a:lnTo>
                  <a:lnTo>
                    <a:pt x="126627" y="646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12">
              <a:extLst>
                <a:ext uri="{FF2B5EF4-FFF2-40B4-BE49-F238E27FC236}">
                  <a16:creationId xmlns:a16="http://schemas.microsoft.com/office/drawing/2014/main" id="{9567A17B-93C9-3354-78EA-83A868EE0B6A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6657985" y="3981453"/>
              <a:ext cx="15003" cy="190498"/>
            </a:xfrm>
            <a:custGeom>
              <a:avLst/>
              <a:gdLst/>
              <a:ahLst/>
              <a:cxnLst/>
              <a:rect l="0" t="0" r="0" b="0"/>
              <a:pathLst>
                <a:path w="15003" h="190498">
                  <a:moveTo>
                    <a:pt x="9515" y="28572"/>
                  </a:moveTo>
                  <a:lnTo>
                    <a:pt x="9515" y="28572"/>
                  </a:lnTo>
                  <a:lnTo>
                    <a:pt x="9515" y="1366"/>
                  </a:lnTo>
                  <a:lnTo>
                    <a:pt x="10573" y="909"/>
                  </a:lnTo>
                  <a:lnTo>
                    <a:pt x="15002" y="267"/>
                  </a:lnTo>
                  <a:lnTo>
                    <a:pt x="9596" y="0"/>
                  </a:lnTo>
                  <a:lnTo>
                    <a:pt x="9516" y="45985"/>
                  </a:lnTo>
                  <a:lnTo>
                    <a:pt x="8457" y="70150"/>
                  </a:lnTo>
                  <a:lnTo>
                    <a:pt x="873" y="107974"/>
                  </a:lnTo>
                  <a:lnTo>
                    <a:pt x="13" y="155397"/>
                  </a:lnTo>
                  <a:lnTo>
                    <a:pt x="0" y="163608"/>
                  </a:lnTo>
                  <a:lnTo>
                    <a:pt x="2817" y="170785"/>
                  </a:lnTo>
                  <a:lnTo>
                    <a:pt x="6538" y="177503"/>
                  </a:lnTo>
                  <a:lnTo>
                    <a:pt x="9515" y="190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SMARTInkShape-313">
            <a:extLst>
              <a:ext uri="{FF2B5EF4-FFF2-40B4-BE49-F238E27FC236}">
                <a16:creationId xmlns:a16="http://schemas.microsoft.com/office/drawing/2014/main" id="{FDE1D77E-3A64-EF9A-D70E-1D0E54952E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886234" y="4762500"/>
            <a:ext cx="85691" cy="94855"/>
          </a:xfrm>
          <a:custGeom>
            <a:avLst/>
            <a:gdLst/>
            <a:ahLst/>
            <a:cxnLst/>
            <a:rect l="0" t="0" r="0" b="0"/>
            <a:pathLst>
              <a:path w="85691" h="94855">
                <a:moveTo>
                  <a:pt x="28541" y="9525"/>
                </a:moveTo>
                <a:lnTo>
                  <a:pt x="28541" y="9525"/>
                </a:lnTo>
                <a:lnTo>
                  <a:pt x="28541" y="14582"/>
                </a:lnTo>
                <a:lnTo>
                  <a:pt x="27483" y="16071"/>
                </a:lnTo>
                <a:lnTo>
                  <a:pt x="25719" y="17064"/>
                </a:lnTo>
                <a:lnTo>
                  <a:pt x="23485" y="17726"/>
                </a:lnTo>
                <a:lnTo>
                  <a:pt x="21995" y="19226"/>
                </a:lnTo>
                <a:lnTo>
                  <a:pt x="19132" y="28148"/>
                </a:lnTo>
                <a:lnTo>
                  <a:pt x="10825" y="36738"/>
                </a:lnTo>
                <a:lnTo>
                  <a:pt x="9608" y="46182"/>
                </a:lnTo>
                <a:lnTo>
                  <a:pt x="9526" y="52254"/>
                </a:lnTo>
                <a:lnTo>
                  <a:pt x="8456" y="53886"/>
                </a:lnTo>
                <a:lnTo>
                  <a:pt x="6684" y="54975"/>
                </a:lnTo>
                <a:lnTo>
                  <a:pt x="4445" y="55699"/>
                </a:lnTo>
                <a:lnTo>
                  <a:pt x="2952" y="57241"/>
                </a:lnTo>
                <a:lnTo>
                  <a:pt x="359" y="65224"/>
                </a:lnTo>
                <a:lnTo>
                  <a:pt x="0" y="74749"/>
                </a:lnTo>
                <a:lnTo>
                  <a:pt x="8170" y="84274"/>
                </a:lnTo>
                <a:lnTo>
                  <a:pt x="14156" y="85295"/>
                </a:lnTo>
                <a:lnTo>
                  <a:pt x="22632" y="85597"/>
                </a:lnTo>
                <a:lnTo>
                  <a:pt x="24602" y="86699"/>
                </a:lnTo>
                <a:lnTo>
                  <a:pt x="25915" y="88491"/>
                </a:lnTo>
                <a:lnTo>
                  <a:pt x="26790" y="90744"/>
                </a:lnTo>
                <a:lnTo>
                  <a:pt x="28432" y="92246"/>
                </a:lnTo>
                <a:lnTo>
                  <a:pt x="33079" y="93915"/>
                </a:lnTo>
                <a:lnTo>
                  <a:pt x="41645" y="94854"/>
                </a:lnTo>
                <a:lnTo>
                  <a:pt x="47770" y="92252"/>
                </a:lnTo>
                <a:lnTo>
                  <a:pt x="55270" y="87014"/>
                </a:lnTo>
                <a:lnTo>
                  <a:pt x="65155" y="85838"/>
                </a:lnTo>
                <a:lnTo>
                  <a:pt x="73952" y="79201"/>
                </a:lnTo>
                <a:lnTo>
                  <a:pt x="79768" y="77534"/>
                </a:lnTo>
                <a:lnTo>
                  <a:pt x="81742" y="76031"/>
                </a:lnTo>
                <a:lnTo>
                  <a:pt x="83936" y="71539"/>
                </a:lnTo>
                <a:lnTo>
                  <a:pt x="85690" y="38540"/>
                </a:lnTo>
                <a:lnTo>
                  <a:pt x="66758" y="19167"/>
                </a:lnTo>
                <a:lnTo>
                  <a:pt x="66651" y="10859"/>
                </a:lnTo>
                <a:lnTo>
                  <a:pt x="65590" y="10414"/>
                </a:lnTo>
                <a:lnTo>
                  <a:pt x="57150" y="9528"/>
                </a:lnTo>
                <a:lnTo>
                  <a:pt x="47707" y="117"/>
                </a:lnTo>
                <a:lnTo>
                  <a:pt x="33010" y="0"/>
                </a:lnTo>
                <a:lnTo>
                  <a:pt x="31520" y="10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SMARTInkShape-314">
            <a:extLst>
              <a:ext uri="{FF2B5EF4-FFF2-40B4-BE49-F238E27FC236}">
                <a16:creationId xmlns:a16="http://schemas.microsoft.com/office/drawing/2014/main" id="{2DFD158F-1138-A708-FC6B-E5C5EF8030A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95753" y="4762906"/>
            <a:ext cx="76069" cy="93390"/>
          </a:xfrm>
          <a:custGeom>
            <a:avLst/>
            <a:gdLst/>
            <a:ahLst/>
            <a:cxnLst/>
            <a:rect l="0" t="0" r="0" b="0"/>
            <a:pathLst>
              <a:path w="76069" h="93390">
                <a:moveTo>
                  <a:pt x="28447" y="18644"/>
                </a:moveTo>
                <a:lnTo>
                  <a:pt x="28447" y="18644"/>
                </a:lnTo>
                <a:lnTo>
                  <a:pt x="37971" y="18644"/>
                </a:lnTo>
                <a:lnTo>
                  <a:pt x="29771" y="18644"/>
                </a:lnTo>
                <a:lnTo>
                  <a:pt x="14292" y="32833"/>
                </a:lnTo>
                <a:lnTo>
                  <a:pt x="11573" y="38356"/>
                </a:lnTo>
                <a:lnTo>
                  <a:pt x="10847" y="41310"/>
                </a:lnTo>
                <a:lnTo>
                  <a:pt x="2049" y="56803"/>
                </a:lnTo>
                <a:lnTo>
                  <a:pt x="0" y="73915"/>
                </a:lnTo>
                <a:lnTo>
                  <a:pt x="8084" y="83830"/>
                </a:lnTo>
                <a:lnTo>
                  <a:pt x="23288" y="91571"/>
                </a:lnTo>
                <a:lnTo>
                  <a:pt x="30740" y="93389"/>
                </a:lnTo>
                <a:lnTo>
                  <a:pt x="34209" y="92816"/>
                </a:lnTo>
                <a:lnTo>
                  <a:pt x="45206" y="88011"/>
                </a:lnTo>
                <a:lnTo>
                  <a:pt x="59283" y="85058"/>
                </a:lnTo>
                <a:lnTo>
                  <a:pt x="61704" y="83028"/>
                </a:lnTo>
                <a:lnTo>
                  <a:pt x="63319" y="80617"/>
                </a:lnTo>
                <a:lnTo>
                  <a:pt x="65453" y="79009"/>
                </a:lnTo>
                <a:lnTo>
                  <a:pt x="70647" y="77223"/>
                </a:lnTo>
                <a:lnTo>
                  <a:pt x="72455" y="75689"/>
                </a:lnTo>
                <a:lnTo>
                  <a:pt x="74465" y="71161"/>
                </a:lnTo>
                <a:lnTo>
                  <a:pt x="76068" y="34124"/>
                </a:lnTo>
                <a:lnTo>
                  <a:pt x="75011" y="32139"/>
                </a:lnTo>
                <a:lnTo>
                  <a:pt x="73248" y="30815"/>
                </a:lnTo>
                <a:lnTo>
                  <a:pt x="71014" y="29933"/>
                </a:lnTo>
                <a:lnTo>
                  <a:pt x="69525" y="28287"/>
                </a:lnTo>
                <a:lnTo>
                  <a:pt x="67870" y="23636"/>
                </a:lnTo>
                <a:lnTo>
                  <a:pt x="66939" y="15066"/>
                </a:lnTo>
                <a:lnTo>
                  <a:pt x="65750" y="13083"/>
                </a:lnTo>
                <a:lnTo>
                  <a:pt x="63899" y="11762"/>
                </a:lnTo>
                <a:lnTo>
                  <a:pt x="58380" y="9641"/>
                </a:lnTo>
                <a:lnTo>
                  <a:pt x="57626" y="6529"/>
                </a:lnTo>
                <a:lnTo>
                  <a:pt x="57424" y="4217"/>
                </a:lnTo>
                <a:lnTo>
                  <a:pt x="56232" y="2676"/>
                </a:lnTo>
                <a:lnTo>
                  <a:pt x="48856" y="0"/>
                </a:lnTo>
                <a:lnTo>
                  <a:pt x="48403" y="923"/>
                </a:lnTo>
                <a:lnTo>
                  <a:pt x="47899" y="4771"/>
                </a:lnTo>
                <a:lnTo>
                  <a:pt x="46707" y="6220"/>
                </a:lnTo>
                <a:lnTo>
                  <a:pt x="39331" y="8736"/>
                </a:lnTo>
                <a:lnTo>
                  <a:pt x="38576" y="11772"/>
                </a:lnTo>
                <a:lnTo>
                  <a:pt x="37972" y="281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SMARTInkShape-315">
            <a:extLst>
              <a:ext uri="{FF2B5EF4-FFF2-40B4-BE49-F238E27FC236}">
                <a16:creationId xmlns:a16="http://schemas.microsoft.com/office/drawing/2014/main" id="{25CEE646-C360-3FD2-C3ED-6F69A68DBB0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33603" y="4829292"/>
            <a:ext cx="104772" cy="114148"/>
          </a:xfrm>
          <a:custGeom>
            <a:avLst/>
            <a:gdLst/>
            <a:ahLst/>
            <a:cxnLst/>
            <a:rect l="0" t="0" r="0" b="0"/>
            <a:pathLst>
              <a:path w="104772" h="114148">
                <a:moveTo>
                  <a:pt x="38097" y="18933"/>
                </a:moveTo>
                <a:lnTo>
                  <a:pt x="38097" y="18933"/>
                </a:lnTo>
                <a:lnTo>
                  <a:pt x="43585" y="18933"/>
                </a:lnTo>
                <a:lnTo>
                  <a:pt x="39029" y="18933"/>
                </a:lnTo>
                <a:lnTo>
                  <a:pt x="47622" y="18933"/>
                </a:lnTo>
                <a:lnTo>
                  <a:pt x="23526" y="18933"/>
                </a:lnTo>
                <a:lnTo>
                  <a:pt x="22033" y="19991"/>
                </a:lnTo>
                <a:lnTo>
                  <a:pt x="21038" y="21755"/>
                </a:lnTo>
                <a:lnTo>
                  <a:pt x="20374" y="23990"/>
                </a:lnTo>
                <a:lnTo>
                  <a:pt x="9949" y="37475"/>
                </a:lnTo>
                <a:lnTo>
                  <a:pt x="9649" y="42889"/>
                </a:lnTo>
                <a:lnTo>
                  <a:pt x="6756" y="48278"/>
                </a:lnTo>
                <a:lnTo>
                  <a:pt x="1332" y="55303"/>
                </a:lnTo>
                <a:lnTo>
                  <a:pt x="261" y="64296"/>
                </a:lnTo>
                <a:lnTo>
                  <a:pt x="0" y="90118"/>
                </a:lnTo>
                <a:lnTo>
                  <a:pt x="1057" y="91789"/>
                </a:lnTo>
                <a:lnTo>
                  <a:pt x="2820" y="92904"/>
                </a:lnTo>
                <a:lnTo>
                  <a:pt x="5055" y="93647"/>
                </a:lnTo>
                <a:lnTo>
                  <a:pt x="6544" y="95200"/>
                </a:lnTo>
                <a:lnTo>
                  <a:pt x="8199" y="99750"/>
                </a:lnTo>
                <a:lnTo>
                  <a:pt x="10756" y="101385"/>
                </a:lnTo>
                <a:lnTo>
                  <a:pt x="34334" y="105429"/>
                </a:lnTo>
                <a:lnTo>
                  <a:pt x="47506" y="112140"/>
                </a:lnTo>
                <a:lnTo>
                  <a:pt x="65181" y="114147"/>
                </a:lnTo>
                <a:lnTo>
                  <a:pt x="73982" y="107630"/>
                </a:lnTo>
                <a:lnTo>
                  <a:pt x="79799" y="105979"/>
                </a:lnTo>
                <a:lnTo>
                  <a:pt x="81773" y="104480"/>
                </a:lnTo>
                <a:lnTo>
                  <a:pt x="93029" y="85412"/>
                </a:lnTo>
                <a:lnTo>
                  <a:pt x="94809" y="77926"/>
                </a:lnTo>
                <a:lnTo>
                  <a:pt x="101706" y="68843"/>
                </a:lnTo>
                <a:lnTo>
                  <a:pt x="103864" y="59944"/>
                </a:lnTo>
                <a:lnTo>
                  <a:pt x="104771" y="28980"/>
                </a:lnTo>
                <a:lnTo>
                  <a:pt x="96571" y="20302"/>
                </a:lnTo>
                <a:lnTo>
                  <a:pt x="90583" y="19339"/>
                </a:lnTo>
                <a:lnTo>
                  <a:pt x="88963" y="18145"/>
                </a:lnTo>
                <a:lnTo>
                  <a:pt x="87162" y="13997"/>
                </a:lnTo>
                <a:lnTo>
                  <a:pt x="85624" y="12467"/>
                </a:lnTo>
                <a:lnTo>
                  <a:pt x="81092" y="10768"/>
                </a:lnTo>
                <a:lnTo>
                  <a:pt x="68426" y="9527"/>
                </a:lnTo>
                <a:lnTo>
                  <a:pt x="67841" y="8430"/>
                </a:lnTo>
                <a:lnTo>
                  <a:pt x="66718" y="279"/>
                </a:lnTo>
                <a:lnTo>
                  <a:pt x="61629" y="0"/>
                </a:lnTo>
                <a:lnTo>
                  <a:pt x="60135" y="1019"/>
                </a:lnTo>
                <a:lnTo>
                  <a:pt x="59139" y="2757"/>
                </a:lnTo>
                <a:lnTo>
                  <a:pt x="57157" y="9374"/>
                </a:lnTo>
                <a:lnTo>
                  <a:pt x="47622" y="1893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4" name="SMARTInkShape-Group64">
            <a:extLst>
              <a:ext uri="{FF2B5EF4-FFF2-40B4-BE49-F238E27FC236}">
                <a16:creationId xmlns:a16="http://schemas.microsoft.com/office/drawing/2014/main" id="{65946FF8-42C8-4363-B3FD-AA40BD839E28}"/>
              </a:ext>
            </a:extLst>
          </p:cNvPr>
          <p:cNvGrpSpPr/>
          <p:nvPr/>
        </p:nvGrpSpPr>
        <p:grpSpPr>
          <a:xfrm>
            <a:off x="3143250" y="5438778"/>
            <a:ext cx="655740" cy="704848"/>
            <a:chOff x="3143250" y="5438778"/>
            <a:chExt cx="655740" cy="704848"/>
          </a:xfrm>
        </p:grpSpPr>
        <p:sp>
          <p:nvSpPr>
            <p:cNvPr id="368" name="SMARTInkShape-316">
              <a:extLst>
                <a:ext uri="{FF2B5EF4-FFF2-40B4-BE49-F238E27FC236}">
                  <a16:creationId xmlns:a16="http://schemas.microsoft.com/office/drawing/2014/main" id="{936BCD75-54C3-8E74-EB68-0BE6D9E5F9D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638550" y="5838825"/>
              <a:ext cx="133351" cy="95251"/>
            </a:xfrm>
            <a:custGeom>
              <a:avLst/>
              <a:gdLst/>
              <a:ahLst/>
              <a:cxnLst/>
              <a:rect l="0" t="0" r="0" b="0"/>
              <a:pathLst>
                <a:path w="133351" h="95251">
                  <a:moveTo>
                    <a:pt x="0" y="95250"/>
                  </a:moveTo>
                  <a:lnTo>
                    <a:pt x="0" y="95250"/>
                  </a:lnTo>
                  <a:lnTo>
                    <a:pt x="0" y="90194"/>
                  </a:lnTo>
                  <a:lnTo>
                    <a:pt x="2822" y="84889"/>
                  </a:lnTo>
                  <a:lnTo>
                    <a:pt x="24015" y="59063"/>
                  </a:lnTo>
                  <a:lnTo>
                    <a:pt x="27224" y="48191"/>
                  </a:lnTo>
                  <a:lnTo>
                    <a:pt x="27674" y="44827"/>
                  </a:lnTo>
                  <a:lnTo>
                    <a:pt x="30996" y="38268"/>
                  </a:lnTo>
                  <a:lnTo>
                    <a:pt x="34942" y="31823"/>
                  </a:lnTo>
                  <a:lnTo>
                    <a:pt x="37476" y="19064"/>
                  </a:lnTo>
                  <a:lnTo>
                    <a:pt x="38089" y="9690"/>
                  </a:lnTo>
                  <a:lnTo>
                    <a:pt x="47625" y="0"/>
                  </a:lnTo>
                  <a:lnTo>
                    <a:pt x="90187" y="40445"/>
                  </a:lnTo>
                  <a:lnTo>
                    <a:pt x="123118" y="56674"/>
                  </a:lnTo>
                  <a:lnTo>
                    <a:pt x="123615" y="62066"/>
                  </a:lnTo>
                  <a:lnTo>
                    <a:pt x="124744" y="63602"/>
                  </a:lnTo>
                  <a:lnTo>
                    <a:pt x="132008" y="66270"/>
                  </a:lnTo>
                  <a:lnTo>
                    <a:pt x="1333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17">
              <a:extLst>
                <a:ext uri="{FF2B5EF4-FFF2-40B4-BE49-F238E27FC236}">
                  <a16:creationId xmlns:a16="http://schemas.microsoft.com/office/drawing/2014/main" id="{F21E1503-28DF-08DF-1B0F-F4BEFB17F01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724275" y="5953252"/>
              <a:ext cx="74715" cy="71847"/>
            </a:xfrm>
            <a:custGeom>
              <a:avLst/>
              <a:gdLst/>
              <a:ahLst/>
              <a:cxnLst/>
              <a:rect l="0" t="0" r="0" b="0"/>
              <a:pathLst>
                <a:path w="74715" h="71847">
                  <a:moveTo>
                    <a:pt x="9525" y="37973"/>
                  </a:moveTo>
                  <a:lnTo>
                    <a:pt x="9525" y="37973"/>
                  </a:lnTo>
                  <a:lnTo>
                    <a:pt x="14581" y="37973"/>
                  </a:lnTo>
                  <a:lnTo>
                    <a:pt x="16071" y="36915"/>
                  </a:lnTo>
                  <a:lnTo>
                    <a:pt x="17064" y="35151"/>
                  </a:lnTo>
                  <a:lnTo>
                    <a:pt x="18657" y="24716"/>
                  </a:lnTo>
                  <a:lnTo>
                    <a:pt x="19846" y="22785"/>
                  </a:lnTo>
                  <a:lnTo>
                    <a:pt x="21698" y="21498"/>
                  </a:lnTo>
                  <a:lnTo>
                    <a:pt x="23990" y="20640"/>
                  </a:lnTo>
                  <a:lnTo>
                    <a:pt x="25519" y="19010"/>
                  </a:lnTo>
                  <a:lnTo>
                    <a:pt x="27217" y="14376"/>
                  </a:lnTo>
                  <a:lnTo>
                    <a:pt x="28727" y="12717"/>
                  </a:lnTo>
                  <a:lnTo>
                    <a:pt x="33229" y="10872"/>
                  </a:lnTo>
                  <a:lnTo>
                    <a:pt x="34853" y="9322"/>
                  </a:lnTo>
                  <a:lnTo>
                    <a:pt x="36656" y="4779"/>
                  </a:lnTo>
                  <a:lnTo>
                    <a:pt x="38196" y="3144"/>
                  </a:lnTo>
                  <a:lnTo>
                    <a:pt x="42728" y="1327"/>
                  </a:lnTo>
                  <a:lnTo>
                    <a:pt x="60453" y="0"/>
                  </a:lnTo>
                  <a:lnTo>
                    <a:pt x="62526" y="1017"/>
                  </a:lnTo>
                  <a:lnTo>
                    <a:pt x="63910" y="2752"/>
                  </a:lnTo>
                  <a:lnTo>
                    <a:pt x="74714" y="30468"/>
                  </a:lnTo>
                  <a:lnTo>
                    <a:pt x="74151" y="34028"/>
                  </a:lnTo>
                  <a:lnTo>
                    <a:pt x="70703" y="40806"/>
                  </a:lnTo>
                  <a:lnTo>
                    <a:pt x="53320" y="59268"/>
                  </a:lnTo>
                  <a:lnTo>
                    <a:pt x="45570" y="63312"/>
                  </a:lnTo>
                  <a:lnTo>
                    <a:pt x="21184" y="68944"/>
                  </a:lnTo>
                  <a:lnTo>
                    <a:pt x="17297" y="71320"/>
                  </a:lnTo>
                  <a:lnTo>
                    <a:pt x="13648" y="71846"/>
                  </a:lnTo>
                  <a:lnTo>
                    <a:pt x="10157" y="71138"/>
                  </a:lnTo>
                  <a:lnTo>
                    <a:pt x="0" y="66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18">
              <a:extLst>
                <a:ext uri="{FF2B5EF4-FFF2-40B4-BE49-F238E27FC236}">
                  <a16:creationId xmlns:a16="http://schemas.microsoft.com/office/drawing/2014/main" id="{9009EA00-D026-233B-EEC3-3E406A830E46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714750" y="5924584"/>
              <a:ext cx="24255" cy="219042"/>
            </a:xfrm>
            <a:custGeom>
              <a:avLst/>
              <a:gdLst/>
              <a:ahLst/>
              <a:cxnLst/>
              <a:rect l="0" t="0" r="0" b="0"/>
              <a:pathLst>
                <a:path w="24255" h="219042">
                  <a:moveTo>
                    <a:pt x="0" y="9491"/>
                  </a:moveTo>
                  <a:lnTo>
                    <a:pt x="0" y="9491"/>
                  </a:lnTo>
                  <a:lnTo>
                    <a:pt x="0" y="359"/>
                  </a:lnTo>
                  <a:lnTo>
                    <a:pt x="8201" y="0"/>
                  </a:lnTo>
                  <a:lnTo>
                    <a:pt x="14189" y="10088"/>
                  </a:lnTo>
                  <a:lnTo>
                    <a:pt x="19148" y="47670"/>
                  </a:lnTo>
                  <a:lnTo>
                    <a:pt x="24254" y="81364"/>
                  </a:lnTo>
                  <a:lnTo>
                    <a:pt x="20392" y="118429"/>
                  </a:lnTo>
                  <a:lnTo>
                    <a:pt x="19315" y="160832"/>
                  </a:lnTo>
                  <a:lnTo>
                    <a:pt x="19085" y="203732"/>
                  </a:lnTo>
                  <a:lnTo>
                    <a:pt x="19073" y="208835"/>
                  </a:lnTo>
                  <a:lnTo>
                    <a:pt x="18007" y="212237"/>
                  </a:lnTo>
                  <a:lnTo>
                    <a:pt x="9525" y="219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19">
              <a:extLst>
                <a:ext uri="{FF2B5EF4-FFF2-40B4-BE49-F238E27FC236}">
                  <a16:creationId xmlns:a16="http://schemas.microsoft.com/office/drawing/2014/main" id="{EF5F8DAF-C27F-CF11-04BA-479FE6F90A7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459459" y="5695953"/>
              <a:ext cx="264817" cy="233111"/>
            </a:xfrm>
            <a:custGeom>
              <a:avLst/>
              <a:gdLst/>
              <a:ahLst/>
              <a:cxnLst/>
              <a:rect l="0" t="0" r="0" b="0"/>
              <a:pathLst>
                <a:path w="264817" h="233111">
                  <a:moveTo>
                    <a:pt x="26691" y="95247"/>
                  </a:moveTo>
                  <a:lnTo>
                    <a:pt x="26691" y="95247"/>
                  </a:lnTo>
                  <a:lnTo>
                    <a:pt x="31747" y="90191"/>
                  </a:lnTo>
                  <a:lnTo>
                    <a:pt x="37052" y="87708"/>
                  </a:lnTo>
                  <a:lnTo>
                    <a:pt x="39948" y="87046"/>
                  </a:lnTo>
                  <a:lnTo>
                    <a:pt x="55339" y="78357"/>
                  </a:lnTo>
                  <a:lnTo>
                    <a:pt x="85696" y="76323"/>
                  </a:lnTo>
                  <a:lnTo>
                    <a:pt x="92780" y="79076"/>
                  </a:lnTo>
                  <a:lnTo>
                    <a:pt x="96150" y="81291"/>
                  </a:lnTo>
                  <a:lnTo>
                    <a:pt x="115557" y="120049"/>
                  </a:lnTo>
                  <a:lnTo>
                    <a:pt x="116281" y="133082"/>
                  </a:lnTo>
                  <a:lnTo>
                    <a:pt x="105321" y="177095"/>
                  </a:lnTo>
                  <a:lnTo>
                    <a:pt x="90093" y="211964"/>
                  </a:lnTo>
                  <a:lnTo>
                    <a:pt x="85892" y="217508"/>
                  </a:lnTo>
                  <a:lnTo>
                    <a:pt x="71984" y="226370"/>
                  </a:lnTo>
                  <a:lnTo>
                    <a:pt x="67988" y="232195"/>
                  </a:lnTo>
                  <a:lnTo>
                    <a:pt x="64805" y="233110"/>
                  </a:lnTo>
                  <a:lnTo>
                    <a:pt x="55625" y="231309"/>
                  </a:lnTo>
                  <a:lnTo>
                    <a:pt x="43613" y="224345"/>
                  </a:lnTo>
                  <a:lnTo>
                    <a:pt x="33351" y="215578"/>
                  </a:lnTo>
                  <a:lnTo>
                    <a:pt x="23608" y="201221"/>
                  </a:lnTo>
                  <a:lnTo>
                    <a:pt x="2355" y="155476"/>
                  </a:lnTo>
                  <a:lnTo>
                    <a:pt x="0" y="140007"/>
                  </a:lnTo>
                  <a:lnTo>
                    <a:pt x="6483" y="98728"/>
                  </a:lnTo>
                  <a:lnTo>
                    <a:pt x="12354" y="79462"/>
                  </a:lnTo>
                  <a:lnTo>
                    <a:pt x="25853" y="60349"/>
                  </a:lnTo>
                  <a:lnTo>
                    <a:pt x="49378" y="42532"/>
                  </a:lnTo>
                  <a:lnTo>
                    <a:pt x="80052" y="28821"/>
                  </a:lnTo>
                  <a:lnTo>
                    <a:pt x="118933" y="19275"/>
                  </a:lnTo>
                  <a:lnTo>
                    <a:pt x="159134" y="11762"/>
                  </a:lnTo>
                  <a:lnTo>
                    <a:pt x="205430" y="3271"/>
                  </a:lnTo>
                  <a:lnTo>
                    <a:pt x="252918" y="35"/>
                  </a:lnTo>
                  <a:lnTo>
                    <a:pt x="260140" y="0"/>
                  </a:lnTo>
                  <a:lnTo>
                    <a:pt x="261698" y="1057"/>
                  </a:lnTo>
                  <a:lnTo>
                    <a:pt x="262737" y="2820"/>
                  </a:lnTo>
                  <a:lnTo>
                    <a:pt x="264816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20">
              <a:extLst>
                <a:ext uri="{FF2B5EF4-FFF2-40B4-BE49-F238E27FC236}">
                  <a16:creationId xmlns:a16="http://schemas.microsoft.com/office/drawing/2014/main" id="{87DC6861-8DF8-F91E-2136-444B9EFC7FE7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143250" y="5638800"/>
              <a:ext cx="171451" cy="102227"/>
            </a:xfrm>
            <a:custGeom>
              <a:avLst/>
              <a:gdLst/>
              <a:ahLst/>
              <a:cxnLst/>
              <a:rect l="0" t="0" r="0" b="0"/>
              <a:pathLst>
                <a:path w="171451" h="102227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31056" y="50768"/>
                  </a:lnTo>
                  <a:lnTo>
                    <a:pt x="54105" y="87001"/>
                  </a:lnTo>
                  <a:lnTo>
                    <a:pt x="69771" y="99038"/>
                  </a:lnTo>
                  <a:lnTo>
                    <a:pt x="77929" y="102226"/>
                  </a:lnTo>
                  <a:lnTo>
                    <a:pt x="81586" y="102017"/>
                  </a:lnTo>
                  <a:lnTo>
                    <a:pt x="93906" y="95609"/>
                  </a:lnTo>
                  <a:lnTo>
                    <a:pt x="114607" y="80775"/>
                  </a:lnTo>
                  <a:lnTo>
                    <a:pt x="145814" y="36737"/>
                  </a:lnTo>
                  <a:lnTo>
                    <a:pt x="149473" y="29381"/>
                  </a:lnTo>
                  <a:lnTo>
                    <a:pt x="152229" y="19655"/>
                  </a:lnTo>
                  <a:lnTo>
                    <a:pt x="157406" y="14174"/>
                  </a:lnTo>
                  <a:lnTo>
                    <a:pt x="162739" y="11591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21">
              <a:extLst>
                <a:ext uri="{FF2B5EF4-FFF2-40B4-BE49-F238E27FC236}">
                  <a16:creationId xmlns:a16="http://schemas.microsoft.com/office/drawing/2014/main" id="{A0CCCBA4-2E56-61AF-8173-095C8F660E5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228975" y="5438778"/>
              <a:ext cx="9526" cy="228598"/>
            </a:xfrm>
            <a:custGeom>
              <a:avLst/>
              <a:gdLst/>
              <a:ahLst/>
              <a:cxnLst/>
              <a:rect l="0" t="0" r="0" b="0"/>
              <a:pathLst>
                <a:path w="9526" h="228598">
                  <a:moveTo>
                    <a:pt x="0" y="9522"/>
                  </a:moveTo>
                  <a:lnTo>
                    <a:pt x="0" y="9522"/>
                  </a:lnTo>
                  <a:lnTo>
                    <a:pt x="0" y="4466"/>
                  </a:lnTo>
                  <a:lnTo>
                    <a:pt x="1058" y="2977"/>
                  </a:lnTo>
                  <a:lnTo>
                    <a:pt x="2822" y="1983"/>
                  </a:lnTo>
                  <a:lnTo>
                    <a:pt x="9515" y="0"/>
                  </a:lnTo>
                  <a:lnTo>
                    <a:pt x="9522" y="5054"/>
                  </a:lnTo>
                  <a:lnTo>
                    <a:pt x="1985" y="38123"/>
                  </a:lnTo>
                  <a:lnTo>
                    <a:pt x="392" y="78789"/>
                  </a:lnTo>
                  <a:lnTo>
                    <a:pt x="77" y="122413"/>
                  </a:lnTo>
                  <a:lnTo>
                    <a:pt x="16" y="166152"/>
                  </a:lnTo>
                  <a:lnTo>
                    <a:pt x="1" y="209082"/>
                  </a:lnTo>
                  <a:lnTo>
                    <a:pt x="1" y="215587"/>
                  </a:lnTo>
                  <a:lnTo>
                    <a:pt x="1059" y="219923"/>
                  </a:lnTo>
                  <a:lnTo>
                    <a:pt x="2823" y="222816"/>
                  </a:lnTo>
                  <a:lnTo>
                    <a:pt x="9525" y="2285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322">
            <a:extLst>
              <a:ext uri="{FF2B5EF4-FFF2-40B4-BE49-F238E27FC236}">
                <a16:creationId xmlns:a16="http://schemas.microsoft.com/office/drawing/2014/main" id="{1B92BD36-B924-8007-8132-27E4BE5ACDF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086225" y="4124335"/>
            <a:ext cx="180781" cy="1037782"/>
          </a:xfrm>
          <a:custGeom>
            <a:avLst/>
            <a:gdLst/>
            <a:ahLst/>
            <a:cxnLst/>
            <a:rect l="0" t="0" r="0" b="0"/>
            <a:pathLst>
              <a:path w="180781" h="1037782">
                <a:moveTo>
                  <a:pt x="19050" y="9515"/>
                </a:moveTo>
                <a:lnTo>
                  <a:pt x="19050" y="9515"/>
                </a:lnTo>
                <a:lnTo>
                  <a:pt x="19050" y="0"/>
                </a:lnTo>
                <a:lnTo>
                  <a:pt x="26654" y="8655"/>
                </a:lnTo>
                <a:lnTo>
                  <a:pt x="45619" y="49351"/>
                </a:lnTo>
                <a:lnTo>
                  <a:pt x="70356" y="88880"/>
                </a:lnTo>
                <a:lnTo>
                  <a:pt x="99576" y="135481"/>
                </a:lnTo>
                <a:lnTo>
                  <a:pt x="117209" y="176190"/>
                </a:lnTo>
                <a:lnTo>
                  <a:pt x="126921" y="211536"/>
                </a:lnTo>
                <a:lnTo>
                  <a:pt x="141558" y="255522"/>
                </a:lnTo>
                <a:lnTo>
                  <a:pt x="149187" y="291956"/>
                </a:lnTo>
                <a:lnTo>
                  <a:pt x="152823" y="339257"/>
                </a:lnTo>
                <a:lnTo>
                  <a:pt x="162635" y="380273"/>
                </a:lnTo>
                <a:lnTo>
                  <a:pt x="169709" y="418949"/>
                </a:lnTo>
                <a:lnTo>
                  <a:pt x="175990" y="457736"/>
                </a:lnTo>
                <a:lnTo>
                  <a:pt x="178759" y="490241"/>
                </a:lnTo>
                <a:lnTo>
                  <a:pt x="180318" y="535774"/>
                </a:lnTo>
                <a:lnTo>
                  <a:pt x="180780" y="577841"/>
                </a:lnTo>
                <a:lnTo>
                  <a:pt x="179830" y="611354"/>
                </a:lnTo>
                <a:lnTo>
                  <a:pt x="173345" y="657855"/>
                </a:lnTo>
                <a:lnTo>
                  <a:pt x="164721" y="694799"/>
                </a:lnTo>
                <a:lnTo>
                  <a:pt x="155463" y="737261"/>
                </a:lnTo>
                <a:lnTo>
                  <a:pt x="144959" y="777123"/>
                </a:lnTo>
                <a:lnTo>
                  <a:pt x="128911" y="815745"/>
                </a:lnTo>
                <a:lnTo>
                  <a:pt x="107347" y="861077"/>
                </a:lnTo>
                <a:lnTo>
                  <a:pt x="88180" y="905369"/>
                </a:lnTo>
                <a:lnTo>
                  <a:pt x="64869" y="952556"/>
                </a:lnTo>
                <a:lnTo>
                  <a:pt x="54380" y="976028"/>
                </a:lnTo>
                <a:lnTo>
                  <a:pt x="44983" y="986939"/>
                </a:lnTo>
                <a:lnTo>
                  <a:pt x="34810" y="996376"/>
                </a:lnTo>
                <a:lnTo>
                  <a:pt x="23132" y="1011472"/>
                </a:lnTo>
                <a:lnTo>
                  <a:pt x="1917" y="1027066"/>
                </a:lnTo>
                <a:lnTo>
                  <a:pt x="852" y="1030790"/>
                </a:lnTo>
                <a:lnTo>
                  <a:pt x="50" y="1037781"/>
                </a:lnTo>
                <a:lnTo>
                  <a:pt x="0" y="10286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SMARTInkShape-323">
            <a:extLst>
              <a:ext uri="{FF2B5EF4-FFF2-40B4-BE49-F238E27FC236}">
                <a16:creationId xmlns:a16="http://schemas.microsoft.com/office/drawing/2014/main" id="{5A34BB37-9B59-9102-EBF7-596ED45D4C0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05175" y="5069199"/>
            <a:ext cx="219062" cy="148416"/>
          </a:xfrm>
          <a:custGeom>
            <a:avLst/>
            <a:gdLst/>
            <a:ahLst/>
            <a:cxnLst/>
            <a:rect l="0" t="0" r="0" b="0"/>
            <a:pathLst>
              <a:path w="219062" h="148416">
                <a:moveTo>
                  <a:pt x="0" y="26676"/>
                </a:moveTo>
                <a:lnTo>
                  <a:pt x="0" y="26676"/>
                </a:lnTo>
                <a:lnTo>
                  <a:pt x="5056" y="26676"/>
                </a:lnTo>
                <a:lnTo>
                  <a:pt x="6546" y="25618"/>
                </a:lnTo>
                <a:lnTo>
                  <a:pt x="7539" y="23854"/>
                </a:lnTo>
                <a:lnTo>
                  <a:pt x="8201" y="21620"/>
                </a:lnTo>
                <a:lnTo>
                  <a:pt x="9701" y="20131"/>
                </a:lnTo>
                <a:lnTo>
                  <a:pt x="19712" y="14917"/>
                </a:lnTo>
                <a:lnTo>
                  <a:pt x="25694" y="10866"/>
                </a:lnTo>
                <a:lnTo>
                  <a:pt x="36070" y="8586"/>
                </a:lnTo>
                <a:lnTo>
                  <a:pt x="46370" y="8053"/>
                </a:lnTo>
                <a:lnTo>
                  <a:pt x="49964" y="8969"/>
                </a:lnTo>
                <a:lnTo>
                  <a:pt x="52359" y="10638"/>
                </a:lnTo>
                <a:lnTo>
                  <a:pt x="64124" y="27073"/>
                </a:lnTo>
                <a:lnTo>
                  <a:pt x="74400" y="69088"/>
                </a:lnTo>
                <a:lnTo>
                  <a:pt x="75963" y="110146"/>
                </a:lnTo>
                <a:lnTo>
                  <a:pt x="76196" y="148415"/>
                </a:lnTo>
                <a:lnTo>
                  <a:pt x="76199" y="144827"/>
                </a:lnTo>
                <a:lnTo>
                  <a:pt x="73377" y="139865"/>
                </a:lnTo>
                <a:lnTo>
                  <a:pt x="71143" y="137060"/>
                </a:lnTo>
                <a:lnTo>
                  <a:pt x="71483" y="125477"/>
                </a:lnTo>
                <a:lnTo>
                  <a:pt x="80325" y="97228"/>
                </a:lnTo>
                <a:lnTo>
                  <a:pt x="105736" y="57330"/>
                </a:lnTo>
                <a:lnTo>
                  <a:pt x="130106" y="31378"/>
                </a:lnTo>
                <a:lnTo>
                  <a:pt x="176627" y="2374"/>
                </a:lnTo>
                <a:lnTo>
                  <a:pt x="183629" y="0"/>
                </a:lnTo>
                <a:lnTo>
                  <a:pt x="185919" y="425"/>
                </a:lnTo>
                <a:lnTo>
                  <a:pt x="187447" y="1767"/>
                </a:lnTo>
                <a:lnTo>
                  <a:pt x="192418" y="8713"/>
                </a:lnTo>
                <a:lnTo>
                  <a:pt x="194953" y="11525"/>
                </a:lnTo>
                <a:lnTo>
                  <a:pt x="214917" y="51411"/>
                </a:lnTo>
                <a:lnTo>
                  <a:pt x="218913" y="86542"/>
                </a:lnTo>
                <a:lnTo>
                  <a:pt x="219061" y="114213"/>
                </a:lnTo>
                <a:lnTo>
                  <a:pt x="218008" y="116783"/>
                </a:lnTo>
                <a:lnTo>
                  <a:pt x="216247" y="118497"/>
                </a:lnTo>
                <a:lnTo>
                  <a:pt x="209942" y="121726"/>
                </a:lnTo>
                <a:lnTo>
                  <a:pt x="209550" y="13145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6" name="SMARTInkShape-Group67">
            <a:extLst>
              <a:ext uri="{FF2B5EF4-FFF2-40B4-BE49-F238E27FC236}">
                <a16:creationId xmlns:a16="http://schemas.microsoft.com/office/drawing/2014/main" id="{BBCD4D59-C375-88C8-CA93-4A81095F037E}"/>
              </a:ext>
            </a:extLst>
          </p:cNvPr>
          <p:cNvGrpSpPr/>
          <p:nvPr/>
        </p:nvGrpSpPr>
        <p:grpSpPr>
          <a:xfrm>
            <a:off x="2975838" y="4467342"/>
            <a:ext cx="1117218" cy="476134"/>
            <a:chOff x="2975838" y="4467342"/>
            <a:chExt cx="1117218" cy="476134"/>
          </a:xfrm>
        </p:grpSpPr>
        <p:sp>
          <p:nvSpPr>
            <p:cNvPr id="377" name="SMARTInkShape-324">
              <a:extLst>
                <a:ext uri="{FF2B5EF4-FFF2-40B4-BE49-F238E27FC236}">
                  <a16:creationId xmlns:a16="http://schemas.microsoft.com/office/drawing/2014/main" id="{B2C8ECE7-CBD4-7DB5-E07A-180463E4EF3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975838" y="4876800"/>
              <a:ext cx="1091338" cy="66676"/>
            </a:xfrm>
            <a:custGeom>
              <a:avLst/>
              <a:gdLst/>
              <a:ahLst/>
              <a:cxnLst/>
              <a:rect l="0" t="0" r="0" b="0"/>
              <a:pathLst>
                <a:path w="1091338" h="66676">
                  <a:moveTo>
                    <a:pt x="5487" y="66675"/>
                  </a:moveTo>
                  <a:lnTo>
                    <a:pt x="5487" y="66675"/>
                  </a:lnTo>
                  <a:lnTo>
                    <a:pt x="0" y="66675"/>
                  </a:lnTo>
                  <a:lnTo>
                    <a:pt x="40121" y="66675"/>
                  </a:lnTo>
                  <a:lnTo>
                    <a:pt x="74545" y="66675"/>
                  </a:lnTo>
                  <a:lnTo>
                    <a:pt x="118259" y="61619"/>
                  </a:lnTo>
                  <a:lnTo>
                    <a:pt x="154612" y="58474"/>
                  </a:lnTo>
                  <a:lnTo>
                    <a:pt x="201886" y="57412"/>
                  </a:lnTo>
                  <a:lnTo>
                    <a:pt x="248540" y="57202"/>
                  </a:lnTo>
                  <a:lnTo>
                    <a:pt x="289875" y="57167"/>
                  </a:lnTo>
                  <a:lnTo>
                    <a:pt x="331755" y="57155"/>
                  </a:lnTo>
                  <a:lnTo>
                    <a:pt x="374856" y="54330"/>
                  </a:lnTo>
                  <a:lnTo>
                    <a:pt x="417260" y="49611"/>
                  </a:lnTo>
                  <a:lnTo>
                    <a:pt x="463338" y="48213"/>
                  </a:lnTo>
                  <a:lnTo>
                    <a:pt x="510505" y="44977"/>
                  </a:lnTo>
                  <a:lnTo>
                    <a:pt x="557994" y="40137"/>
                  </a:lnTo>
                  <a:lnTo>
                    <a:pt x="602756" y="35882"/>
                  </a:lnTo>
                  <a:lnTo>
                    <a:pt x="645653" y="27918"/>
                  </a:lnTo>
                  <a:lnTo>
                    <a:pt x="678413" y="21933"/>
                  </a:lnTo>
                  <a:lnTo>
                    <a:pt x="717668" y="15746"/>
                  </a:lnTo>
                  <a:lnTo>
                    <a:pt x="751343" y="12290"/>
                  </a:lnTo>
                  <a:lnTo>
                    <a:pt x="794101" y="7522"/>
                  </a:lnTo>
                  <a:lnTo>
                    <a:pt x="836403" y="2229"/>
                  </a:lnTo>
                  <a:lnTo>
                    <a:pt x="879629" y="660"/>
                  </a:lnTo>
                  <a:lnTo>
                    <a:pt x="924892" y="196"/>
                  </a:lnTo>
                  <a:lnTo>
                    <a:pt x="970053" y="58"/>
                  </a:lnTo>
                  <a:lnTo>
                    <a:pt x="1006365" y="17"/>
                  </a:lnTo>
                  <a:lnTo>
                    <a:pt x="1050794" y="1"/>
                  </a:lnTo>
                  <a:lnTo>
                    <a:pt x="10913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25">
              <a:extLst>
                <a:ext uri="{FF2B5EF4-FFF2-40B4-BE49-F238E27FC236}">
                  <a16:creationId xmlns:a16="http://schemas.microsoft.com/office/drawing/2014/main" id="{9EEE3FFE-95DE-3E76-4C30-AFCDC849FC8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990975" y="4467342"/>
              <a:ext cx="102081" cy="314209"/>
            </a:xfrm>
            <a:custGeom>
              <a:avLst/>
              <a:gdLst/>
              <a:ahLst/>
              <a:cxnLst/>
              <a:rect l="0" t="0" r="0" b="0"/>
              <a:pathLst>
                <a:path w="102081" h="314209">
                  <a:moveTo>
                    <a:pt x="9525" y="9408"/>
                  </a:moveTo>
                  <a:lnTo>
                    <a:pt x="9525" y="9408"/>
                  </a:lnTo>
                  <a:lnTo>
                    <a:pt x="9525" y="4351"/>
                  </a:lnTo>
                  <a:lnTo>
                    <a:pt x="10583" y="2862"/>
                  </a:lnTo>
                  <a:lnTo>
                    <a:pt x="12347" y="1869"/>
                  </a:lnTo>
                  <a:lnTo>
                    <a:pt x="19226" y="145"/>
                  </a:lnTo>
                  <a:lnTo>
                    <a:pt x="23714" y="0"/>
                  </a:lnTo>
                  <a:lnTo>
                    <a:pt x="42304" y="10031"/>
                  </a:lnTo>
                  <a:lnTo>
                    <a:pt x="62864" y="36521"/>
                  </a:lnTo>
                  <a:lnTo>
                    <a:pt x="82362" y="76238"/>
                  </a:lnTo>
                  <a:lnTo>
                    <a:pt x="92344" y="108960"/>
                  </a:lnTo>
                  <a:lnTo>
                    <a:pt x="101092" y="151793"/>
                  </a:lnTo>
                  <a:lnTo>
                    <a:pt x="102080" y="172174"/>
                  </a:lnTo>
                  <a:lnTo>
                    <a:pt x="94090" y="219751"/>
                  </a:lnTo>
                  <a:lnTo>
                    <a:pt x="87326" y="241535"/>
                  </a:lnTo>
                  <a:lnTo>
                    <a:pt x="59699" y="273189"/>
                  </a:lnTo>
                  <a:lnTo>
                    <a:pt x="13061" y="309869"/>
                  </a:lnTo>
                  <a:lnTo>
                    <a:pt x="0" y="314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26">
              <a:extLst>
                <a:ext uri="{FF2B5EF4-FFF2-40B4-BE49-F238E27FC236}">
                  <a16:creationId xmlns:a16="http://schemas.microsoft.com/office/drawing/2014/main" id="{98161500-7108-4FE6-CDE0-7CBA0B9C485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790950" y="4600703"/>
              <a:ext cx="132822" cy="95123"/>
            </a:xfrm>
            <a:custGeom>
              <a:avLst/>
              <a:gdLst/>
              <a:ahLst/>
              <a:cxnLst/>
              <a:rect l="0" t="0" r="0" b="0"/>
              <a:pathLst>
                <a:path w="132822" h="95123">
                  <a:moveTo>
                    <a:pt x="38100" y="37972"/>
                  </a:moveTo>
                  <a:lnTo>
                    <a:pt x="38100" y="37972"/>
                  </a:lnTo>
                  <a:lnTo>
                    <a:pt x="38100" y="20280"/>
                  </a:lnTo>
                  <a:lnTo>
                    <a:pt x="43156" y="14268"/>
                  </a:lnTo>
                  <a:lnTo>
                    <a:pt x="51283" y="11562"/>
                  </a:lnTo>
                  <a:lnTo>
                    <a:pt x="60893" y="9301"/>
                  </a:lnTo>
                  <a:lnTo>
                    <a:pt x="74369" y="3136"/>
                  </a:lnTo>
                  <a:lnTo>
                    <a:pt x="111604" y="0"/>
                  </a:lnTo>
                  <a:lnTo>
                    <a:pt x="118558" y="4966"/>
                  </a:lnTo>
                  <a:lnTo>
                    <a:pt x="127321" y="13141"/>
                  </a:lnTo>
                  <a:lnTo>
                    <a:pt x="130671" y="21997"/>
                  </a:lnTo>
                  <a:lnTo>
                    <a:pt x="132821" y="44930"/>
                  </a:lnTo>
                  <a:lnTo>
                    <a:pt x="127470" y="57292"/>
                  </a:lnTo>
                  <a:lnTo>
                    <a:pt x="118037" y="68784"/>
                  </a:lnTo>
                  <a:lnTo>
                    <a:pt x="88555" y="88231"/>
                  </a:lnTo>
                  <a:lnTo>
                    <a:pt x="42027" y="94215"/>
                  </a:lnTo>
                  <a:lnTo>
                    <a:pt x="0" y="95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27">
              <a:extLst>
                <a:ext uri="{FF2B5EF4-FFF2-40B4-BE49-F238E27FC236}">
                  <a16:creationId xmlns:a16="http://schemas.microsoft.com/office/drawing/2014/main" id="{8A5BE5BB-DB9A-AB14-56D7-D1530CB8551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810000" y="4528752"/>
              <a:ext cx="37975" cy="328999"/>
            </a:xfrm>
            <a:custGeom>
              <a:avLst/>
              <a:gdLst/>
              <a:ahLst/>
              <a:cxnLst/>
              <a:rect l="0" t="0" r="0" b="0"/>
              <a:pathLst>
                <a:path w="37975" h="328999">
                  <a:moveTo>
                    <a:pt x="19050" y="24198"/>
                  </a:moveTo>
                  <a:lnTo>
                    <a:pt x="19050" y="24198"/>
                  </a:lnTo>
                  <a:lnTo>
                    <a:pt x="24106" y="19141"/>
                  </a:lnTo>
                  <a:lnTo>
                    <a:pt x="26589" y="13837"/>
                  </a:lnTo>
                  <a:lnTo>
                    <a:pt x="27251" y="10941"/>
                  </a:lnTo>
                  <a:lnTo>
                    <a:pt x="28751" y="9010"/>
                  </a:lnTo>
                  <a:lnTo>
                    <a:pt x="33239" y="6865"/>
                  </a:lnTo>
                  <a:lnTo>
                    <a:pt x="34860" y="5234"/>
                  </a:lnTo>
                  <a:lnTo>
                    <a:pt x="37140" y="0"/>
                  </a:lnTo>
                  <a:lnTo>
                    <a:pt x="37460" y="657"/>
                  </a:lnTo>
                  <a:lnTo>
                    <a:pt x="37974" y="9317"/>
                  </a:lnTo>
                  <a:lnTo>
                    <a:pt x="31529" y="46149"/>
                  </a:lnTo>
                  <a:lnTo>
                    <a:pt x="28392" y="91380"/>
                  </a:lnTo>
                  <a:lnTo>
                    <a:pt x="18387" y="136717"/>
                  </a:lnTo>
                  <a:lnTo>
                    <a:pt x="11276" y="176246"/>
                  </a:lnTo>
                  <a:lnTo>
                    <a:pt x="4987" y="215182"/>
                  </a:lnTo>
                  <a:lnTo>
                    <a:pt x="1478" y="255176"/>
                  </a:lnTo>
                  <a:lnTo>
                    <a:pt x="438" y="293837"/>
                  </a:lnTo>
                  <a:lnTo>
                    <a:pt x="0" y="328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28">
              <a:extLst>
                <a:ext uri="{FF2B5EF4-FFF2-40B4-BE49-F238E27FC236}">
                  <a16:creationId xmlns:a16="http://schemas.microsoft.com/office/drawing/2014/main" id="{39708F01-924A-3D5F-054E-1A3F79E24802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505200" y="4657725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41757" y="9525"/>
                  </a:lnTo>
                  <a:lnTo>
                    <a:pt x="69593" y="6703"/>
                  </a:lnTo>
                  <a:lnTo>
                    <a:pt x="115207" y="39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29">
              <a:extLst>
                <a:ext uri="{FF2B5EF4-FFF2-40B4-BE49-F238E27FC236}">
                  <a16:creationId xmlns:a16="http://schemas.microsoft.com/office/drawing/2014/main" id="{17427A72-11A0-CADD-459F-72CA7CE0C1D9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438525" y="4572392"/>
              <a:ext cx="28460" cy="199634"/>
            </a:xfrm>
            <a:custGeom>
              <a:avLst/>
              <a:gdLst/>
              <a:ahLst/>
              <a:cxnLst/>
              <a:rect l="0" t="0" r="0" b="0"/>
              <a:pathLst>
                <a:path w="28460" h="199634">
                  <a:moveTo>
                    <a:pt x="19050" y="9133"/>
                  </a:moveTo>
                  <a:lnTo>
                    <a:pt x="19050" y="9133"/>
                  </a:lnTo>
                  <a:lnTo>
                    <a:pt x="28182" y="0"/>
                  </a:lnTo>
                  <a:lnTo>
                    <a:pt x="28459" y="9837"/>
                  </a:lnTo>
                  <a:lnTo>
                    <a:pt x="21021" y="51402"/>
                  </a:lnTo>
                  <a:lnTo>
                    <a:pt x="14383" y="98857"/>
                  </a:lnTo>
                  <a:lnTo>
                    <a:pt x="2625" y="143741"/>
                  </a:lnTo>
                  <a:lnTo>
                    <a:pt x="0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30">
              <a:extLst>
                <a:ext uri="{FF2B5EF4-FFF2-40B4-BE49-F238E27FC236}">
                  <a16:creationId xmlns:a16="http://schemas.microsoft.com/office/drawing/2014/main" id="{BA2E1875-48A6-CDC6-EC60-CC110601908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267999" y="4505325"/>
              <a:ext cx="122902" cy="332337"/>
            </a:xfrm>
            <a:custGeom>
              <a:avLst/>
              <a:gdLst/>
              <a:ahLst/>
              <a:cxnLst/>
              <a:rect l="0" t="0" r="0" b="0"/>
              <a:pathLst>
                <a:path w="122902" h="332337">
                  <a:moveTo>
                    <a:pt x="122901" y="0"/>
                  </a:moveTo>
                  <a:lnTo>
                    <a:pt x="122901" y="0"/>
                  </a:lnTo>
                  <a:lnTo>
                    <a:pt x="122901" y="9491"/>
                  </a:lnTo>
                  <a:lnTo>
                    <a:pt x="117845" y="9515"/>
                  </a:lnTo>
                  <a:lnTo>
                    <a:pt x="116355" y="10576"/>
                  </a:lnTo>
                  <a:lnTo>
                    <a:pt x="115362" y="12342"/>
                  </a:lnTo>
                  <a:lnTo>
                    <a:pt x="114700" y="14578"/>
                  </a:lnTo>
                  <a:lnTo>
                    <a:pt x="113200" y="16069"/>
                  </a:lnTo>
                  <a:lnTo>
                    <a:pt x="83769" y="32059"/>
                  </a:lnTo>
                  <a:lnTo>
                    <a:pt x="46369" y="69447"/>
                  </a:lnTo>
                  <a:lnTo>
                    <a:pt x="21510" y="109831"/>
                  </a:lnTo>
                  <a:lnTo>
                    <a:pt x="3755" y="152008"/>
                  </a:lnTo>
                  <a:lnTo>
                    <a:pt x="0" y="188737"/>
                  </a:lnTo>
                  <a:lnTo>
                    <a:pt x="1603" y="214058"/>
                  </a:lnTo>
                  <a:lnTo>
                    <a:pt x="15532" y="260983"/>
                  </a:lnTo>
                  <a:lnTo>
                    <a:pt x="22414" y="286877"/>
                  </a:lnTo>
                  <a:lnTo>
                    <a:pt x="30968" y="299657"/>
                  </a:lnTo>
                  <a:lnTo>
                    <a:pt x="62182" y="329869"/>
                  </a:lnTo>
                  <a:lnTo>
                    <a:pt x="66987" y="331817"/>
                  </a:lnTo>
                  <a:lnTo>
                    <a:pt x="69750" y="332336"/>
                  </a:lnTo>
                  <a:lnTo>
                    <a:pt x="72650" y="331624"/>
                  </a:lnTo>
                  <a:lnTo>
                    <a:pt x="84801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31">
              <a:extLst>
                <a:ext uri="{FF2B5EF4-FFF2-40B4-BE49-F238E27FC236}">
                  <a16:creationId xmlns:a16="http://schemas.microsoft.com/office/drawing/2014/main" id="{2F9949BF-9555-19F7-AC6A-9C50B94BBCC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000375" y="4610527"/>
              <a:ext cx="120170" cy="84721"/>
            </a:xfrm>
            <a:custGeom>
              <a:avLst/>
              <a:gdLst/>
              <a:ahLst/>
              <a:cxnLst/>
              <a:rect l="0" t="0" r="0" b="0"/>
              <a:pathLst>
                <a:path w="120170" h="84721">
                  <a:moveTo>
                    <a:pt x="28575" y="28148"/>
                  </a:moveTo>
                  <a:lnTo>
                    <a:pt x="28575" y="28148"/>
                  </a:lnTo>
                  <a:lnTo>
                    <a:pt x="28575" y="23091"/>
                  </a:lnTo>
                  <a:lnTo>
                    <a:pt x="29633" y="21602"/>
                  </a:lnTo>
                  <a:lnTo>
                    <a:pt x="31397" y="20609"/>
                  </a:lnTo>
                  <a:lnTo>
                    <a:pt x="36775" y="19015"/>
                  </a:lnTo>
                  <a:lnTo>
                    <a:pt x="46185" y="10456"/>
                  </a:lnTo>
                  <a:lnTo>
                    <a:pt x="72874" y="1738"/>
                  </a:lnTo>
                  <a:lnTo>
                    <a:pt x="93299" y="0"/>
                  </a:lnTo>
                  <a:lnTo>
                    <a:pt x="105319" y="5407"/>
                  </a:lnTo>
                  <a:lnTo>
                    <a:pt x="115600" y="13808"/>
                  </a:lnTo>
                  <a:lnTo>
                    <a:pt x="120169" y="21069"/>
                  </a:lnTo>
                  <a:lnTo>
                    <a:pt x="119378" y="33469"/>
                  </a:lnTo>
                  <a:lnTo>
                    <a:pt x="117685" y="41220"/>
                  </a:lnTo>
                  <a:lnTo>
                    <a:pt x="110160" y="52655"/>
                  </a:lnTo>
                  <a:lnTo>
                    <a:pt x="88082" y="68620"/>
                  </a:lnTo>
                  <a:lnTo>
                    <a:pt x="55734" y="80906"/>
                  </a:lnTo>
                  <a:lnTo>
                    <a:pt x="19452" y="84720"/>
                  </a:lnTo>
                  <a:lnTo>
                    <a:pt x="0" y="757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32">
              <a:extLst>
                <a:ext uri="{FF2B5EF4-FFF2-40B4-BE49-F238E27FC236}">
                  <a16:creationId xmlns:a16="http://schemas.microsoft.com/office/drawing/2014/main" id="{0751489A-9D15-C05E-71A3-7E97E298677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3009900" y="4553069"/>
              <a:ext cx="28541" cy="288331"/>
            </a:xfrm>
            <a:custGeom>
              <a:avLst/>
              <a:gdLst/>
              <a:ahLst/>
              <a:cxnLst/>
              <a:rect l="0" t="0" r="0" b="0"/>
              <a:pathLst>
                <a:path w="28541" h="288331">
                  <a:moveTo>
                    <a:pt x="0" y="18931"/>
                  </a:moveTo>
                  <a:lnTo>
                    <a:pt x="0" y="18931"/>
                  </a:lnTo>
                  <a:lnTo>
                    <a:pt x="9409" y="18931"/>
                  </a:lnTo>
                  <a:lnTo>
                    <a:pt x="18655" y="9798"/>
                  </a:lnTo>
                  <a:lnTo>
                    <a:pt x="18933" y="4466"/>
                  </a:lnTo>
                  <a:lnTo>
                    <a:pt x="20030" y="2938"/>
                  </a:lnTo>
                  <a:lnTo>
                    <a:pt x="21820" y="1918"/>
                  </a:lnTo>
                  <a:lnTo>
                    <a:pt x="28180" y="0"/>
                  </a:lnTo>
                  <a:lnTo>
                    <a:pt x="28540" y="18205"/>
                  </a:lnTo>
                  <a:lnTo>
                    <a:pt x="21031" y="58189"/>
                  </a:lnTo>
                  <a:lnTo>
                    <a:pt x="14385" y="105473"/>
                  </a:lnTo>
                  <a:lnTo>
                    <a:pt x="10965" y="150289"/>
                  </a:lnTo>
                  <a:lnTo>
                    <a:pt x="9952" y="197081"/>
                  </a:lnTo>
                  <a:lnTo>
                    <a:pt x="12403" y="240352"/>
                  </a:lnTo>
                  <a:lnTo>
                    <a:pt x="18661" y="286504"/>
                  </a:lnTo>
                  <a:lnTo>
                    <a:pt x="17733" y="288330"/>
                  </a:lnTo>
                  <a:lnTo>
                    <a:pt x="9525" y="285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68">
            <a:extLst>
              <a:ext uri="{FF2B5EF4-FFF2-40B4-BE49-F238E27FC236}">
                <a16:creationId xmlns:a16="http://schemas.microsoft.com/office/drawing/2014/main" id="{DB22D6A2-2FAD-8CA2-3175-D41E72D2BED8}"/>
              </a:ext>
            </a:extLst>
          </p:cNvPr>
          <p:cNvGrpSpPr/>
          <p:nvPr/>
        </p:nvGrpSpPr>
        <p:grpSpPr>
          <a:xfrm>
            <a:off x="2705100" y="4371975"/>
            <a:ext cx="1323976" cy="866043"/>
            <a:chOff x="2705100" y="4371975"/>
            <a:chExt cx="1323976" cy="866043"/>
          </a:xfrm>
        </p:grpSpPr>
        <p:sp>
          <p:nvSpPr>
            <p:cNvPr id="387" name="SMARTInkShape-333">
              <a:extLst>
                <a:ext uri="{FF2B5EF4-FFF2-40B4-BE49-F238E27FC236}">
                  <a16:creationId xmlns:a16="http://schemas.microsoft.com/office/drawing/2014/main" id="{7FFAE7D6-1CF4-E9C7-69FF-582461FBEF5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847975" y="4371975"/>
              <a:ext cx="1181101" cy="47626"/>
            </a:xfrm>
            <a:custGeom>
              <a:avLst/>
              <a:gdLst/>
              <a:ahLst/>
              <a:cxnLst/>
              <a:rect l="0" t="0" r="0" b="0"/>
              <a:pathLst>
                <a:path w="11811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137"/>
                  </a:lnTo>
                  <a:lnTo>
                    <a:pt x="0" y="47601"/>
                  </a:lnTo>
                  <a:lnTo>
                    <a:pt x="45717" y="47625"/>
                  </a:lnTo>
                  <a:lnTo>
                    <a:pt x="77704" y="44803"/>
                  </a:lnTo>
                  <a:lnTo>
                    <a:pt x="119593" y="38983"/>
                  </a:lnTo>
                  <a:lnTo>
                    <a:pt x="157966" y="38362"/>
                  </a:lnTo>
                  <a:lnTo>
                    <a:pt x="203750" y="35330"/>
                  </a:lnTo>
                  <a:lnTo>
                    <a:pt x="220731" y="32636"/>
                  </a:lnTo>
                  <a:lnTo>
                    <a:pt x="262220" y="36423"/>
                  </a:lnTo>
                  <a:lnTo>
                    <a:pt x="302459" y="29818"/>
                  </a:lnTo>
                  <a:lnTo>
                    <a:pt x="342794" y="28944"/>
                  </a:lnTo>
                  <a:lnTo>
                    <a:pt x="383203" y="23628"/>
                  </a:lnTo>
                  <a:lnTo>
                    <a:pt x="421987" y="20407"/>
                  </a:lnTo>
                  <a:lnTo>
                    <a:pt x="464356" y="25864"/>
                  </a:lnTo>
                  <a:lnTo>
                    <a:pt x="511034" y="28218"/>
                  </a:lnTo>
                  <a:lnTo>
                    <a:pt x="552055" y="28469"/>
                  </a:lnTo>
                  <a:lnTo>
                    <a:pt x="592667" y="28544"/>
                  </a:lnTo>
                  <a:lnTo>
                    <a:pt x="631511" y="28566"/>
                  </a:lnTo>
                  <a:lnTo>
                    <a:pt x="674889" y="28572"/>
                  </a:lnTo>
                  <a:lnTo>
                    <a:pt x="715199" y="27516"/>
                  </a:lnTo>
                  <a:lnTo>
                    <a:pt x="755460" y="21036"/>
                  </a:lnTo>
                  <a:lnTo>
                    <a:pt x="793752" y="19442"/>
                  </a:lnTo>
                  <a:lnTo>
                    <a:pt x="837965" y="19128"/>
                  </a:lnTo>
                  <a:lnTo>
                    <a:pt x="880228" y="18014"/>
                  </a:lnTo>
                  <a:lnTo>
                    <a:pt x="927327" y="11516"/>
                  </a:lnTo>
                  <a:lnTo>
                    <a:pt x="971998" y="8729"/>
                  </a:lnTo>
                  <a:lnTo>
                    <a:pt x="1015382" y="2037"/>
                  </a:lnTo>
                  <a:lnTo>
                    <a:pt x="1053329" y="603"/>
                  </a:lnTo>
                  <a:lnTo>
                    <a:pt x="1096776" y="79"/>
                  </a:lnTo>
                  <a:lnTo>
                    <a:pt x="1140465" y="2"/>
                  </a:lnTo>
                  <a:lnTo>
                    <a:pt x="1171515" y="0"/>
                  </a:lnTo>
                  <a:lnTo>
                    <a:pt x="11811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34">
              <a:extLst>
                <a:ext uri="{FF2B5EF4-FFF2-40B4-BE49-F238E27FC236}">
                  <a16:creationId xmlns:a16="http://schemas.microsoft.com/office/drawing/2014/main" id="{F61F1B19-6F0F-FB27-4684-A5CC576C6E0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705100" y="4448179"/>
              <a:ext cx="161926" cy="789839"/>
            </a:xfrm>
            <a:custGeom>
              <a:avLst/>
              <a:gdLst/>
              <a:ahLst/>
              <a:cxnLst/>
              <a:rect l="0" t="0" r="0" b="0"/>
              <a:pathLst>
                <a:path w="161926" h="789839">
                  <a:moveTo>
                    <a:pt x="0" y="733421"/>
                  </a:moveTo>
                  <a:lnTo>
                    <a:pt x="0" y="733421"/>
                  </a:lnTo>
                  <a:lnTo>
                    <a:pt x="0" y="728365"/>
                  </a:lnTo>
                  <a:lnTo>
                    <a:pt x="13257" y="697773"/>
                  </a:lnTo>
                  <a:lnTo>
                    <a:pt x="22120" y="688297"/>
                  </a:lnTo>
                  <a:lnTo>
                    <a:pt x="32056" y="679499"/>
                  </a:lnTo>
                  <a:lnTo>
                    <a:pt x="42541" y="663704"/>
                  </a:lnTo>
                  <a:lnTo>
                    <a:pt x="45366" y="655517"/>
                  </a:lnTo>
                  <a:lnTo>
                    <a:pt x="47177" y="652910"/>
                  </a:lnTo>
                  <a:lnTo>
                    <a:pt x="49443" y="651173"/>
                  </a:lnTo>
                  <a:lnTo>
                    <a:pt x="55628" y="648383"/>
                  </a:lnTo>
                  <a:lnTo>
                    <a:pt x="61755" y="647899"/>
                  </a:lnTo>
                  <a:lnTo>
                    <a:pt x="67311" y="650609"/>
                  </a:lnTo>
                  <a:lnTo>
                    <a:pt x="84557" y="666028"/>
                  </a:lnTo>
                  <a:lnTo>
                    <a:pt x="107569" y="701887"/>
                  </a:lnTo>
                  <a:lnTo>
                    <a:pt x="126967" y="747991"/>
                  </a:lnTo>
                  <a:lnTo>
                    <a:pt x="132509" y="778052"/>
                  </a:lnTo>
                  <a:lnTo>
                    <a:pt x="133301" y="789838"/>
                  </a:lnTo>
                  <a:lnTo>
                    <a:pt x="139887" y="776276"/>
                  </a:lnTo>
                  <a:lnTo>
                    <a:pt x="150239" y="731841"/>
                  </a:lnTo>
                  <a:lnTo>
                    <a:pt x="150382" y="713669"/>
                  </a:lnTo>
                  <a:lnTo>
                    <a:pt x="146628" y="686647"/>
                  </a:lnTo>
                  <a:lnTo>
                    <a:pt x="151430" y="646344"/>
                  </a:lnTo>
                  <a:lnTo>
                    <a:pt x="152209" y="600666"/>
                  </a:lnTo>
                  <a:lnTo>
                    <a:pt x="152343" y="559208"/>
                  </a:lnTo>
                  <a:lnTo>
                    <a:pt x="152389" y="512860"/>
                  </a:lnTo>
                  <a:lnTo>
                    <a:pt x="155219" y="475807"/>
                  </a:lnTo>
                  <a:lnTo>
                    <a:pt x="157886" y="452767"/>
                  </a:lnTo>
                  <a:lnTo>
                    <a:pt x="153797" y="415085"/>
                  </a:lnTo>
                  <a:lnTo>
                    <a:pt x="152676" y="372560"/>
                  </a:lnTo>
                  <a:lnTo>
                    <a:pt x="152454" y="327040"/>
                  </a:lnTo>
                  <a:lnTo>
                    <a:pt x="152407" y="281698"/>
                  </a:lnTo>
                  <a:lnTo>
                    <a:pt x="153460" y="241358"/>
                  </a:lnTo>
                  <a:lnTo>
                    <a:pt x="160602" y="204041"/>
                  </a:lnTo>
                  <a:lnTo>
                    <a:pt x="153608" y="160115"/>
                  </a:lnTo>
                  <a:lnTo>
                    <a:pt x="152506" y="112814"/>
                  </a:lnTo>
                  <a:lnTo>
                    <a:pt x="153480" y="90054"/>
                  </a:lnTo>
                  <a:lnTo>
                    <a:pt x="160604" y="60056"/>
                  </a:lnTo>
                  <a:lnTo>
                    <a:pt x="161902" y="13063"/>
                  </a:lnTo>
                  <a:lnTo>
                    <a:pt x="161925" y="0"/>
                  </a:lnTo>
                  <a:lnTo>
                    <a:pt x="161925" y="19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335">
            <a:extLst>
              <a:ext uri="{FF2B5EF4-FFF2-40B4-BE49-F238E27FC236}">
                <a16:creationId xmlns:a16="http://schemas.microsoft.com/office/drawing/2014/main" id="{34ADBF0D-9D63-63CF-0A4D-927CD2B0B70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372355" y="4785939"/>
            <a:ext cx="107992" cy="186112"/>
          </a:xfrm>
          <a:custGeom>
            <a:avLst/>
            <a:gdLst/>
            <a:ahLst/>
            <a:cxnLst/>
            <a:rect l="0" t="0" r="0" b="0"/>
            <a:pathLst>
              <a:path w="107992" h="186112">
                <a:moveTo>
                  <a:pt x="37470" y="33711"/>
                </a:moveTo>
                <a:lnTo>
                  <a:pt x="37470" y="33711"/>
                </a:lnTo>
                <a:lnTo>
                  <a:pt x="37470" y="28654"/>
                </a:lnTo>
                <a:lnTo>
                  <a:pt x="38528" y="27165"/>
                </a:lnTo>
                <a:lnTo>
                  <a:pt x="40292" y="26172"/>
                </a:lnTo>
                <a:lnTo>
                  <a:pt x="47171" y="24448"/>
                </a:lnTo>
                <a:lnTo>
                  <a:pt x="51659" y="24303"/>
                </a:lnTo>
                <a:lnTo>
                  <a:pt x="53279" y="23205"/>
                </a:lnTo>
                <a:lnTo>
                  <a:pt x="54360" y="21416"/>
                </a:lnTo>
                <a:lnTo>
                  <a:pt x="55080" y="19164"/>
                </a:lnTo>
                <a:lnTo>
                  <a:pt x="55560" y="18722"/>
                </a:lnTo>
                <a:lnTo>
                  <a:pt x="55880" y="19485"/>
                </a:lnTo>
                <a:lnTo>
                  <a:pt x="56509" y="32306"/>
                </a:lnTo>
                <a:lnTo>
                  <a:pt x="38254" y="42808"/>
                </a:lnTo>
                <a:lnTo>
                  <a:pt x="37702" y="32996"/>
                </a:lnTo>
                <a:lnTo>
                  <a:pt x="38683" y="30059"/>
                </a:lnTo>
                <a:lnTo>
                  <a:pt x="40395" y="28102"/>
                </a:lnTo>
                <a:lnTo>
                  <a:pt x="42595" y="26796"/>
                </a:lnTo>
                <a:lnTo>
                  <a:pt x="44062" y="24868"/>
                </a:lnTo>
                <a:lnTo>
                  <a:pt x="49238" y="14168"/>
                </a:lnTo>
                <a:lnTo>
                  <a:pt x="51665" y="11159"/>
                </a:lnTo>
                <a:lnTo>
                  <a:pt x="57184" y="7812"/>
                </a:lnTo>
                <a:lnTo>
                  <a:pt x="63165" y="5267"/>
                </a:lnTo>
                <a:lnTo>
                  <a:pt x="69351" y="608"/>
                </a:lnTo>
                <a:lnTo>
                  <a:pt x="72482" y="0"/>
                </a:lnTo>
                <a:lnTo>
                  <a:pt x="75628" y="654"/>
                </a:lnTo>
                <a:lnTo>
                  <a:pt x="78784" y="2148"/>
                </a:lnTo>
                <a:lnTo>
                  <a:pt x="80888" y="4203"/>
                </a:lnTo>
                <a:lnTo>
                  <a:pt x="83225" y="9307"/>
                </a:lnTo>
                <a:lnTo>
                  <a:pt x="82790" y="12150"/>
                </a:lnTo>
                <a:lnTo>
                  <a:pt x="77310" y="24317"/>
                </a:lnTo>
                <a:lnTo>
                  <a:pt x="75600" y="41749"/>
                </a:lnTo>
                <a:lnTo>
                  <a:pt x="74532" y="42245"/>
                </a:lnTo>
                <a:lnTo>
                  <a:pt x="61382" y="43197"/>
                </a:lnTo>
                <a:lnTo>
                  <a:pt x="59761" y="42152"/>
                </a:lnTo>
                <a:lnTo>
                  <a:pt x="58681" y="40396"/>
                </a:lnTo>
                <a:lnTo>
                  <a:pt x="57160" y="32870"/>
                </a:lnTo>
                <a:lnTo>
                  <a:pt x="56647" y="20845"/>
                </a:lnTo>
                <a:lnTo>
                  <a:pt x="59399" y="14587"/>
                </a:lnTo>
                <a:lnTo>
                  <a:pt x="64732" y="7003"/>
                </a:lnTo>
                <a:lnTo>
                  <a:pt x="68284" y="5966"/>
                </a:lnTo>
                <a:lnTo>
                  <a:pt x="75444" y="5150"/>
                </a:lnTo>
                <a:lnTo>
                  <a:pt x="56646" y="5136"/>
                </a:lnTo>
                <a:lnTo>
                  <a:pt x="64732" y="5136"/>
                </a:lnTo>
                <a:lnTo>
                  <a:pt x="75769" y="10193"/>
                </a:lnTo>
                <a:lnTo>
                  <a:pt x="83772" y="18319"/>
                </a:lnTo>
                <a:lnTo>
                  <a:pt x="100796" y="47951"/>
                </a:lnTo>
                <a:lnTo>
                  <a:pt x="107243" y="64382"/>
                </a:lnTo>
                <a:lnTo>
                  <a:pt x="107991" y="82268"/>
                </a:lnTo>
                <a:lnTo>
                  <a:pt x="99848" y="114563"/>
                </a:lnTo>
                <a:lnTo>
                  <a:pt x="80444" y="141326"/>
                </a:lnTo>
                <a:lnTo>
                  <a:pt x="55032" y="168311"/>
                </a:lnTo>
                <a:lnTo>
                  <a:pt x="34207" y="179190"/>
                </a:lnTo>
                <a:lnTo>
                  <a:pt x="13934" y="184744"/>
                </a:lnTo>
                <a:lnTo>
                  <a:pt x="0" y="186057"/>
                </a:lnTo>
                <a:lnTo>
                  <a:pt x="18420" y="18611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6" name="SMARTInkShape-Group70">
            <a:extLst>
              <a:ext uri="{FF2B5EF4-FFF2-40B4-BE49-F238E27FC236}">
                <a16:creationId xmlns:a16="http://schemas.microsoft.com/office/drawing/2014/main" id="{DA695ED4-714E-F7D4-7A8D-46CD1D3D711C}"/>
              </a:ext>
            </a:extLst>
          </p:cNvPr>
          <p:cNvGrpSpPr/>
          <p:nvPr/>
        </p:nvGrpSpPr>
        <p:grpSpPr>
          <a:xfrm>
            <a:off x="1238250" y="4325790"/>
            <a:ext cx="903809" cy="741496"/>
            <a:chOff x="1238250" y="4325790"/>
            <a:chExt cx="903809" cy="741496"/>
          </a:xfrm>
        </p:grpSpPr>
        <p:sp>
          <p:nvSpPr>
            <p:cNvPr id="391" name="SMARTInkShape-336">
              <a:extLst>
                <a:ext uri="{FF2B5EF4-FFF2-40B4-BE49-F238E27FC236}">
                  <a16:creationId xmlns:a16="http://schemas.microsoft.com/office/drawing/2014/main" id="{72A0D0EA-CCFD-6F3E-8152-0898E84725AD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2000944" y="4648355"/>
              <a:ext cx="141115" cy="133146"/>
            </a:xfrm>
            <a:custGeom>
              <a:avLst/>
              <a:gdLst/>
              <a:ahLst/>
              <a:cxnLst/>
              <a:rect l="0" t="0" r="0" b="0"/>
              <a:pathLst>
                <a:path w="141115" h="133146">
                  <a:moveTo>
                    <a:pt x="8831" y="47470"/>
                  </a:moveTo>
                  <a:lnTo>
                    <a:pt x="8831" y="47470"/>
                  </a:lnTo>
                  <a:lnTo>
                    <a:pt x="8831" y="42413"/>
                  </a:lnTo>
                  <a:lnTo>
                    <a:pt x="9889" y="40924"/>
                  </a:lnTo>
                  <a:lnTo>
                    <a:pt x="11653" y="39931"/>
                  </a:lnTo>
                  <a:lnTo>
                    <a:pt x="13888" y="39269"/>
                  </a:lnTo>
                  <a:lnTo>
                    <a:pt x="15377" y="37769"/>
                  </a:lnTo>
                  <a:lnTo>
                    <a:pt x="17032" y="33281"/>
                  </a:lnTo>
                  <a:lnTo>
                    <a:pt x="17964" y="24804"/>
                  </a:lnTo>
                  <a:lnTo>
                    <a:pt x="19153" y="22834"/>
                  </a:lnTo>
                  <a:lnTo>
                    <a:pt x="21004" y="21521"/>
                  </a:lnTo>
                  <a:lnTo>
                    <a:pt x="41126" y="11637"/>
                  </a:lnTo>
                  <a:lnTo>
                    <a:pt x="53560" y="3809"/>
                  </a:lnTo>
                  <a:lnTo>
                    <a:pt x="84397" y="77"/>
                  </a:lnTo>
                  <a:lnTo>
                    <a:pt x="87784" y="0"/>
                  </a:lnTo>
                  <a:lnTo>
                    <a:pt x="94368" y="2736"/>
                  </a:lnTo>
                  <a:lnTo>
                    <a:pt x="118011" y="18217"/>
                  </a:lnTo>
                  <a:lnTo>
                    <a:pt x="134079" y="39508"/>
                  </a:lnTo>
                  <a:lnTo>
                    <a:pt x="139781" y="59692"/>
                  </a:lnTo>
                  <a:lnTo>
                    <a:pt x="141114" y="72658"/>
                  </a:lnTo>
                  <a:lnTo>
                    <a:pt x="136063" y="85475"/>
                  </a:lnTo>
                  <a:lnTo>
                    <a:pt x="120629" y="105896"/>
                  </a:lnTo>
                  <a:lnTo>
                    <a:pt x="105574" y="116757"/>
                  </a:lnTo>
                  <a:lnTo>
                    <a:pt x="66315" y="128851"/>
                  </a:lnTo>
                  <a:lnTo>
                    <a:pt x="20451" y="132623"/>
                  </a:lnTo>
                  <a:lnTo>
                    <a:pt x="1650" y="133145"/>
                  </a:lnTo>
                  <a:lnTo>
                    <a:pt x="869" y="132102"/>
                  </a:lnTo>
                  <a:lnTo>
                    <a:pt x="0" y="128124"/>
                  </a:lnTo>
                  <a:lnTo>
                    <a:pt x="827" y="126639"/>
                  </a:lnTo>
                  <a:lnTo>
                    <a:pt x="8831" y="123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37">
              <a:extLst>
                <a:ext uri="{FF2B5EF4-FFF2-40B4-BE49-F238E27FC236}">
                  <a16:creationId xmlns:a16="http://schemas.microsoft.com/office/drawing/2014/main" id="{8578FF39-3EEE-CB11-8D6C-68F25281C03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2004294" y="4562878"/>
              <a:ext cx="24497" cy="418698"/>
            </a:xfrm>
            <a:custGeom>
              <a:avLst/>
              <a:gdLst/>
              <a:ahLst/>
              <a:cxnLst/>
              <a:rect l="0" t="0" r="0" b="0"/>
              <a:pathLst>
                <a:path w="24497" h="418698">
                  <a:moveTo>
                    <a:pt x="5481" y="28172"/>
                  </a:moveTo>
                  <a:lnTo>
                    <a:pt x="5481" y="28172"/>
                  </a:lnTo>
                  <a:lnTo>
                    <a:pt x="14614" y="19039"/>
                  </a:lnTo>
                  <a:lnTo>
                    <a:pt x="14890" y="13707"/>
                  </a:lnTo>
                  <a:lnTo>
                    <a:pt x="15987" y="12179"/>
                  </a:lnTo>
                  <a:lnTo>
                    <a:pt x="17777" y="11159"/>
                  </a:lnTo>
                  <a:lnTo>
                    <a:pt x="23197" y="9525"/>
                  </a:lnTo>
                  <a:lnTo>
                    <a:pt x="23938" y="6479"/>
                  </a:lnTo>
                  <a:lnTo>
                    <a:pt x="24496" y="0"/>
                  </a:lnTo>
                  <a:lnTo>
                    <a:pt x="23466" y="15943"/>
                  </a:lnTo>
                  <a:lnTo>
                    <a:pt x="16991" y="57037"/>
                  </a:lnTo>
                  <a:lnTo>
                    <a:pt x="15594" y="101636"/>
                  </a:lnTo>
                  <a:lnTo>
                    <a:pt x="12358" y="141661"/>
                  </a:lnTo>
                  <a:lnTo>
                    <a:pt x="6839" y="188056"/>
                  </a:lnTo>
                  <a:lnTo>
                    <a:pt x="5749" y="234339"/>
                  </a:lnTo>
                  <a:lnTo>
                    <a:pt x="5560" y="268470"/>
                  </a:lnTo>
                  <a:lnTo>
                    <a:pt x="4446" y="313155"/>
                  </a:lnTo>
                  <a:lnTo>
                    <a:pt x="0" y="343798"/>
                  </a:lnTo>
                  <a:lnTo>
                    <a:pt x="4085" y="385361"/>
                  </a:lnTo>
                  <a:lnTo>
                    <a:pt x="5481" y="418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38">
              <a:extLst>
                <a:ext uri="{FF2B5EF4-FFF2-40B4-BE49-F238E27FC236}">
                  <a16:creationId xmlns:a16="http://schemas.microsoft.com/office/drawing/2014/main" id="{A3CCA7C7-CA51-8D07-BDFD-F82FFB5B2D5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705141" y="4325790"/>
              <a:ext cx="152074" cy="741496"/>
            </a:xfrm>
            <a:custGeom>
              <a:avLst/>
              <a:gdLst/>
              <a:ahLst/>
              <a:cxnLst/>
              <a:rect l="0" t="0" r="0" b="0"/>
              <a:pathLst>
                <a:path w="152074" h="741496">
                  <a:moveTo>
                    <a:pt x="123659" y="17610"/>
                  </a:moveTo>
                  <a:lnTo>
                    <a:pt x="123659" y="17610"/>
                  </a:lnTo>
                  <a:lnTo>
                    <a:pt x="128716" y="17610"/>
                  </a:lnTo>
                  <a:lnTo>
                    <a:pt x="134020" y="14788"/>
                  </a:lnTo>
                  <a:lnTo>
                    <a:pt x="139906" y="11064"/>
                  </a:lnTo>
                  <a:lnTo>
                    <a:pt x="146049" y="9409"/>
                  </a:lnTo>
                  <a:lnTo>
                    <a:pt x="148111" y="7909"/>
                  </a:lnTo>
                  <a:lnTo>
                    <a:pt x="149485" y="5851"/>
                  </a:lnTo>
                  <a:lnTo>
                    <a:pt x="151691" y="0"/>
                  </a:lnTo>
                  <a:lnTo>
                    <a:pt x="151993" y="2022"/>
                  </a:lnTo>
                  <a:lnTo>
                    <a:pt x="152073" y="4043"/>
                  </a:lnTo>
                  <a:lnTo>
                    <a:pt x="151068" y="5390"/>
                  </a:lnTo>
                  <a:lnTo>
                    <a:pt x="147130" y="6887"/>
                  </a:lnTo>
                  <a:lnTo>
                    <a:pt x="141851" y="13197"/>
                  </a:lnTo>
                  <a:lnTo>
                    <a:pt x="107575" y="54655"/>
                  </a:lnTo>
                  <a:lnTo>
                    <a:pt x="84890" y="93288"/>
                  </a:lnTo>
                  <a:lnTo>
                    <a:pt x="65084" y="131807"/>
                  </a:lnTo>
                  <a:lnTo>
                    <a:pt x="49271" y="170568"/>
                  </a:lnTo>
                  <a:lnTo>
                    <a:pt x="36237" y="215566"/>
                  </a:lnTo>
                  <a:lnTo>
                    <a:pt x="25672" y="262412"/>
                  </a:lnTo>
                  <a:lnTo>
                    <a:pt x="15839" y="309807"/>
                  </a:lnTo>
                  <a:lnTo>
                    <a:pt x="9417" y="344325"/>
                  </a:lnTo>
                  <a:lnTo>
                    <a:pt x="4093" y="379775"/>
                  </a:lnTo>
                  <a:lnTo>
                    <a:pt x="1727" y="413169"/>
                  </a:lnTo>
                  <a:lnTo>
                    <a:pt x="395" y="456664"/>
                  </a:lnTo>
                  <a:lnTo>
                    <a:pt x="0" y="496362"/>
                  </a:lnTo>
                  <a:lnTo>
                    <a:pt x="4940" y="534936"/>
                  </a:lnTo>
                  <a:lnTo>
                    <a:pt x="16090" y="579349"/>
                  </a:lnTo>
                  <a:lnTo>
                    <a:pt x="28485" y="622146"/>
                  </a:lnTo>
                  <a:lnTo>
                    <a:pt x="46180" y="661723"/>
                  </a:lnTo>
                  <a:lnTo>
                    <a:pt x="73461" y="706819"/>
                  </a:lnTo>
                  <a:lnTo>
                    <a:pt x="104594" y="741495"/>
                  </a:lnTo>
                  <a:lnTo>
                    <a:pt x="104609" y="7319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39">
              <a:extLst>
                <a:ext uri="{FF2B5EF4-FFF2-40B4-BE49-F238E27FC236}">
                  <a16:creationId xmlns:a16="http://schemas.microsoft.com/office/drawing/2014/main" id="{17D7BC23-76E3-0EBA-2859-60A8613EEED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238250" y="4591227"/>
              <a:ext cx="209467" cy="237932"/>
            </a:xfrm>
            <a:custGeom>
              <a:avLst/>
              <a:gdLst/>
              <a:ahLst/>
              <a:cxnLst/>
              <a:rect l="0" t="0" r="0" b="0"/>
              <a:pathLst>
                <a:path w="209467" h="237932">
                  <a:moveTo>
                    <a:pt x="0" y="18873"/>
                  </a:moveTo>
                  <a:lnTo>
                    <a:pt x="0" y="18873"/>
                  </a:lnTo>
                  <a:lnTo>
                    <a:pt x="8201" y="18873"/>
                  </a:lnTo>
                  <a:lnTo>
                    <a:pt x="27723" y="37187"/>
                  </a:lnTo>
                  <a:lnTo>
                    <a:pt x="55503" y="78119"/>
                  </a:lnTo>
                  <a:lnTo>
                    <a:pt x="95354" y="123245"/>
                  </a:lnTo>
                  <a:lnTo>
                    <a:pt x="133607" y="167017"/>
                  </a:lnTo>
                  <a:lnTo>
                    <a:pt x="170748" y="211317"/>
                  </a:lnTo>
                  <a:lnTo>
                    <a:pt x="184011" y="230100"/>
                  </a:lnTo>
                  <a:lnTo>
                    <a:pt x="193260" y="234460"/>
                  </a:lnTo>
                  <a:lnTo>
                    <a:pt x="209466" y="237931"/>
                  </a:lnTo>
                  <a:lnTo>
                    <a:pt x="206724" y="193707"/>
                  </a:lnTo>
                  <a:lnTo>
                    <a:pt x="196292" y="152891"/>
                  </a:lnTo>
                  <a:lnTo>
                    <a:pt x="191644" y="107708"/>
                  </a:lnTo>
                  <a:lnTo>
                    <a:pt x="190726" y="64290"/>
                  </a:lnTo>
                  <a:lnTo>
                    <a:pt x="189472" y="25519"/>
                  </a:lnTo>
                  <a:lnTo>
                    <a:pt x="185457" y="17241"/>
                  </a:lnTo>
                  <a:lnTo>
                    <a:pt x="185021" y="13552"/>
                  </a:lnTo>
                  <a:lnTo>
                    <a:pt x="190418" y="0"/>
                  </a:lnTo>
                  <a:lnTo>
                    <a:pt x="190500" y="9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40">
              <a:extLst>
                <a:ext uri="{FF2B5EF4-FFF2-40B4-BE49-F238E27FC236}">
                  <a16:creationId xmlns:a16="http://schemas.microsoft.com/office/drawing/2014/main" id="{289E648C-A0EF-E9AE-F1CD-DF19938C9D1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238260" y="4581535"/>
              <a:ext cx="9516" cy="285741"/>
            </a:xfrm>
            <a:custGeom>
              <a:avLst/>
              <a:gdLst/>
              <a:ahLst/>
              <a:cxnLst/>
              <a:rect l="0" t="0" r="0" b="0"/>
              <a:pathLst>
                <a:path w="9516" h="285741">
                  <a:moveTo>
                    <a:pt x="9515" y="9515"/>
                  </a:moveTo>
                  <a:lnTo>
                    <a:pt x="9515" y="9515"/>
                  </a:lnTo>
                  <a:lnTo>
                    <a:pt x="9515" y="0"/>
                  </a:lnTo>
                  <a:lnTo>
                    <a:pt x="9515" y="44259"/>
                  </a:lnTo>
                  <a:lnTo>
                    <a:pt x="6693" y="87543"/>
                  </a:lnTo>
                  <a:lnTo>
                    <a:pt x="1976" y="133881"/>
                  </a:lnTo>
                  <a:lnTo>
                    <a:pt x="579" y="172659"/>
                  </a:lnTo>
                  <a:lnTo>
                    <a:pt x="107" y="214838"/>
                  </a:lnTo>
                  <a:lnTo>
                    <a:pt x="13" y="260759"/>
                  </a:lnTo>
                  <a:lnTo>
                    <a:pt x="0" y="273932"/>
                  </a:lnTo>
                  <a:lnTo>
                    <a:pt x="1055" y="277868"/>
                  </a:lnTo>
                  <a:lnTo>
                    <a:pt x="9515" y="285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7" name="SMARTInkShape-341">
            <a:extLst>
              <a:ext uri="{FF2B5EF4-FFF2-40B4-BE49-F238E27FC236}">
                <a16:creationId xmlns:a16="http://schemas.microsoft.com/office/drawing/2014/main" id="{2D31AE48-0946-68C1-3F15-CCE25074536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0100" y="4724400"/>
            <a:ext cx="247651" cy="90842"/>
          </a:xfrm>
          <a:custGeom>
            <a:avLst/>
            <a:gdLst/>
            <a:ahLst/>
            <a:cxnLst/>
            <a:rect l="0" t="0" r="0" b="0"/>
            <a:pathLst>
              <a:path w="247651" h="90842">
                <a:moveTo>
                  <a:pt x="0" y="85725"/>
                </a:moveTo>
                <a:lnTo>
                  <a:pt x="0" y="85725"/>
                </a:lnTo>
                <a:lnTo>
                  <a:pt x="0" y="71536"/>
                </a:lnTo>
                <a:lnTo>
                  <a:pt x="2822" y="66013"/>
                </a:lnTo>
                <a:lnTo>
                  <a:pt x="31799" y="34914"/>
                </a:lnTo>
                <a:lnTo>
                  <a:pt x="40944" y="31392"/>
                </a:lnTo>
                <a:lnTo>
                  <a:pt x="46346" y="30454"/>
                </a:lnTo>
                <a:lnTo>
                  <a:pt x="49947" y="28769"/>
                </a:lnTo>
                <a:lnTo>
                  <a:pt x="52348" y="26588"/>
                </a:lnTo>
                <a:lnTo>
                  <a:pt x="61258" y="15482"/>
                </a:lnTo>
                <a:lnTo>
                  <a:pt x="67090" y="12173"/>
                </a:lnTo>
                <a:lnTo>
                  <a:pt x="79457" y="10048"/>
                </a:lnTo>
                <a:lnTo>
                  <a:pt x="93376" y="9571"/>
                </a:lnTo>
                <a:lnTo>
                  <a:pt x="106936" y="21286"/>
                </a:lnTo>
                <a:lnTo>
                  <a:pt x="152405" y="66680"/>
                </a:lnTo>
                <a:lnTo>
                  <a:pt x="165101" y="79375"/>
                </a:lnTo>
                <a:lnTo>
                  <a:pt x="174273" y="82903"/>
                </a:lnTo>
                <a:lnTo>
                  <a:pt x="184346" y="85529"/>
                </a:lnTo>
                <a:lnTo>
                  <a:pt x="192351" y="90224"/>
                </a:lnTo>
                <a:lnTo>
                  <a:pt x="194909" y="90841"/>
                </a:lnTo>
                <a:lnTo>
                  <a:pt x="196614" y="90194"/>
                </a:lnTo>
                <a:lnTo>
                  <a:pt x="228647" y="46749"/>
                </a:lnTo>
                <a:lnTo>
                  <a:pt x="233913" y="34536"/>
                </a:lnTo>
                <a:lnTo>
                  <a:pt x="238121" y="421"/>
                </a:lnTo>
                <a:lnTo>
                  <a:pt x="2476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1" name="SMARTInkShape-Group72">
            <a:extLst>
              <a:ext uri="{FF2B5EF4-FFF2-40B4-BE49-F238E27FC236}">
                <a16:creationId xmlns:a16="http://schemas.microsoft.com/office/drawing/2014/main" id="{CCEBA74B-77D4-8B54-EB12-817A6CD4A370}"/>
              </a:ext>
            </a:extLst>
          </p:cNvPr>
          <p:cNvGrpSpPr/>
          <p:nvPr/>
        </p:nvGrpSpPr>
        <p:grpSpPr>
          <a:xfrm>
            <a:off x="228634" y="4410075"/>
            <a:ext cx="262905" cy="552451"/>
            <a:chOff x="228634" y="4410075"/>
            <a:chExt cx="262905" cy="552451"/>
          </a:xfrm>
        </p:grpSpPr>
        <p:sp>
          <p:nvSpPr>
            <p:cNvPr id="398" name="SMARTInkShape-342">
              <a:extLst>
                <a:ext uri="{FF2B5EF4-FFF2-40B4-BE49-F238E27FC236}">
                  <a16:creationId xmlns:a16="http://schemas.microsoft.com/office/drawing/2014/main" id="{56672F19-1D4E-76D1-8D58-69DB6FC1699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8634" y="4410075"/>
              <a:ext cx="247617" cy="171451"/>
            </a:xfrm>
            <a:custGeom>
              <a:avLst/>
              <a:gdLst/>
              <a:ahLst/>
              <a:cxnLst/>
              <a:rect l="0" t="0" r="0" b="0"/>
              <a:pathLst>
                <a:path w="247617" h="171451">
                  <a:moveTo>
                    <a:pt x="9491" y="171450"/>
                  </a:moveTo>
                  <a:lnTo>
                    <a:pt x="9491" y="171450"/>
                  </a:lnTo>
                  <a:lnTo>
                    <a:pt x="0" y="171450"/>
                  </a:lnTo>
                  <a:lnTo>
                    <a:pt x="7577" y="162788"/>
                  </a:lnTo>
                  <a:lnTo>
                    <a:pt x="15156" y="148656"/>
                  </a:lnTo>
                  <a:lnTo>
                    <a:pt x="18931" y="137297"/>
                  </a:lnTo>
                  <a:lnTo>
                    <a:pt x="34104" y="110997"/>
                  </a:lnTo>
                  <a:lnTo>
                    <a:pt x="37950" y="99328"/>
                  </a:lnTo>
                  <a:lnTo>
                    <a:pt x="63546" y="53627"/>
                  </a:lnTo>
                  <a:lnTo>
                    <a:pt x="84439" y="19608"/>
                  </a:lnTo>
                  <a:lnTo>
                    <a:pt x="85691" y="1327"/>
                  </a:lnTo>
                  <a:lnTo>
                    <a:pt x="86749" y="885"/>
                  </a:lnTo>
                  <a:lnTo>
                    <a:pt x="95213" y="0"/>
                  </a:lnTo>
                  <a:lnTo>
                    <a:pt x="137048" y="39010"/>
                  </a:lnTo>
                  <a:lnTo>
                    <a:pt x="180374" y="69969"/>
                  </a:lnTo>
                  <a:lnTo>
                    <a:pt x="205955" y="89629"/>
                  </a:lnTo>
                  <a:lnTo>
                    <a:pt x="234677" y="103122"/>
                  </a:lnTo>
                  <a:lnTo>
                    <a:pt x="242136" y="109342"/>
                  </a:lnTo>
                  <a:lnTo>
                    <a:pt x="243963" y="109936"/>
                  </a:lnTo>
                  <a:lnTo>
                    <a:pt x="245180" y="109274"/>
                  </a:lnTo>
                  <a:lnTo>
                    <a:pt x="245992" y="107774"/>
                  </a:lnTo>
                  <a:lnTo>
                    <a:pt x="246534" y="107833"/>
                  </a:lnTo>
                  <a:lnTo>
                    <a:pt x="247135" y="110720"/>
                  </a:lnTo>
                  <a:lnTo>
                    <a:pt x="247295" y="110855"/>
                  </a:lnTo>
                  <a:lnTo>
                    <a:pt x="247473" y="108183"/>
                  </a:lnTo>
                  <a:lnTo>
                    <a:pt x="247521" y="108105"/>
                  </a:lnTo>
                  <a:lnTo>
                    <a:pt x="247616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43">
              <a:extLst>
                <a:ext uri="{FF2B5EF4-FFF2-40B4-BE49-F238E27FC236}">
                  <a16:creationId xmlns:a16="http://schemas.microsoft.com/office/drawing/2014/main" id="{55CBAF4E-F3D3-A864-C1E2-99434658945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52425" y="4696382"/>
              <a:ext cx="139114" cy="113744"/>
            </a:xfrm>
            <a:custGeom>
              <a:avLst/>
              <a:gdLst/>
              <a:ahLst/>
              <a:cxnLst/>
              <a:rect l="0" t="0" r="0" b="0"/>
              <a:pathLst>
                <a:path w="139114" h="113744">
                  <a:moveTo>
                    <a:pt x="9525" y="56593"/>
                  </a:moveTo>
                  <a:lnTo>
                    <a:pt x="9525" y="56593"/>
                  </a:lnTo>
                  <a:lnTo>
                    <a:pt x="9525" y="43336"/>
                  </a:lnTo>
                  <a:lnTo>
                    <a:pt x="12347" y="37295"/>
                  </a:lnTo>
                  <a:lnTo>
                    <a:pt x="22782" y="24795"/>
                  </a:lnTo>
                  <a:lnTo>
                    <a:pt x="54581" y="5789"/>
                  </a:lnTo>
                  <a:lnTo>
                    <a:pt x="73205" y="1324"/>
                  </a:lnTo>
                  <a:lnTo>
                    <a:pt x="92128" y="0"/>
                  </a:lnTo>
                  <a:lnTo>
                    <a:pt x="111141" y="4664"/>
                  </a:lnTo>
                  <a:lnTo>
                    <a:pt x="123832" y="15521"/>
                  </a:lnTo>
                  <a:lnTo>
                    <a:pt x="134412" y="29873"/>
                  </a:lnTo>
                  <a:lnTo>
                    <a:pt x="139113" y="43307"/>
                  </a:lnTo>
                  <a:lnTo>
                    <a:pt x="138251" y="49851"/>
                  </a:lnTo>
                  <a:lnTo>
                    <a:pt x="127982" y="68119"/>
                  </a:lnTo>
                  <a:lnTo>
                    <a:pt x="121086" y="76885"/>
                  </a:lnTo>
                  <a:lnTo>
                    <a:pt x="88398" y="96624"/>
                  </a:lnTo>
                  <a:lnTo>
                    <a:pt x="70407" y="101968"/>
                  </a:lnTo>
                  <a:lnTo>
                    <a:pt x="26146" y="105079"/>
                  </a:lnTo>
                  <a:lnTo>
                    <a:pt x="0" y="11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44">
              <a:extLst>
                <a:ext uri="{FF2B5EF4-FFF2-40B4-BE49-F238E27FC236}">
                  <a16:creationId xmlns:a16="http://schemas.microsoft.com/office/drawing/2014/main" id="{D407229F-0F71-A94E-5F82-CEA3EE91136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34702" y="4591050"/>
              <a:ext cx="23212" cy="371476"/>
            </a:xfrm>
            <a:custGeom>
              <a:avLst/>
              <a:gdLst/>
              <a:ahLst/>
              <a:cxnLst/>
              <a:rect l="0" t="0" r="0" b="0"/>
              <a:pathLst>
                <a:path w="23212" h="371476">
                  <a:moveTo>
                    <a:pt x="8198" y="9525"/>
                  </a:moveTo>
                  <a:lnTo>
                    <a:pt x="8198" y="9525"/>
                  </a:lnTo>
                  <a:lnTo>
                    <a:pt x="13254" y="9525"/>
                  </a:lnTo>
                  <a:lnTo>
                    <a:pt x="14744" y="8467"/>
                  </a:lnTo>
                  <a:lnTo>
                    <a:pt x="15737" y="6703"/>
                  </a:lnTo>
                  <a:lnTo>
                    <a:pt x="17723" y="0"/>
                  </a:lnTo>
                  <a:lnTo>
                    <a:pt x="17723" y="45056"/>
                  </a:lnTo>
                  <a:lnTo>
                    <a:pt x="17723" y="86641"/>
                  </a:lnTo>
                  <a:lnTo>
                    <a:pt x="18781" y="133471"/>
                  </a:lnTo>
                  <a:lnTo>
                    <a:pt x="23211" y="161961"/>
                  </a:lnTo>
                  <a:lnTo>
                    <a:pt x="18655" y="209555"/>
                  </a:lnTo>
                  <a:lnTo>
                    <a:pt x="17846" y="254353"/>
                  </a:lnTo>
                  <a:lnTo>
                    <a:pt x="16719" y="268621"/>
                  </a:lnTo>
                  <a:lnTo>
                    <a:pt x="8790" y="314252"/>
                  </a:lnTo>
                  <a:lnTo>
                    <a:pt x="8233" y="345513"/>
                  </a:lnTo>
                  <a:lnTo>
                    <a:pt x="5391" y="352175"/>
                  </a:lnTo>
                  <a:lnTo>
                    <a:pt x="1659" y="358663"/>
                  </a:lnTo>
                  <a:lnTo>
                    <a:pt x="0" y="365077"/>
                  </a:lnTo>
                  <a:lnTo>
                    <a:pt x="616" y="367209"/>
                  </a:lnTo>
                  <a:lnTo>
                    <a:pt x="2085" y="368631"/>
                  </a:lnTo>
                  <a:lnTo>
                    <a:pt x="8198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73">
            <a:extLst>
              <a:ext uri="{FF2B5EF4-FFF2-40B4-BE49-F238E27FC236}">
                <a16:creationId xmlns:a16="http://schemas.microsoft.com/office/drawing/2014/main" id="{B9194917-A6BE-FD45-370E-351D13045542}"/>
              </a:ext>
            </a:extLst>
          </p:cNvPr>
          <p:cNvGrpSpPr/>
          <p:nvPr/>
        </p:nvGrpSpPr>
        <p:grpSpPr>
          <a:xfrm>
            <a:off x="5162550" y="4090262"/>
            <a:ext cx="941483" cy="538889"/>
            <a:chOff x="5162550" y="4090262"/>
            <a:chExt cx="941483" cy="538889"/>
          </a:xfrm>
        </p:grpSpPr>
        <p:sp>
          <p:nvSpPr>
            <p:cNvPr id="402" name="SMARTInkShape-345">
              <a:extLst>
                <a:ext uri="{FF2B5EF4-FFF2-40B4-BE49-F238E27FC236}">
                  <a16:creationId xmlns:a16="http://schemas.microsoft.com/office/drawing/2014/main" id="{62179689-AC89-D68B-D8F6-BD74F9771B25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918570" y="4090262"/>
              <a:ext cx="185463" cy="538889"/>
            </a:xfrm>
            <a:custGeom>
              <a:avLst/>
              <a:gdLst/>
              <a:ahLst/>
              <a:cxnLst/>
              <a:rect l="0" t="0" r="0" b="0"/>
              <a:pathLst>
                <a:path w="185463" h="538889">
                  <a:moveTo>
                    <a:pt x="82180" y="5488"/>
                  </a:moveTo>
                  <a:lnTo>
                    <a:pt x="82180" y="5488"/>
                  </a:lnTo>
                  <a:lnTo>
                    <a:pt x="87236" y="431"/>
                  </a:lnTo>
                  <a:lnTo>
                    <a:pt x="89784" y="0"/>
                  </a:lnTo>
                  <a:lnTo>
                    <a:pt x="92541" y="771"/>
                  </a:lnTo>
                  <a:lnTo>
                    <a:pt x="114682" y="14669"/>
                  </a:lnTo>
                  <a:lnTo>
                    <a:pt x="123084" y="25796"/>
                  </a:lnTo>
                  <a:lnTo>
                    <a:pt x="147115" y="73110"/>
                  </a:lnTo>
                  <a:lnTo>
                    <a:pt x="161211" y="115506"/>
                  </a:lnTo>
                  <a:lnTo>
                    <a:pt x="170978" y="152151"/>
                  </a:lnTo>
                  <a:lnTo>
                    <a:pt x="175518" y="189820"/>
                  </a:lnTo>
                  <a:lnTo>
                    <a:pt x="181921" y="227792"/>
                  </a:lnTo>
                  <a:lnTo>
                    <a:pt x="185462" y="265854"/>
                  </a:lnTo>
                  <a:lnTo>
                    <a:pt x="180114" y="309037"/>
                  </a:lnTo>
                  <a:lnTo>
                    <a:pt x="175138" y="350963"/>
                  </a:lnTo>
                  <a:lnTo>
                    <a:pt x="164403" y="384429"/>
                  </a:lnTo>
                  <a:lnTo>
                    <a:pt x="142240" y="427296"/>
                  </a:lnTo>
                  <a:lnTo>
                    <a:pt x="112766" y="474371"/>
                  </a:lnTo>
                  <a:lnTo>
                    <a:pt x="66348" y="509417"/>
                  </a:lnTo>
                  <a:lnTo>
                    <a:pt x="46010" y="522836"/>
                  </a:lnTo>
                  <a:lnTo>
                    <a:pt x="185" y="537395"/>
                  </a:lnTo>
                  <a:lnTo>
                    <a:pt x="0" y="537892"/>
                  </a:lnTo>
                  <a:lnTo>
                    <a:pt x="5980" y="538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46">
              <a:extLst>
                <a:ext uri="{FF2B5EF4-FFF2-40B4-BE49-F238E27FC236}">
                  <a16:creationId xmlns:a16="http://schemas.microsoft.com/office/drawing/2014/main" id="{83F4BA61-FD15-358E-194E-90D7175EC42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86450" y="4352959"/>
              <a:ext cx="65697" cy="65935"/>
            </a:xfrm>
            <a:custGeom>
              <a:avLst/>
              <a:gdLst/>
              <a:ahLst/>
              <a:cxnLst/>
              <a:rect l="0" t="0" r="0" b="0"/>
              <a:pathLst>
                <a:path w="65697" h="65935">
                  <a:moveTo>
                    <a:pt x="28575" y="9491"/>
                  </a:moveTo>
                  <a:lnTo>
                    <a:pt x="28575" y="9491"/>
                  </a:lnTo>
                  <a:lnTo>
                    <a:pt x="33631" y="9491"/>
                  </a:lnTo>
                  <a:lnTo>
                    <a:pt x="35120" y="8433"/>
                  </a:lnTo>
                  <a:lnTo>
                    <a:pt x="36114" y="6669"/>
                  </a:lnTo>
                  <a:lnTo>
                    <a:pt x="38066" y="83"/>
                  </a:lnTo>
                  <a:lnTo>
                    <a:pt x="33032" y="0"/>
                  </a:lnTo>
                  <a:lnTo>
                    <a:pt x="27734" y="2803"/>
                  </a:lnTo>
                  <a:lnTo>
                    <a:pt x="24839" y="5034"/>
                  </a:lnTo>
                  <a:lnTo>
                    <a:pt x="21623" y="10332"/>
                  </a:lnTo>
                  <a:lnTo>
                    <a:pt x="10999" y="45023"/>
                  </a:lnTo>
                  <a:lnTo>
                    <a:pt x="13002" y="54563"/>
                  </a:lnTo>
                  <a:lnTo>
                    <a:pt x="15018" y="58589"/>
                  </a:lnTo>
                  <a:lnTo>
                    <a:pt x="18478" y="61273"/>
                  </a:lnTo>
                  <a:lnTo>
                    <a:pt x="32404" y="65052"/>
                  </a:lnTo>
                  <a:lnTo>
                    <a:pt x="40155" y="65934"/>
                  </a:lnTo>
                  <a:lnTo>
                    <a:pt x="55524" y="61375"/>
                  </a:lnTo>
                  <a:lnTo>
                    <a:pt x="59241" y="56781"/>
                  </a:lnTo>
                  <a:lnTo>
                    <a:pt x="64472" y="36203"/>
                  </a:lnTo>
                  <a:lnTo>
                    <a:pt x="65696" y="22774"/>
                  </a:lnTo>
                  <a:lnTo>
                    <a:pt x="63905" y="17288"/>
                  </a:lnTo>
                  <a:lnTo>
                    <a:pt x="56272" y="8371"/>
                  </a:lnTo>
                  <a:lnTo>
                    <a:pt x="45824" y="3701"/>
                  </a:lnTo>
                  <a:lnTo>
                    <a:pt x="40074" y="2456"/>
                  </a:lnTo>
                  <a:lnTo>
                    <a:pt x="35184" y="2684"/>
                  </a:lnTo>
                  <a:lnTo>
                    <a:pt x="0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47">
              <a:extLst>
                <a:ext uri="{FF2B5EF4-FFF2-40B4-BE49-F238E27FC236}">
                  <a16:creationId xmlns:a16="http://schemas.microsoft.com/office/drawing/2014/main" id="{AA082255-B826-955D-6299-AE7FA14392D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715000" y="4269079"/>
              <a:ext cx="124953" cy="102897"/>
            </a:xfrm>
            <a:custGeom>
              <a:avLst/>
              <a:gdLst/>
              <a:ahLst/>
              <a:cxnLst/>
              <a:rect l="0" t="0" r="0" b="0"/>
              <a:pathLst>
                <a:path w="124953" h="102897">
                  <a:moveTo>
                    <a:pt x="19050" y="64796"/>
                  </a:moveTo>
                  <a:lnTo>
                    <a:pt x="19050" y="64796"/>
                  </a:lnTo>
                  <a:lnTo>
                    <a:pt x="19050" y="47186"/>
                  </a:lnTo>
                  <a:lnTo>
                    <a:pt x="35525" y="26504"/>
                  </a:lnTo>
                  <a:lnTo>
                    <a:pt x="38013" y="20261"/>
                  </a:lnTo>
                  <a:lnTo>
                    <a:pt x="42647" y="13958"/>
                  </a:lnTo>
                  <a:lnTo>
                    <a:pt x="61319" y="4460"/>
                  </a:lnTo>
                  <a:lnTo>
                    <a:pt x="76848" y="0"/>
                  </a:lnTo>
                  <a:lnTo>
                    <a:pt x="87424" y="1778"/>
                  </a:lnTo>
                  <a:lnTo>
                    <a:pt x="102457" y="8729"/>
                  </a:lnTo>
                  <a:lnTo>
                    <a:pt x="122073" y="25617"/>
                  </a:lnTo>
                  <a:lnTo>
                    <a:pt x="124774" y="33384"/>
                  </a:lnTo>
                  <a:lnTo>
                    <a:pt x="124952" y="53304"/>
                  </a:lnTo>
                  <a:lnTo>
                    <a:pt x="119103" y="78207"/>
                  </a:lnTo>
                  <a:lnTo>
                    <a:pt x="115385" y="83262"/>
                  </a:lnTo>
                  <a:lnTo>
                    <a:pt x="105610" y="88878"/>
                  </a:lnTo>
                  <a:lnTo>
                    <a:pt x="73425" y="99029"/>
                  </a:lnTo>
                  <a:lnTo>
                    <a:pt x="33044" y="102132"/>
                  </a:lnTo>
                  <a:lnTo>
                    <a:pt x="0" y="10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48">
              <a:extLst>
                <a:ext uri="{FF2B5EF4-FFF2-40B4-BE49-F238E27FC236}">
                  <a16:creationId xmlns:a16="http://schemas.microsoft.com/office/drawing/2014/main" id="{14C84AB2-CDC3-C03C-C67D-53B08A3CE96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743575" y="4183816"/>
              <a:ext cx="19042" cy="388185"/>
            </a:xfrm>
            <a:custGeom>
              <a:avLst/>
              <a:gdLst/>
              <a:ahLst/>
              <a:cxnLst/>
              <a:rect l="0" t="0" r="0" b="0"/>
              <a:pathLst>
                <a:path w="19042" h="388185">
                  <a:moveTo>
                    <a:pt x="0" y="45284"/>
                  </a:moveTo>
                  <a:lnTo>
                    <a:pt x="0" y="45284"/>
                  </a:lnTo>
                  <a:lnTo>
                    <a:pt x="16475" y="9511"/>
                  </a:lnTo>
                  <a:lnTo>
                    <a:pt x="18542" y="0"/>
                  </a:lnTo>
                  <a:lnTo>
                    <a:pt x="19021" y="40010"/>
                  </a:lnTo>
                  <a:lnTo>
                    <a:pt x="19041" y="78058"/>
                  </a:lnTo>
                  <a:lnTo>
                    <a:pt x="16227" y="120432"/>
                  </a:lnTo>
                  <a:lnTo>
                    <a:pt x="10849" y="159376"/>
                  </a:lnTo>
                  <a:lnTo>
                    <a:pt x="4860" y="198211"/>
                  </a:lnTo>
                  <a:lnTo>
                    <a:pt x="960" y="239103"/>
                  </a:lnTo>
                  <a:lnTo>
                    <a:pt x="1343" y="278865"/>
                  </a:lnTo>
                  <a:lnTo>
                    <a:pt x="6631" y="317928"/>
                  </a:lnTo>
                  <a:lnTo>
                    <a:pt x="8953" y="360587"/>
                  </a:lnTo>
                  <a:lnTo>
                    <a:pt x="9525" y="38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49">
              <a:extLst>
                <a:ext uri="{FF2B5EF4-FFF2-40B4-BE49-F238E27FC236}">
                  <a16:creationId xmlns:a16="http://schemas.microsoft.com/office/drawing/2014/main" id="{4B27C368-AD72-068F-3579-030D80BD8A46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401331" y="4248150"/>
              <a:ext cx="161270" cy="161926"/>
            </a:xfrm>
            <a:custGeom>
              <a:avLst/>
              <a:gdLst/>
              <a:ahLst/>
              <a:cxnLst/>
              <a:rect l="0" t="0" r="0" b="0"/>
              <a:pathLst>
                <a:path w="161270" h="161926">
                  <a:moveTo>
                    <a:pt x="151744" y="0"/>
                  </a:moveTo>
                  <a:lnTo>
                    <a:pt x="151744" y="0"/>
                  </a:lnTo>
                  <a:lnTo>
                    <a:pt x="156800" y="0"/>
                  </a:lnTo>
                  <a:lnTo>
                    <a:pt x="158289" y="1058"/>
                  </a:lnTo>
                  <a:lnTo>
                    <a:pt x="159283" y="2822"/>
                  </a:lnTo>
                  <a:lnTo>
                    <a:pt x="160876" y="8201"/>
                  </a:lnTo>
                  <a:lnTo>
                    <a:pt x="156096" y="14189"/>
                  </a:lnTo>
                  <a:lnTo>
                    <a:pt x="115292" y="44713"/>
                  </a:lnTo>
                  <a:lnTo>
                    <a:pt x="76184" y="67354"/>
                  </a:lnTo>
                  <a:lnTo>
                    <a:pt x="30119" y="90910"/>
                  </a:lnTo>
                  <a:lnTo>
                    <a:pt x="10558" y="101722"/>
                  </a:lnTo>
                  <a:lnTo>
                    <a:pt x="6821" y="102740"/>
                  </a:lnTo>
                  <a:lnTo>
                    <a:pt x="4328" y="104476"/>
                  </a:lnTo>
                  <a:lnTo>
                    <a:pt x="2667" y="106693"/>
                  </a:lnTo>
                  <a:lnTo>
                    <a:pt x="0" y="112797"/>
                  </a:lnTo>
                  <a:lnTo>
                    <a:pt x="9652" y="113855"/>
                  </a:lnTo>
                  <a:lnTo>
                    <a:pt x="54254" y="119317"/>
                  </a:lnTo>
                  <a:lnTo>
                    <a:pt x="98149" y="133262"/>
                  </a:lnTo>
                  <a:lnTo>
                    <a:pt x="145228" y="150188"/>
                  </a:lnTo>
                  <a:lnTo>
                    <a:pt x="16126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50">
              <a:extLst>
                <a:ext uri="{FF2B5EF4-FFF2-40B4-BE49-F238E27FC236}">
                  <a16:creationId xmlns:a16="http://schemas.microsoft.com/office/drawing/2014/main" id="{0AF474D0-46AA-BD90-2FE7-C76CC72063C0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162550" y="4296331"/>
              <a:ext cx="136285" cy="103293"/>
            </a:xfrm>
            <a:custGeom>
              <a:avLst/>
              <a:gdLst/>
              <a:ahLst/>
              <a:cxnLst/>
              <a:rect l="0" t="0" r="0" b="0"/>
              <a:pathLst>
                <a:path w="136285" h="103293">
                  <a:moveTo>
                    <a:pt x="47625" y="47069"/>
                  </a:moveTo>
                  <a:lnTo>
                    <a:pt x="47625" y="47069"/>
                  </a:lnTo>
                  <a:lnTo>
                    <a:pt x="47625" y="42012"/>
                  </a:lnTo>
                  <a:lnTo>
                    <a:pt x="50447" y="36708"/>
                  </a:lnTo>
                  <a:lnTo>
                    <a:pt x="54170" y="30822"/>
                  </a:lnTo>
                  <a:lnTo>
                    <a:pt x="56562" y="18421"/>
                  </a:lnTo>
                  <a:lnTo>
                    <a:pt x="56757" y="15270"/>
                  </a:lnTo>
                  <a:lnTo>
                    <a:pt x="59005" y="12111"/>
                  </a:lnTo>
                  <a:lnTo>
                    <a:pt x="67146" y="5780"/>
                  </a:lnTo>
                  <a:lnTo>
                    <a:pt x="78574" y="1321"/>
                  </a:lnTo>
                  <a:lnTo>
                    <a:pt x="98777" y="0"/>
                  </a:lnTo>
                  <a:lnTo>
                    <a:pt x="119813" y="4665"/>
                  </a:lnTo>
                  <a:lnTo>
                    <a:pt x="125383" y="9275"/>
                  </a:lnTo>
                  <a:lnTo>
                    <a:pt x="134395" y="22863"/>
                  </a:lnTo>
                  <a:lnTo>
                    <a:pt x="136284" y="39486"/>
                  </a:lnTo>
                  <a:lnTo>
                    <a:pt x="132536" y="56399"/>
                  </a:lnTo>
                  <a:lnTo>
                    <a:pt x="123817" y="70971"/>
                  </a:lnTo>
                  <a:lnTo>
                    <a:pt x="110063" y="81681"/>
                  </a:lnTo>
                  <a:lnTo>
                    <a:pt x="80420" y="97180"/>
                  </a:lnTo>
                  <a:lnTo>
                    <a:pt x="35507" y="103292"/>
                  </a:lnTo>
                  <a:lnTo>
                    <a:pt x="24248" y="102749"/>
                  </a:lnTo>
                  <a:lnTo>
                    <a:pt x="0" y="94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51">
              <a:extLst>
                <a:ext uri="{FF2B5EF4-FFF2-40B4-BE49-F238E27FC236}">
                  <a16:creationId xmlns:a16="http://schemas.microsoft.com/office/drawing/2014/main" id="{D50B2DEC-3B85-DB1E-2726-6EBA54FDF8A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91125" y="4210060"/>
              <a:ext cx="17110" cy="342891"/>
            </a:xfrm>
            <a:custGeom>
              <a:avLst/>
              <a:gdLst/>
              <a:ahLst/>
              <a:cxnLst/>
              <a:rect l="0" t="0" r="0" b="0"/>
              <a:pathLst>
                <a:path w="17110" h="342891">
                  <a:moveTo>
                    <a:pt x="9525" y="9515"/>
                  </a:moveTo>
                  <a:lnTo>
                    <a:pt x="9525" y="9515"/>
                  </a:lnTo>
                  <a:lnTo>
                    <a:pt x="9525" y="24"/>
                  </a:lnTo>
                  <a:lnTo>
                    <a:pt x="14581" y="0"/>
                  </a:lnTo>
                  <a:lnTo>
                    <a:pt x="17064" y="11283"/>
                  </a:lnTo>
                  <a:lnTo>
                    <a:pt x="17109" y="29351"/>
                  </a:lnTo>
                  <a:lnTo>
                    <a:pt x="10733" y="76293"/>
                  </a:lnTo>
                  <a:lnTo>
                    <a:pt x="4826" y="119965"/>
                  </a:lnTo>
                  <a:lnTo>
                    <a:pt x="2144" y="154912"/>
                  </a:lnTo>
                  <a:lnTo>
                    <a:pt x="953" y="190552"/>
                  </a:lnTo>
                  <a:lnTo>
                    <a:pt x="283" y="237193"/>
                  </a:lnTo>
                  <a:lnTo>
                    <a:pt x="56" y="276346"/>
                  </a:lnTo>
                  <a:lnTo>
                    <a:pt x="0" y="34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74">
            <a:extLst>
              <a:ext uri="{FF2B5EF4-FFF2-40B4-BE49-F238E27FC236}">
                <a16:creationId xmlns:a16="http://schemas.microsoft.com/office/drawing/2014/main" id="{EFC2DE37-1139-5E9C-00C2-2A7EDA776131}"/>
              </a:ext>
            </a:extLst>
          </p:cNvPr>
          <p:cNvGrpSpPr/>
          <p:nvPr/>
        </p:nvGrpSpPr>
        <p:grpSpPr>
          <a:xfrm>
            <a:off x="5496935" y="3652529"/>
            <a:ext cx="469537" cy="395597"/>
            <a:chOff x="5496935" y="3652529"/>
            <a:chExt cx="469537" cy="395597"/>
          </a:xfrm>
        </p:grpSpPr>
        <p:sp>
          <p:nvSpPr>
            <p:cNvPr id="410" name="SMARTInkShape-352">
              <a:extLst>
                <a:ext uri="{FF2B5EF4-FFF2-40B4-BE49-F238E27FC236}">
                  <a16:creationId xmlns:a16="http://schemas.microsoft.com/office/drawing/2014/main" id="{E9B34A31-7F8C-1F0E-AB75-3A340F949FF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905770" y="3829167"/>
              <a:ext cx="60702" cy="92336"/>
            </a:xfrm>
            <a:custGeom>
              <a:avLst/>
              <a:gdLst/>
              <a:ahLst/>
              <a:cxnLst/>
              <a:rect l="0" t="0" r="0" b="0"/>
              <a:pathLst>
                <a:path w="60702" h="92336">
                  <a:moveTo>
                    <a:pt x="37830" y="9408"/>
                  </a:moveTo>
                  <a:lnTo>
                    <a:pt x="37830" y="9408"/>
                  </a:lnTo>
                  <a:lnTo>
                    <a:pt x="37830" y="4351"/>
                  </a:lnTo>
                  <a:lnTo>
                    <a:pt x="36772" y="2862"/>
                  </a:lnTo>
                  <a:lnTo>
                    <a:pt x="35008" y="1869"/>
                  </a:lnTo>
                  <a:lnTo>
                    <a:pt x="28129" y="145"/>
                  </a:lnTo>
                  <a:lnTo>
                    <a:pt x="23641" y="0"/>
                  </a:lnTo>
                  <a:lnTo>
                    <a:pt x="10109" y="15087"/>
                  </a:lnTo>
                  <a:lnTo>
                    <a:pt x="2805" y="29553"/>
                  </a:lnTo>
                  <a:lnTo>
                    <a:pt x="0" y="68814"/>
                  </a:lnTo>
                  <a:lnTo>
                    <a:pt x="2027" y="75471"/>
                  </a:lnTo>
                  <a:lnTo>
                    <a:pt x="9924" y="85689"/>
                  </a:lnTo>
                  <a:lnTo>
                    <a:pt x="20488" y="90936"/>
                  </a:lnTo>
                  <a:lnTo>
                    <a:pt x="26268" y="92335"/>
                  </a:lnTo>
                  <a:lnTo>
                    <a:pt x="31180" y="92210"/>
                  </a:lnTo>
                  <a:lnTo>
                    <a:pt x="39461" y="89247"/>
                  </a:lnTo>
                  <a:lnTo>
                    <a:pt x="46669" y="81581"/>
                  </a:lnTo>
                  <a:lnTo>
                    <a:pt x="59920" y="54356"/>
                  </a:lnTo>
                  <a:lnTo>
                    <a:pt x="60701" y="39615"/>
                  </a:lnTo>
                  <a:lnTo>
                    <a:pt x="57520" y="28125"/>
                  </a:lnTo>
                  <a:lnTo>
                    <a:pt x="55189" y="25061"/>
                  </a:lnTo>
                  <a:lnTo>
                    <a:pt x="49778" y="21656"/>
                  </a:lnTo>
                  <a:lnTo>
                    <a:pt x="37682" y="19471"/>
                  </a:lnTo>
                  <a:lnTo>
                    <a:pt x="34556" y="19292"/>
                  </a:lnTo>
                  <a:lnTo>
                    <a:pt x="28260" y="21915"/>
                  </a:lnTo>
                  <a:lnTo>
                    <a:pt x="18780" y="37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3">
              <a:extLst>
                <a:ext uri="{FF2B5EF4-FFF2-40B4-BE49-F238E27FC236}">
                  <a16:creationId xmlns:a16="http://schemas.microsoft.com/office/drawing/2014/main" id="{03F4248E-EB45-5089-29D8-70C219903B6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24525" y="3743963"/>
              <a:ext cx="121775" cy="84887"/>
            </a:xfrm>
            <a:custGeom>
              <a:avLst/>
              <a:gdLst/>
              <a:ahLst/>
              <a:cxnLst/>
              <a:rect l="0" t="0" r="0" b="0"/>
              <a:pathLst>
                <a:path w="121775" h="84887">
                  <a:moveTo>
                    <a:pt x="9525" y="46987"/>
                  </a:moveTo>
                  <a:lnTo>
                    <a:pt x="9525" y="46987"/>
                  </a:lnTo>
                  <a:lnTo>
                    <a:pt x="14581" y="41930"/>
                  </a:lnTo>
                  <a:lnTo>
                    <a:pt x="17064" y="36626"/>
                  </a:lnTo>
                  <a:lnTo>
                    <a:pt x="17726" y="33730"/>
                  </a:lnTo>
                  <a:lnTo>
                    <a:pt x="19226" y="31799"/>
                  </a:lnTo>
                  <a:lnTo>
                    <a:pt x="23714" y="29654"/>
                  </a:lnTo>
                  <a:lnTo>
                    <a:pt x="29237" y="23056"/>
                  </a:lnTo>
                  <a:lnTo>
                    <a:pt x="32191" y="18333"/>
                  </a:lnTo>
                  <a:lnTo>
                    <a:pt x="43940" y="10263"/>
                  </a:lnTo>
                  <a:lnTo>
                    <a:pt x="65585" y="2592"/>
                  </a:lnTo>
                  <a:lnTo>
                    <a:pt x="91860" y="0"/>
                  </a:lnTo>
                  <a:lnTo>
                    <a:pt x="101856" y="2468"/>
                  </a:lnTo>
                  <a:lnTo>
                    <a:pt x="106005" y="4608"/>
                  </a:lnTo>
                  <a:lnTo>
                    <a:pt x="113435" y="15452"/>
                  </a:lnTo>
                  <a:lnTo>
                    <a:pt x="121774" y="38171"/>
                  </a:lnTo>
                  <a:lnTo>
                    <a:pt x="121399" y="42168"/>
                  </a:lnTo>
                  <a:lnTo>
                    <a:pt x="118161" y="49431"/>
                  </a:lnTo>
                  <a:lnTo>
                    <a:pt x="105331" y="64527"/>
                  </a:lnTo>
                  <a:lnTo>
                    <a:pt x="83068" y="77348"/>
                  </a:lnTo>
                  <a:lnTo>
                    <a:pt x="61419" y="82794"/>
                  </a:lnTo>
                  <a:lnTo>
                    <a:pt x="14120" y="84886"/>
                  </a:lnTo>
                  <a:lnTo>
                    <a:pt x="9413" y="83894"/>
                  </a:lnTo>
                  <a:lnTo>
                    <a:pt x="0" y="75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54">
              <a:extLst>
                <a:ext uri="{FF2B5EF4-FFF2-40B4-BE49-F238E27FC236}">
                  <a16:creationId xmlns:a16="http://schemas.microsoft.com/office/drawing/2014/main" id="{FFDBA259-19B2-9C72-138C-56B8CE696CE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734229" y="3652529"/>
              <a:ext cx="28397" cy="395597"/>
            </a:xfrm>
            <a:custGeom>
              <a:avLst/>
              <a:gdLst/>
              <a:ahLst/>
              <a:cxnLst/>
              <a:rect l="0" t="0" r="0" b="0"/>
              <a:pathLst>
                <a:path w="28397" h="395597">
                  <a:moveTo>
                    <a:pt x="9346" y="33646"/>
                  </a:moveTo>
                  <a:lnTo>
                    <a:pt x="9346" y="33646"/>
                  </a:lnTo>
                  <a:lnTo>
                    <a:pt x="9346" y="12187"/>
                  </a:lnTo>
                  <a:lnTo>
                    <a:pt x="10404" y="9815"/>
                  </a:lnTo>
                  <a:lnTo>
                    <a:pt x="12168" y="8234"/>
                  </a:lnTo>
                  <a:lnTo>
                    <a:pt x="14402" y="7179"/>
                  </a:lnTo>
                  <a:lnTo>
                    <a:pt x="15891" y="5418"/>
                  </a:lnTo>
                  <a:lnTo>
                    <a:pt x="17988" y="0"/>
                  </a:lnTo>
                  <a:lnTo>
                    <a:pt x="18283" y="632"/>
                  </a:lnTo>
                  <a:lnTo>
                    <a:pt x="17735" y="46937"/>
                  </a:lnTo>
                  <a:lnTo>
                    <a:pt x="11317" y="92481"/>
                  </a:lnTo>
                  <a:lnTo>
                    <a:pt x="9930" y="129395"/>
                  </a:lnTo>
                  <a:lnTo>
                    <a:pt x="4405" y="174738"/>
                  </a:lnTo>
                  <a:lnTo>
                    <a:pt x="725" y="220815"/>
                  </a:lnTo>
                  <a:lnTo>
                    <a:pt x="0" y="261588"/>
                  </a:lnTo>
                  <a:lnTo>
                    <a:pt x="2696" y="290626"/>
                  </a:lnTo>
                  <a:lnTo>
                    <a:pt x="10587" y="332932"/>
                  </a:lnTo>
                  <a:lnTo>
                    <a:pt x="28396" y="39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55">
              <a:extLst>
                <a:ext uri="{FF2B5EF4-FFF2-40B4-BE49-F238E27FC236}">
                  <a16:creationId xmlns:a16="http://schemas.microsoft.com/office/drawing/2014/main" id="{1CE0DB87-3E76-7D65-0D85-271323E9F02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496935" y="3705259"/>
              <a:ext cx="122778" cy="190467"/>
            </a:xfrm>
            <a:custGeom>
              <a:avLst/>
              <a:gdLst/>
              <a:ahLst/>
              <a:cxnLst/>
              <a:rect l="0" t="0" r="0" b="0"/>
              <a:pathLst>
                <a:path w="122778" h="190467">
                  <a:moveTo>
                    <a:pt x="18040" y="9491"/>
                  </a:moveTo>
                  <a:lnTo>
                    <a:pt x="18040" y="9491"/>
                  </a:lnTo>
                  <a:lnTo>
                    <a:pt x="12984" y="9491"/>
                  </a:lnTo>
                  <a:lnTo>
                    <a:pt x="11495" y="8433"/>
                  </a:lnTo>
                  <a:lnTo>
                    <a:pt x="10501" y="6669"/>
                  </a:lnTo>
                  <a:lnTo>
                    <a:pt x="8525" y="0"/>
                  </a:lnTo>
                  <a:lnTo>
                    <a:pt x="43527" y="33920"/>
                  </a:lnTo>
                  <a:lnTo>
                    <a:pt x="64383" y="42576"/>
                  </a:lnTo>
                  <a:lnTo>
                    <a:pt x="67986" y="45306"/>
                  </a:lnTo>
                  <a:lnTo>
                    <a:pt x="83221" y="63544"/>
                  </a:lnTo>
                  <a:lnTo>
                    <a:pt x="111691" y="84203"/>
                  </a:lnTo>
                  <a:lnTo>
                    <a:pt x="122758" y="85686"/>
                  </a:lnTo>
                  <a:lnTo>
                    <a:pt x="122777" y="85688"/>
                  </a:lnTo>
                  <a:lnTo>
                    <a:pt x="115203" y="94353"/>
                  </a:lnTo>
                  <a:lnTo>
                    <a:pt x="109554" y="104004"/>
                  </a:lnTo>
                  <a:lnTo>
                    <a:pt x="97871" y="112528"/>
                  </a:lnTo>
                  <a:lnTo>
                    <a:pt x="73443" y="128921"/>
                  </a:lnTo>
                  <a:lnTo>
                    <a:pt x="26727" y="164251"/>
                  </a:lnTo>
                  <a:lnTo>
                    <a:pt x="6664" y="177605"/>
                  </a:lnTo>
                  <a:lnTo>
                    <a:pt x="0" y="188563"/>
                  </a:lnTo>
                  <a:lnTo>
                    <a:pt x="722" y="189197"/>
                  </a:lnTo>
                  <a:lnTo>
                    <a:pt x="8515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75">
            <a:extLst>
              <a:ext uri="{FF2B5EF4-FFF2-40B4-BE49-F238E27FC236}">
                <a16:creationId xmlns:a16="http://schemas.microsoft.com/office/drawing/2014/main" id="{F58B23F7-51C3-C1F5-9F3A-01E28EEACDFA}"/>
              </a:ext>
            </a:extLst>
          </p:cNvPr>
          <p:cNvGrpSpPr/>
          <p:nvPr/>
        </p:nvGrpSpPr>
        <p:grpSpPr>
          <a:xfrm>
            <a:off x="5274073" y="3668449"/>
            <a:ext cx="115003" cy="370152"/>
            <a:chOff x="5274073" y="3668449"/>
            <a:chExt cx="115003" cy="370152"/>
          </a:xfrm>
        </p:grpSpPr>
        <p:sp>
          <p:nvSpPr>
            <p:cNvPr id="415" name="SMARTInkShape-356">
              <a:extLst>
                <a:ext uri="{FF2B5EF4-FFF2-40B4-BE49-F238E27FC236}">
                  <a16:creationId xmlns:a16="http://schemas.microsoft.com/office/drawing/2014/main" id="{D98D1B4C-1174-5C05-C271-17E62048886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274073" y="3738448"/>
              <a:ext cx="115003" cy="138228"/>
            </a:xfrm>
            <a:custGeom>
              <a:avLst/>
              <a:gdLst/>
              <a:ahLst/>
              <a:cxnLst/>
              <a:rect l="0" t="0" r="0" b="0"/>
              <a:pathLst>
                <a:path w="115003" h="138228">
                  <a:moveTo>
                    <a:pt x="12302" y="71552"/>
                  </a:moveTo>
                  <a:lnTo>
                    <a:pt x="12302" y="71552"/>
                  </a:lnTo>
                  <a:lnTo>
                    <a:pt x="12302" y="49162"/>
                  </a:lnTo>
                  <a:lnTo>
                    <a:pt x="15124" y="42904"/>
                  </a:lnTo>
                  <a:lnTo>
                    <a:pt x="40023" y="15302"/>
                  </a:lnTo>
                  <a:lnTo>
                    <a:pt x="54256" y="9510"/>
                  </a:lnTo>
                  <a:lnTo>
                    <a:pt x="89871" y="0"/>
                  </a:lnTo>
                  <a:lnTo>
                    <a:pt x="98989" y="2004"/>
                  </a:lnTo>
                  <a:lnTo>
                    <a:pt x="106568" y="12067"/>
                  </a:lnTo>
                  <a:lnTo>
                    <a:pt x="115002" y="34284"/>
                  </a:lnTo>
                  <a:lnTo>
                    <a:pt x="111406" y="55571"/>
                  </a:lnTo>
                  <a:lnTo>
                    <a:pt x="98581" y="81987"/>
                  </a:lnTo>
                  <a:lnTo>
                    <a:pt x="59727" y="119993"/>
                  </a:lnTo>
                  <a:lnTo>
                    <a:pt x="37995" y="131178"/>
                  </a:lnTo>
                  <a:lnTo>
                    <a:pt x="6056" y="137299"/>
                  </a:lnTo>
                  <a:lnTo>
                    <a:pt x="0" y="137815"/>
                  </a:lnTo>
                  <a:lnTo>
                    <a:pt x="2777" y="13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57">
              <a:extLst>
                <a:ext uri="{FF2B5EF4-FFF2-40B4-BE49-F238E27FC236}">
                  <a16:creationId xmlns:a16="http://schemas.microsoft.com/office/drawing/2014/main" id="{FA20D6ED-EAC8-7033-C357-C130B99F725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286375" y="3668449"/>
              <a:ext cx="1" cy="370152"/>
            </a:xfrm>
            <a:custGeom>
              <a:avLst/>
              <a:gdLst/>
              <a:ahLst/>
              <a:cxnLst/>
              <a:rect l="0" t="0" r="0" b="0"/>
              <a:pathLst>
                <a:path w="1" h="3701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5397"/>
                  </a:lnTo>
                  <a:lnTo>
                    <a:pt x="0" y="87045"/>
                  </a:lnTo>
                  <a:lnTo>
                    <a:pt x="0" y="130666"/>
                  </a:lnTo>
                  <a:lnTo>
                    <a:pt x="0" y="176404"/>
                  </a:lnTo>
                  <a:lnTo>
                    <a:pt x="0" y="222754"/>
                  </a:lnTo>
                  <a:lnTo>
                    <a:pt x="0" y="267069"/>
                  </a:lnTo>
                  <a:lnTo>
                    <a:pt x="0" y="310357"/>
                  </a:lnTo>
                  <a:lnTo>
                    <a:pt x="0" y="355221"/>
                  </a:lnTo>
                  <a:lnTo>
                    <a:pt x="0" y="37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76">
            <a:extLst>
              <a:ext uri="{FF2B5EF4-FFF2-40B4-BE49-F238E27FC236}">
                <a16:creationId xmlns:a16="http://schemas.microsoft.com/office/drawing/2014/main" id="{A1230C6D-D484-C044-37E3-827B9D43E0CC}"/>
              </a:ext>
            </a:extLst>
          </p:cNvPr>
          <p:cNvGrpSpPr/>
          <p:nvPr/>
        </p:nvGrpSpPr>
        <p:grpSpPr>
          <a:xfrm>
            <a:off x="4450850" y="3600567"/>
            <a:ext cx="527453" cy="438034"/>
            <a:chOff x="4450850" y="3600567"/>
            <a:chExt cx="527453" cy="438034"/>
          </a:xfrm>
        </p:grpSpPr>
        <p:sp>
          <p:nvSpPr>
            <p:cNvPr id="418" name="SMARTInkShape-358">
              <a:extLst>
                <a:ext uri="{FF2B5EF4-FFF2-40B4-BE49-F238E27FC236}">
                  <a16:creationId xmlns:a16="http://schemas.microsoft.com/office/drawing/2014/main" id="{71B2E3E0-D350-F7BD-D5A2-AD7FB27B8D6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895850" y="3867150"/>
              <a:ext cx="82453" cy="171451"/>
            </a:xfrm>
            <a:custGeom>
              <a:avLst/>
              <a:gdLst/>
              <a:ahLst/>
              <a:cxnLst/>
              <a:rect l="0" t="0" r="0" b="0"/>
              <a:pathLst>
                <a:path w="82453" h="171451">
                  <a:moveTo>
                    <a:pt x="38100" y="0"/>
                  </a:moveTo>
                  <a:lnTo>
                    <a:pt x="38100" y="0"/>
                  </a:lnTo>
                  <a:lnTo>
                    <a:pt x="59559" y="13257"/>
                  </a:lnTo>
                  <a:lnTo>
                    <a:pt x="74679" y="37560"/>
                  </a:lnTo>
                  <a:lnTo>
                    <a:pt x="82452" y="66515"/>
                  </a:lnTo>
                  <a:lnTo>
                    <a:pt x="79699" y="95202"/>
                  </a:lnTo>
                  <a:lnTo>
                    <a:pt x="72111" y="111457"/>
                  </a:lnTo>
                  <a:lnTo>
                    <a:pt x="39711" y="150383"/>
                  </a:lnTo>
                  <a:lnTo>
                    <a:pt x="30703" y="156795"/>
                  </a:lnTo>
                  <a:lnTo>
                    <a:pt x="19681" y="163227"/>
                  </a:lnTo>
                  <a:lnTo>
                    <a:pt x="10120" y="17096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59">
              <a:extLst>
                <a:ext uri="{FF2B5EF4-FFF2-40B4-BE49-F238E27FC236}">
                  <a16:creationId xmlns:a16="http://schemas.microsoft.com/office/drawing/2014/main" id="{699C9C1C-3061-0173-1ACD-EF170CB648B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762500" y="3772326"/>
              <a:ext cx="142876" cy="127240"/>
            </a:xfrm>
            <a:custGeom>
              <a:avLst/>
              <a:gdLst/>
              <a:ahLst/>
              <a:cxnLst/>
              <a:rect l="0" t="0" r="0" b="0"/>
              <a:pathLst>
                <a:path w="142876" h="127240">
                  <a:moveTo>
                    <a:pt x="0" y="18624"/>
                  </a:moveTo>
                  <a:lnTo>
                    <a:pt x="0" y="18624"/>
                  </a:lnTo>
                  <a:lnTo>
                    <a:pt x="8201" y="10423"/>
                  </a:lnTo>
                  <a:lnTo>
                    <a:pt x="25811" y="1014"/>
                  </a:lnTo>
                  <a:lnTo>
                    <a:pt x="32812" y="0"/>
                  </a:lnTo>
                  <a:lnTo>
                    <a:pt x="38572" y="2586"/>
                  </a:lnTo>
                  <a:lnTo>
                    <a:pt x="41590" y="4757"/>
                  </a:lnTo>
                  <a:lnTo>
                    <a:pt x="44943" y="12814"/>
                  </a:lnTo>
                  <a:lnTo>
                    <a:pt x="60726" y="58823"/>
                  </a:lnTo>
                  <a:lnTo>
                    <a:pt x="66153" y="100801"/>
                  </a:lnTo>
                  <a:lnTo>
                    <a:pt x="63621" y="110886"/>
                  </a:lnTo>
                  <a:lnTo>
                    <a:pt x="53372" y="125984"/>
                  </a:lnTo>
                  <a:lnTo>
                    <a:pt x="51456" y="127239"/>
                  </a:lnTo>
                  <a:lnTo>
                    <a:pt x="50179" y="127017"/>
                  </a:lnTo>
                  <a:lnTo>
                    <a:pt x="43073" y="114001"/>
                  </a:lnTo>
                  <a:lnTo>
                    <a:pt x="39573" y="97096"/>
                  </a:lnTo>
                  <a:lnTo>
                    <a:pt x="43593" y="78681"/>
                  </a:lnTo>
                  <a:lnTo>
                    <a:pt x="55491" y="53496"/>
                  </a:lnTo>
                  <a:lnTo>
                    <a:pt x="71240" y="35542"/>
                  </a:lnTo>
                  <a:lnTo>
                    <a:pt x="101783" y="16004"/>
                  </a:lnTo>
                  <a:lnTo>
                    <a:pt x="125978" y="10463"/>
                  </a:lnTo>
                  <a:lnTo>
                    <a:pt x="134660" y="9706"/>
                  </a:lnTo>
                  <a:lnTo>
                    <a:pt x="137398" y="10562"/>
                  </a:lnTo>
                  <a:lnTo>
                    <a:pt x="142875" y="18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60">
              <a:extLst>
                <a:ext uri="{FF2B5EF4-FFF2-40B4-BE49-F238E27FC236}">
                  <a16:creationId xmlns:a16="http://schemas.microsoft.com/office/drawing/2014/main" id="{879DA10E-467F-A8EB-DFE1-284F0F33D37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649836" y="3762896"/>
              <a:ext cx="63268" cy="137518"/>
            </a:xfrm>
            <a:custGeom>
              <a:avLst/>
              <a:gdLst/>
              <a:ahLst/>
              <a:cxnLst/>
              <a:rect l="0" t="0" r="0" b="0"/>
              <a:pathLst>
                <a:path w="63268" h="137518">
                  <a:moveTo>
                    <a:pt x="45989" y="37579"/>
                  </a:moveTo>
                  <a:lnTo>
                    <a:pt x="45989" y="37579"/>
                  </a:lnTo>
                  <a:lnTo>
                    <a:pt x="45989" y="24322"/>
                  </a:lnTo>
                  <a:lnTo>
                    <a:pt x="47047" y="22391"/>
                  </a:lnTo>
                  <a:lnTo>
                    <a:pt x="48811" y="21104"/>
                  </a:lnTo>
                  <a:lnTo>
                    <a:pt x="51045" y="20246"/>
                  </a:lnTo>
                  <a:lnTo>
                    <a:pt x="52534" y="18615"/>
                  </a:lnTo>
                  <a:lnTo>
                    <a:pt x="54190" y="13981"/>
                  </a:lnTo>
                  <a:lnTo>
                    <a:pt x="55398" y="1240"/>
                  </a:lnTo>
                  <a:lnTo>
                    <a:pt x="54378" y="653"/>
                  </a:lnTo>
                  <a:lnTo>
                    <a:pt x="50424" y="0"/>
                  </a:lnTo>
                  <a:lnTo>
                    <a:pt x="37190" y="14803"/>
                  </a:lnTo>
                  <a:lnTo>
                    <a:pt x="15872" y="47191"/>
                  </a:lnTo>
                  <a:lnTo>
                    <a:pt x="818" y="89831"/>
                  </a:lnTo>
                  <a:lnTo>
                    <a:pt x="0" y="97814"/>
                  </a:lnTo>
                  <a:lnTo>
                    <a:pt x="4735" y="112328"/>
                  </a:lnTo>
                  <a:lnTo>
                    <a:pt x="12837" y="123718"/>
                  </a:lnTo>
                  <a:lnTo>
                    <a:pt x="34986" y="136685"/>
                  </a:lnTo>
                  <a:lnTo>
                    <a:pt x="40770" y="137517"/>
                  </a:lnTo>
                  <a:lnTo>
                    <a:pt x="52842" y="135618"/>
                  </a:lnTo>
                  <a:lnTo>
                    <a:pt x="56908" y="131513"/>
                  </a:lnTo>
                  <a:lnTo>
                    <a:pt x="61425" y="118486"/>
                  </a:lnTo>
                  <a:lnTo>
                    <a:pt x="63267" y="78765"/>
                  </a:lnTo>
                  <a:lnTo>
                    <a:pt x="59666" y="62586"/>
                  </a:lnTo>
                  <a:lnTo>
                    <a:pt x="46631" y="41578"/>
                  </a:lnTo>
                  <a:lnTo>
                    <a:pt x="26939" y="28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61">
              <a:extLst>
                <a:ext uri="{FF2B5EF4-FFF2-40B4-BE49-F238E27FC236}">
                  <a16:creationId xmlns:a16="http://schemas.microsoft.com/office/drawing/2014/main" id="{BC46F0BB-9F53-95D7-1442-A7BC936152C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450850" y="3600567"/>
              <a:ext cx="149689" cy="418984"/>
            </a:xfrm>
            <a:custGeom>
              <a:avLst/>
              <a:gdLst/>
              <a:ahLst/>
              <a:cxnLst/>
              <a:rect l="0" t="0" r="0" b="0"/>
              <a:pathLst>
                <a:path w="149689" h="418984">
                  <a:moveTo>
                    <a:pt x="130675" y="9408"/>
                  </a:moveTo>
                  <a:lnTo>
                    <a:pt x="130675" y="9408"/>
                  </a:lnTo>
                  <a:lnTo>
                    <a:pt x="148285" y="9408"/>
                  </a:lnTo>
                  <a:lnTo>
                    <a:pt x="148765" y="8350"/>
                  </a:lnTo>
                  <a:lnTo>
                    <a:pt x="149688" y="276"/>
                  </a:lnTo>
                  <a:lnTo>
                    <a:pt x="144657" y="0"/>
                  </a:lnTo>
                  <a:lnTo>
                    <a:pt x="124814" y="8569"/>
                  </a:lnTo>
                  <a:lnTo>
                    <a:pt x="87334" y="35534"/>
                  </a:lnTo>
                  <a:lnTo>
                    <a:pt x="62447" y="74299"/>
                  </a:lnTo>
                  <a:lnTo>
                    <a:pt x="40021" y="110832"/>
                  </a:lnTo>
                  <a:lnTo>
                    <a:pt x="25028" y="146822"/>
                  </a:lnTo>
                  <a:lnTo>
                    <a:pt x="18939" y="184296"/>
                  </a:lnTo>
                  <a:lnTo>
                    <a:pt x="12078" y="222211"/>
                  </a:lnTo>
                  <a:lnTo>
                    <a:pt x="3343" y="260256"/>
                  </a:lnTo>
                  <a:lnTo>
                    <a:pt x="0" y="291288"/>
                  </a:lnTo>
                  <a:lnTo>
                    <a:pt x="940" y="338814"/>
                  </a:lnTo>
                  <a:lnTo>
                    <a:pt x="7921" y="376885"/>
                  </a:lnTo>
                  <a:lnTo>
                    <a:pt x="16692" y="402629"/>
                  </a:lnTo>
                  <a:lnTo>
                    <a:pt x="19761" y="408080"/>
                  </a:lnTo>
                  <a:lnTo>
                    <a:pt x="23925" y="411714"/>
                  </a:lnTo>
                  <a:lnTo>
                    <a:pt x="34194" y="415753"/>
                  </a:lnTo>
                  <a:lnTo>
                    <a:pt x="64000" y="41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6" name="SMARTInkShape-Group77">
            <a:extLst>
              <a:ext uri="{FF2B5EF4-FFF2-40B4-BE49-F238E27FC236}">
                <a16:creationId xmlns:a16="http://schemas.microsoft.com/office/drawing/2014/main" id="{26D11453-7F1D-DD6B-A27C-EA185A10DF62}"/>
              </a:ext>
            </a:extLst>
          </p:cNvPr>
          <p:cNvGrpSpPr/>
          <p:nvPr/>
        </p:nvGrpSpPr>
        <p:grpSpPr>
          <a:xfrm>
            <a:off x="3924300" y="3619651"/>
            <a:ext cx="292935" cy="399900"/>
            <a:chOff x="3924300" y="3619651"/>
            <a:chExt cx="292935" cy="399900"/>
          </a:xfrm>
        </p:grpSpPr>
        <p:sp>
          <p:nvSpPr>
            <p:cNvPr id="423" name="SMARTInkShape-362">
              <a:extLst>
                <a:ext uri="{FF2B5EF4-FFF2-40B4-BE49-F238E27FC236}">
                  <a16:creationId xmlns:a16="http://schemas.microsoft.com/office/drawing/2014/main" id="{DD4A2340-1C2E-0C4F-B5F8-B08F0FBF201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134519" y="3830098"/>
              <a:ext cx="82716" cy="93492"/>
            </a:xfrm>
            <a:custGeom>
              <a:avLst/>
              <a:gdLst/>
              <a:ahLst/>
              <a:cxnLst/>
              <a:rect l="0" t="0" r="0" b="0"/>
              <a:pathLst>
                <a:path w="82716" h="93492">
                  <a:moveTo>
                    <a:pt x="37431" y="8477"/>
                  </a:moveTo>
                  <a:lnTo>
                    <a:pt x="37431" y="8477"/>
                  </a:lnTo>
                  <a:lnTo>
                    <a:pt x="42487" y="8477"/>
                  </a:lnTo>
                  <a:lnTo>
                    <a:pt x="43977" y="7419"/>
                  </a:lnTo>
                  <a:lnTo>
                    <a:pt x="44970" y="5655"/>
                  </a:lnTo>
                  <a:lnTo>
                    <a:pt x="45632" y="3420"/>
                  </a:lnTo>
                  <a:lnTo>
                    <a:pt x="46073" y="2989"/>
                  </a:lnTo>
                  <a:lnTo>
                    <a:pt x="46368" y="3760"/>
                  </a:lnTo>
                  <a:lnTo>
                    <a:pt x="46563" y="5333"/>
                  </a:lnTo>
                  <a:lnTo>
                    <a:pt x="46694" y="5322"/>
                  </a:lnTo>
                  <a:lnTo>
                    <a:pt x="46840" y="2489"/>
                  </a:lnTo>
                  <a:lnTo>
                    <a:pt x="45820" y="1310"/>
                  </a:lnTo>
                  <a:lnTo>
                    <a:pt x="41865" y="0"/>
                  </a:lnTo>
                  <a:lnTo>
                    <a:pt x="39329" y="709"/>
                  </a:lnTo>
                  <a:lnTo>
                    <a:pt x="14897" y="16318"/>
                  </a:lnTo>
                  <a:lnTo>
                    <a:pt x="4414" y="31026"/>
                  </a:lnTo>
                  <a:lnTo>
                    <a:pt x="1589" y="38960"/>
                  </a:lnTo>
                  <a:lnTo>
                    <a:pt x="0" y="54433"/>
                  </a:lnTo>
                  <a:lnTo>
                    <a:pt x="4586" y="72423"/>
                  </a:lnTo>
                  <a:lnTo>
                    <a:pt x="12647" y="86102"/>
                  </a:lnTo>
                  <a:lnTo>
                    <a:pt x="24299" y="90602"/>
                  </a:lnTo>
                  <a:lnTo>
                    <a:pt x="47537" y="93491"/>
                  </a:lnTo>
                  <a:lnTo>
                    <a:pt x="63944" y="88935"/>
                  </a:lnTo>
                  <a:lnTo>
                    <a:pt x="73203" y="78103"/>
                  </a:lnTo>
                  <a:lnTo>
                    <a:pt x="79788" y="63764"/>
                  </a:lnTo>
                  <a:lnTo>
                    <a:pt x="82715" y="50335"/>
                  </a:lnTo>
                  <a:lnTo>
                    <a:pt x="81193" y="37311"/>
                  </a:lnTo>
                  <a:lnTo>
                    <a:pt x="79306" y="30875"/>
                  </a:lnTo>
                  <a:lnTo>
                    <a:pt x="71564" y="20901"/>
                  </a:lnTo>
                  <a:lnTo>
                    <a:pt x="61068" y="13999"/>
                  </a:lnTo>
                  <a:lnTo>
                    <a:pt x="49348" y="10931"/>
                  </a:lnTo>
                  <a:lnTo>
                    <a:pt x="37083" y="12390"/>
                  </a:lnTo>
                  <a:lnTo>
                    <a:pt x="8856" y="275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63">
              <a:extLst>
                <a:ext uri="{FF2B5EF4-FFF2-40B4-BE49-F238E27FC236}">
                  <a16:creationId xmlns:a16="http://schemas.microsoft.com/office/drawing/2014/main" id="{28F35B13-2DD4-A3F6-DBDC-51881126BE0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924300" y="3705735"/>
              <a:ext cx="120068" cy="113791"/>
            </a:xfrm>
            <a:custGeom>
              <a:avLst/>
              <a:gdLst/>
              <a:ahLst/>
              <a:cxnLst/>
              <a:rect l="0" t="0" r="0" b="0"/>
              <a:pathLst>
                <a:path w="120068" h="113791">
                  <a:moveTo>
                    <a:pt x="9525" y="28065"/>
                  </a:moveTo>
                  <a:lnTo>
                    <a:pt x="9525" y="28065"/>
                  </a:lnTo>
                  <a:lnTo>
                    <a:pt x="9525" y="23008"/>
                  </a:lnTo>
                  <a:lnTo>
                    <a:pt x="10583" y="21519"/>
                  </a:lnTo>
                  <a:lnTo>
                    <a:pt x="12347" y="20526"/>
                  </a:lnTo>
                  <a:lnTo>
                    <a:pt x="18657" y="18657"/>
                  </a:lnTo>
                  <a:lnTo>
                    <a:pt x="32182" y="8195"/>
                  </a:lnTo>
                  <a:lnTo>
                    <a:pt x="42878" y="3359"/>
                  </a:lnTo>
                  <a:lnTo>
                    <a:pt x="73236" y="0"/>
                  </a:lnTo>
                  <a:lnTo>
                    <a:pt x="92137" y="4697"/>
                  </a:lnTo>
                  <a:lnTo>
                    <a:pt x="104803" y="15563"/>
                  </a:lnTo>
                  <a:lnTo>
                    <a:pt x="118189" y="33886"/>
                  </a:lnTo>
                  <a:lnTo>
                    <a:pt x="120067" y="38295"/>
                  </a:lnTo>
                  <a:lnTo>
                    <a:pt x="119333" y="51662"/>
                  </a:lnTo>
                  <a:lnTo>
                    <a:pt x="114421" y="67127"/>
                  </a:lnTo>
                  <a:lnTo>
                    <a:pt x="93136" y="95742"/>
                  </a:lnTo>
                  <a:lnTo>
                    <a:pt x="72751" y="106796"/>
                  </a:lnTo>
                  <a:lnTo>
                    <a:pt x="30943" y="112869"/>
                  </a:lnTo>
                  <a:lnTo>
                    <a:pt x="0" y="1137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64">
              <a:extLst>
                <a:ext uri="{FF2B5EF4-FFF2-40B4-BE49-F238E27FC236}">
                  <a16:creationId xmlns:a16="http://schemas.microsoft.com/office/drawing/2014/main" id="{0D945798-9E21-B7F4-1F59-7118163C6C7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933825" y="3619651"/>
              <a:ext cx="19051" cy="399900"/>
            </a:xfrm>
            <a:custGeom>
              <a:avLst/>
              <a:gdLst/>
              <a:ahLst/>
              <a:cxnLst/>
              <a:rect l="0" t="0" r="0" b="0"/>
              <a:pathLst>
                <a:path w="19051" h="399900">
                  <a:moveTo>
                    <a:pt x="9525" y="18899"/>
                  </a:moveTo>
                  <a:lnTo>
                    <a:pt x="9525" y="18899"/>
                  </a:lnTo>
                  <a:lnTo>
                    <a:pt x="14581" y="13842"/>
                  </a:lnTo>
                  <a:lnTo>
                    <a:pt x="17064" y="8538"/>
                  </a:lnTo>
                  <a:lnTo>
                    <a:pt x="19016" y="0"/>
                  </a:lnTo>
                  <a:lnTo>
                    <a:pt x="19050" y="37412"/>
                  </a:lnTo>
                  <a:lnTo>
                    <a:pt x="19050" y="68049"/>
                  </a:lnTo>
                  <a:lnTo>
                    <a:pt x="17992" y="103185"/>
                  </a:lnTo>
                  <a:lnTo>
                    <a:pt x="12504" y="149941"/>
                  </a:lnTo>
                  <a:lnTo>
                    <a:pt x="10849" y="188618"/>
                  </a:lnTo>
                  <a:lnTo>
                    <a:pt x="10113" y="227680"/>
                  </a:lnTo>
                  <a:lnTo>
                    <a:pt x="9787" y="265149"/>
                  </a:lnTo>
                  <a:lnTo>
                    <a:pt x="9641" y="299440"/>
                  </a:lnTo>
                  <a:lnTo>
                    <a:pt x="9577" y="332321"/>
                  </a:lnTo>
                  <a:lnTo>
                    <a:pt x="6718" y="369292"/>
                  </a:lnTo>
                  <a:lnTo>
                    <a:pt x="0" y="399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78">
            <a:extLst>
              <a:ext uri="{FF2B5EF4-FFF2-40B4-BE49-F238E27FC236}">
                <a16:creationId xmlns:a16="http://schemas.microsoft.com/office/drawing/2014/main" id="{08E31A00-2896-730A-56F9-3A06E55E38FE}"/>
              </a:ext>
            </a:extLst>
          </p:cNvPr>
          <p:cNvGrpSpPr/>
          <p:nvPr/>
        </p:nvGrpSpPr>
        <p:grpSpPr>
          <a:xfrm>
            <a:off x="3162300" y="3590925"/>
            <a:ext cx="481739" cy="466726"/>
            <a:chOff x="3162300" y="3590925"/>
            <a:chExt cx="481739" cy="466726"/>
          </a:xfrm>
        </p:grpSpPr>
        <p:sp>
          <p:nvSpPr>
            <p:cNvPr id="427" name="SMARTInkShape-365">
              <a:extLst>
                <a:ext uri="{FF2B5EF4-FFF2-40B4-BE49-F238E27FC236}">
                  <a16:creationId xmlns:a16="http://schemas.microsoft.com/office/drawing/2014/main" id="{B7C36140-F05D-F614-E104-4795D03FE6C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438525" y="3590925"/>
              <a:ext cx="205514" cy="361951"/>
            </a:xfrm>
            <a:custGeom>
              <a:avLst/>
              <a:gdLst/>
              <a:ahLst/>
              <a:cxnLst/>
              <a:rect l="0" t="0" r="0" b="0"/>
              <a:pathLst>
                <a:path w="205514" h="361951">
                  <a:moveTo>
                    <a:pt x="200025" y="0"/>
                  </a:moveTo>
                  <a:lnTo>
                    <a:pt x="200025" y="0"/>
                  </a:lnTo>
                  <a:lnTo>
                    <a:pt x="205513" y="0"/>
                  </a:lnTo>
                  <a:lnTo>
                    <a:pt x="203169" y="0"/>
                  </a:lnTo>
                  <a:lnTo>
                    <a:pt x="195900" y="15169"/>
                  </a:lnTo>
                  <a:lnTo>
                    <a:pt x="182905" y="61832"/>
                  </a:lnTo>
                  <a:lnTo>
                    <a:pt x="163874" y="106640"/>
                  </a:lnTo>
                  <a:lnTo>
                    <a:pt x="150156" y="143428"/>
                  </a:lnTo>
                  <a:lnTo>
                    <a:pt x="126557" y="188728"/>
                  </a:lnTo>
                  <a:lnTo>
                    <a:pt x="101512" y="228250"/>
                  </a:lnTo>
                  <a:lnTo>
                    <a:pt x="73361" y="269453"/>
                  </a:lnTo>
                  <a:lnTo>
                    <a:pt x="42595" y="312987"/>
                  </a:lnTo>
                  <a:lnTo>
                    <a:pt x="1649" y="36019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66">
              <a:extLst>
                <a:ext uri="{FF2B5EF4-FFF2-40B4-BE49-F238E27FC236}">
                  <a16:creationId xmlns:a16="http://schemas.microsoft.com/office/drawing/2014/main" id="{234449EF-F3C7-0D9E-BB8A-4C494E66EA7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431648" y="3819525"/>
              <a:ext cx="206903" cy="9526"/>
            </a:xfrm>
            <a:custGeom>
              <a:avLst/>
              <a:gdLst/>
              <a:ahLst/>
              <a:cxnLst/>
              <a:rect l="0" t="0" r="0" b="0"/>
              <a:pathLst>
                <a:path w="206903" h="9526">
                  <a:moveTo>
                    <a:pt x="16402" y="0"/>
                  </a:moveTo>
                  <a:lnTo>
                    <a:pt x="16402" y="0"/>
                  </a:lnTo>
                  <a:lnTo>
                    <a:pt x="0" y="8201"/>
                  </a:lnTo>
                  <a:lnTo>
                    <a:pt x="1234" y="8642"/>
                  </a:lnTo>
                  <a:lnTo>
                    <a:pt x="39268" y="9408"/>
                  </a:lnTo>
                  <a:lnTo>
                    <a:pt x="76917" y="4434"/>
                  </a:lnTo>
                  <a:lnTo>
                    <a:pt x="114884" y="1314"/>
                  </a:lnTo>
                  <a:lnTo>
                    <a:pt x="152944" y="5446"/>
                  </a:lnTo>
                  <a:lnTo>
                    <a:pt x="20690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67">
              <a:extLst>
                <a:ext uri="{FF2B5EF4-FFF2-40B4-BE49-F238E27FC236}">
                  <a16:creationId xmlns:a16="http://schemas.microsoft.com/office/drawing/2014/main" id="{4D8383FD-9D68-92B1-A846-2F3798F788B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476625" y="37338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9525"/>
                  </a:moveTo>
                  <a:lnTo>
                    <a:pt x="0" y="9525"/>
                  </a:lnTo>
                  <a:lnTo>
                    <a:pt x="45760" y="4468"/>
                  </a:lnTo>
                  <a:lnTo>
                    <a:pt x="86415" y="883"/>
                  </a:lnTo>
                  <a:lnTo>
                    <a:pt x="131390" y="11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68">
              <a:extLst>
                <a:ext uri="{FF2B5EF4-FFF2-40B4-BE49-F238E27FC236}">
                  <a16:creationId xmlns:a16="http://schemas.microsoft.com/office/drawing/2014/main" id="{114CA25D-D404-E80E-843A-2FA13F3011B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162300" y="3707358"/>
              <a:ext cx="141727" cy="131218"/>
            </a:xfrm>
            <a:custGeom>
              <a:avLst/>
              <a:gdLst/>
              <a:ahLst/>
              <a:cxnLst/>
              <a:rect l="0" t="0" r="0" b="0"/>
              <a:pathLst>
                <a:path w="141727" h="131218">
                  <a:moveTo>
                    <a:pt x="9525" y="55017"/>
                  </a:moveTo>
                  <a:lnTo>
                    <a:pt x="9525" y="55017"/>
                  </a:lnTo>
                  <a:lnTo>
                    <a:pt x="9525" y="44904"/>
                  </a:lnTo>
                  <a:lnTo>
                    <a:pt x="12347" y="37117"/>
                  </a:lnTo>
                  <a:lnTo>
                    <a:pt x="27839" y="18437"/>
                  </a:lnTo>
                  <a:lnTo>
                    <a:pt x="39184" y="12301"/>
                  </a:lnTo>
                  <a:lnTo>
                    <a:pt x="79118" y="284"/>
                  </a:lnTo>
                  <a:lnTo>
                    <a:pt x="95488" y="0"/>
                  </a:lnTo>
                  <a:lnTo>
                    <a:pt x="109820" y="3401"/>
                  </a:lnTo>
                  <a:lnTo>
                    <a:pt x="123245" y="14085"/>
                  </a:lnTo>
                  <a:lnTo>
                    <a:pt x="129789" y="21379"/>
                  </a:lnTo>
                  <a:lnTo>
                    <a:pt x="137059" y="40773"/>
                  </a:lnTo>
                  <a:lnTo>
                    <a:pt x="141726" y="72547"/>
                  </a:lnTo>
                  <a:lnTo>
                    <a:pt x="136720" y="84328"/>
                  </a:lnTo>
                  <a:lnTo>
                    <a:pt x="126381" y="96619"/>
                  </a:lnTo>
                  <a:lnTo>
                    <a:pt x="102710" y="114380"/>
                  </a:lnTo>
                  <a:lnTo>
                    <a:pt x="76646" y="125758"/>
                  </a:lnTo>
                  <a:lnTo>
                    <a:pt x="36695" y="130498"/>
                  </a:lnTo>
                  <a:lnTo>
                    <a:pt x="0" y="131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69">
              <a:extLst>
                <a:ext uri="{FF2B5EF4-FFF2-40B4-BE49-F238E27FC236}">
                  <a16:creationId xmlns:a16="http://schemas.microsoft.com/office/drawing/2014/main" id="{3FC92F2B-E078-94B8-FA83-05AE915D18E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162300" y="3595063"/>
              <a:ext cx="19051" cy="462588"/>
            </a:xfrm>
            <a:custGeom>
              <a:avLst/>
              <a:gdLst/>
              <a:ahLst/>
              <a:cxnLst/>
              <a:rect l="0" t="0" r="0" b="0"/>
              <a:pathLst>
                <a:path w="19051" h="462588">
                  <a:moveTo>
                    <a:pt x="9525" y="24437"/>
                  </a:moveTo>
                  <a:lnTo>
                    <a:pt x="9525" y="24437"/>
                  </a:lnTo>
                  <a:lnTo>
                    <a:pt x="14581" y="19380"/>
                  </a:lnTo>
                  <a:lnTo>
                    <a:pt x="17063" y="14076"/>
                  </a:lnTo>
                  <a:lnTo>
                    <a:pt x="19027" y="0"/>
                  </a:lnTo>
                  <a:lnTo>
                    <a:pt x="19050" y="41934"/>
                  </a:lnTo>
                  <a:lnTo>
                    <a:pt x="19050" y="82339"/>
                  </a:lnTo>
                  <a:lnTo>
                    <a:pt x="17992" y="117675"/>
                  </a:lnTo>
                  <a:lnTo>
                    <a:pt x="12504" y="154957"/>
                  </a:lnTo>
                  <a:lnTo>
                    <a:pt x="10408" y="191755"/>
                  </a:lnTo>
                  <a:lnTo>
                    <a:pt x="9700" y="235993"/>
                  </a:lnTo>
                  <a:lnTo>
                    <a:pt x="4503" y="280127"/>
                  </a:lnTo>
                  <a:lnTo>
                    <a:pt x="889" y="322594"/>
                  </a:lnTo>
                  <a:lnTo>
                    <a:pt x="264" y="368897"/>
                  </a:lnTo>
                  <a:lnTo>
                    <a:pt x="52" y="415074"/>
                  </a:lnTo>
                  <a:lnTo>
                    <a:pt x="0" y="462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79">
            <a:extLst>
              <a:ext uri="{FF2B5EF4-FFF2-40B4-BE49-F238E27FC236}">
                <a16:creationId xmlns:a16="http://schemas.microsoft.com/office/drawing/2014/main" id="{F00CF44C-7677-6BE0-55A8-B9FFE0AD05D0}"/>
              </a:ext>
            </a:extLst>
          </p:cNvPr>
          <p:cNvGrpSpPr/>
          <p:nvPr/>
        </p:nvGrpSpPr>
        <p:grpSpPr>
          <a:xfrm>
            <a:off x="2353999" y="3592252"/>
            <a:ext cx="532077" cy="316893"/>
            <a:chOff x="2353999" y="3592252"/>
            <a:chExt cx="532077" cy="316893"/>
          </a:xfrm>
        </p:grpSpPr>
        <p:sp>
          <p:nvSpPr>
            <p:cNvPr id="433" name="SMARTInkShape-370">
              <a:extLst>
                <a:ext uri="{FF2B5EF4-FFF2-40B4-BE49-F238E27FC236}">
                  <a16:creationId xmlns:a16="http://schemas.microsoft.com/office/drawing/2014/main" id="{605B051F-E0EA-B5E5-63E7-AA63C51617B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857500" y="37814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71">
              <a:extLst>
                <a:ext uri="{FF2B5EF4-FFF2-40B4-BE49-F238E27FC236}">
                  <a16:creationId xmlns:a16="http://schemas.microsoft.com/office/drawing/2014/main" id="{09CC4D9B-B2B8-3DB9-B0F7-2DA5FA54CF4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876550" y="367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72">
              <a:extLst>
                <a:ext uri="{FF2B5EF4-FFF2-40B4-BE49-F238E27FC236}">
                  <a16:creationId xmlns:a16="http://schemas.microsoft.com/office/drawing/2014/main" id="{8B772F8E-E313-F28D-0FB8-C937C80813B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553354" y="3783152"/>
              <a:ext cx="189847" cy="125993"/>
            </a:xfrm>
            <a:custGeom>
              <a:avLst/>
              <a:gdLst/>
              <a:ahLst/>
              <a:cxnLst/>
              <a:rect l="0" t="0" r="0" b="0"/>
              <a:pathLst>
                <a:path w="189847" h="125993">
                  <a:moveTo>
                    <a:pt x="75546" y="36373"/>
                  </a:moveTo>
                  <a:lnTo>
                    <a:pt x="75546" y="36373"/>
                  </a:lnTo>
                  <a:lnTo>
                    <a:pt x="83747" y="36373"/>
                  </a:lnTo>
                  <a:lnTo>
                    <a:pt x="84188" y="35315"/>
                  </a:lnTo>
                  <a:lnTo>
                    <a:pt x="85071" y="26848"/>
                  </a:lnTo>
                  <a:lnTo>
                    <a:pt x="76870" y="18647"/>
                  </a:lnTo>
                  <a:lnTo>
                    <a:pt x="68203" y="16526"/>
                  </a:lnTo>
                  <a:lnTo>
                    <a:pt x="62405" y="12383"/>
                  </a:lnTo>
                  <a:lnTo>
                    <a:pt x="59122" y="7014"/>
                  </a:lnTo>
                  <a:lnTo>
                    <a:pt x="58247" y="4100"/>
                  </a:lnTo>
                  <a:lnTo>
                    <a:pt x="56605" y="2158"/>
                  </a:lnTo>
                  <a:lnTo>
                    <a:pt x="51958" y="0"/>
                  </a:lnTo>
                  <a:lnTo>
                    <a:pt x="43543" y="1863"/>
                  </a:lnTo>
                  <a:lnTo>
                    <a:pt x="38335" y="3841"/>
                  </a:lnTo>
                  <a:lnTo>
                    <a:pt x="29727" y="11684"/>
                  </a:lnTo>
                  <a:lnTo>
                    <a:pt x="6796" y="42177"/>
                  </a:lnTo>
                  <a:lnTo>
                    <a:pt x="0" y="88432"/>
                  </a:lnTo>
                  <a:lnTo>
                    <a:pt x="598" y="105538"/>
                  </a:lnTo>
                  <a:lnTo>
                    <a:pt x="4489" y="114032"/>
                  </a:lnTo>
                  <a:lnTo>
                    <a:pt x="12629" y="124765"/>
                  </a:lnTo>
                  <a:lnTo>
                    <a:pt x="15610" y="125992"/>
                  </a:lnTo>
                  <a:lnTo>
                    <a:pt x="18655" y="125752"/>
                  </a:lnTo>
                  <a:lnTo>
                    <a:pt x="24861" y="122664"/>
                  </a:lnTo>
                  <a:lnTo>
                    <a:pt x="68805" y="81185"/>
                  </a:lnTo>
                  <a:lnTo>
                    <a:pt x="72550" y="71812"/>
                  </a:lnTo>
                  <a:lnTo>
                    <a:pt x="73548" y="66349"/>
                  </a:lnTo>
                  <a:lnTo>
                    <a:pt x="75273" y="62707"/>
                  </a:lnTo>
                  <a:lnTo>
                    <a:pt x="77481" y="60279"/>
                  </a:lnTo>
                  <a:lnTo>
                    <a:pt x="83572" y="56382"/>
                  </a:lnTo>
                  <a:lnTo>
                    <a:pt x="84071" y="57121"/>
                  </a:lnTo>
                  <a:lnTo>
                    <a:pt x="91591" y="103722"/>
                  </a:lnTo>
                  <a:lnTo>
                    <a:pt x="93261" y="108640"/>
                  </a:lnTo>
                  <a:lnTo>
                    <a:pt x="99257" y="116464"/>
                  </a:lnTo>
                  <a:lnTo>
                    <a:pt x="104781" y="119594"/>
                  </a:lnTo>
                  <a:lnTo>
                    <a:pt x="116951" y="121603"/>
                  </a:lnTo>
                  <a:lnTo>
                    <a:pt x="163943" y="122069"/>
                  </a:lnTo>
                  <a:lnTo>
                    <a:pt x="176922" y="122085"/>
                  </a:lnTo>
                  <a:lnTo>
                    <a:pt x="181230" y="121031"/>
                  </a:lnTo>
                  <a:lnTo>
                    <a:pt x="189846" y="112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73">
              <a:extLst>
                <a:ext uri="{FF2B5EF4-FFF2-40B4-BE49-F238E27FC236}">
                  <a16:creationId xmlns:a16="http://schemas.microsoft.com/office/drawing/2014/main" id="{52A95482-CA34-DAEF-C25F-A6FC9A9D851C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353999" y="3754290"/>
              <a:ext cx="141552" cy="17611"/>
            </a:xfrm>
            <a:custGeom>
              <a:avLst/>
              <a:gdLst/>
              <a:ahLst/>
              <a:cxnLst/>
              <a:rect l="0" t="0" r="0" b="0"/>
              <a:pathLst>
                <a:path w="141552" h="17611">
                  <a:moveTo>
                    <a:pt x="8201" y="17610"/>
                  </a:moveTo>
                  <a:lnTo>
                    <a:pt x="8201" y="17610"/>
                  </a:lnTo>
                  <a:lnTo>
                    <a:pt x="0" y="17610"/>
                  </a:lnTo>
                  <a:lnTo>
                    <a:pt x="22604" y="16552"/>
                  </a:lnTo>
                  <a:lnTo>
                    <a:pt x="66755" y="7909"/>
                  </a:lnTo>
                  <a:lnTo>
                    <a:pt x="108104" y="0"/>
                  </a:lnTo>
                  <a:lnTo>
                    <a:pt x="141551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74">
              <a:extLst>
                <a:ext uri="{FF2B5EF4-FFF2-40B4-BE49-F238E27FC236}">
                  <a16:creationId xmlns:a16="http://schemas.microsoft.com/office/drawing/2014/main" id="{AF3B0829-6AEC-FE9B-AF3A-C9A53413000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514600" y="3629258"/>
              <a:ext cx="9526" cy="237893"/>
            </a:xfrm>
            <a:custGeom>
              <a:avLst/>
              <a:gdLst/>
              <a:ahLst/>
              <a:cxnLst/>
              <a:rect l="0" t="0" r="0" b="0"/>
              <a:pathLst>
                <a:path w="9526" h="237893">
                  <a:moveTo>
                    <a:pt x="0" y="18817"/>
                  </a:moveTo>
                  <a:lnTo>
                    <a:pt x="0" y="18817"/>
                  </a:lnTo>
                  <a:lnTo>
                    <a:pt x="9409" y="0"/>
                  </a:lnTo>
                  <a:lnTo>
                    <a:pt x="9518" y="40937"/>
                  </a:lnTo>
                  <a:lnTo>
                    <a:pt x="9524" y="81081"/>
                  </a:lnTo>
                  <a:lnTo>
                    <a:pt x="9525" y="120134"/>
                  </a:lnTo>
                  <a:lnTo>
                    <a:pt x="9525" y="167180"/>
                  </a:lnTo>
                  <a:lnTo>
                    <a:pt x="9525" y="214267"/>
                  </a:lnTo>
                  <a:lnTo>
                    <a:pt x="9525" y="237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75">
              <a:extLst>
                <a:ext uri="{FF2B5EF4-FFF2-40B4-BE49-F238E27FC236}">
                  <a16:creationId xmlns:a16="http://schemas.microsoft.com/office/drawing/2014/main" id="{0478FAAA-D0A5-AE14-E0A7-13F4384E86F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373085" y="3592252"/>
              <a:ext cx="36740" cy="274899"/>
            </a:xfrm>
            <a:custGeom>
              <a:avLst/>
              <a:gdLst/>
              <a:ahLst/>
              <a:cxnLst/>
              <a:rect l="0" t="0" r="0" b="0"/>
              <a:pathLst>
                <a:path w="36740" h="274899">
                  <a:moveTo>
                    <a:pt x="27215" y="17723"/>
                  </a:moveTo>
                  <a:lnTo>
                    <a:pt x="27215" y="17723"/>
                  </a:lnTo>
                  <a:lnTo>
                    <a:pt x="36705" y="8232"/>
                  </a:lnTo>
                  <a:lnTo>
                    <a:pt x="36737" y="0"/>
                  </a:lnTo>
                  <a:lnTo>
                    <a:pt x="36739" y="4122"/>
                  </a:lnTo>
                  <a:lnTo>
                    <a:pt x="28539" y="47613"/>
                  </a:lnTo>
                  <a:lnTo>
                    <a:pt x="22551" y="85376"/>
                  </a:lnTo>
                  <a:lnTo>
                    <a:pt x="19130" y="125022"/>
                  </a:lnTo>
                  <a:lnTo>
                    <a:pt x="18116" y="163580"/>
                  </a:lnTo>
                  <a:lnTo>
                    <a:pt x="10207" y="209347"/>
                  </a:lnTo>
                  <a:lnTo>
                    <a:pt x="5522" y="255110"/>
                  </a:lnTo>
                  <a:lnTo>
                    <a:pt x="0" y="270989"/>
                  </a:lnTo>
                  <a:lnTo>
                    <a:pt x="605" y="272292"/>
                  </a:lnTo>
                  <a:lnTo>
                    <a:pt x="8165" y="274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80">
            <a:extLst>
              <a:ext uri="{FF2B5EF4-FFF2-40B4-BE49-F238E27FC236}">
                <a16:creationId xmlns:a16="http://schemas.microsoft.com/office/drawing/2014/main" id="{EBF34C82-015B-A901-9428-804AE9A59412}"/>
              </a:ext>
            </a:extLst>
          </p:cNvPr>
          <p:cNvGrpSpPr/>
          <p:nvPr/>
        </p:nvGrpSpPr>
        <p:grpSpPr>
          <a:xfrm>
            <a:off x="5512124" y="3154607"/>
            <a:ext cx="697944" cy="166091"/>
            <a:chOff x="5512124" y="3154607"/>
            <a:chExt cx="697944" cy="166091"/>
          </a:xfrm>
        </p:grpSpPr>
        <p:sp>
          <p:nvSpPr>
            <p:cNvPr id="440" name="SMARTInkShape-376">
              <a:extLst>
                <a:ext uri="{FF2B5EF4-FFF2-40B4-BE49-F238E27FC236}">
                  <a16:creationId xmlns:a16="http://schemas.microsoft.com/office/drawing/2014/main" id="{570AA734-AAD4-A627-4308-7F400DC6EAA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029325" y="3154607"/>
              <a:ext cx="180743" cy="160094"/>
            </a:xfrm>
            <a:custGeom>
              <a:avLst/>
              <a:gdLst/>
              <a:ahLst/>
              <a:cxnLst/>
              <a:rect l="0" t="0" r="0" b="0"/>
              <a:pathLst>
                <a:path w="180743" h="160094">
                  <a:moveTo>
                    <a:pt x="161925" y="26743"/>
                  </a:moveTo>
                  <a:lnTo>
                    <a:pt x="161925" y="26743"/>
                  </a:lnTo>
                  <a:lnTo>
                    <a:pt x="172038" y="26743"/>
                  </a:lnTo>
                  <a:lnTo>
                    <a:pt x="175017" y="25685"/>
                  </a:lnTo>
                  <a:lnTo>
                    <a:pt x="177003" y="23921"/>
                  </a:lnTo>
                  <a:lnTo>
                    <a:pt x="179209" y="19139"/>
                  </a:lnTo>
                  <a:lnTo>
                    <a:pt x="180742" y="4353"/>
                  </a:lnTo>
                  <a:lnTo>
                    <a:pt x="178703" y="2291"/>
                  </a:lnTo>
                  <a:lnTo>
                    <a:pt x="170793" y="0"/>
                  </a:lnTo>
                  <a:lnTo>
                    <a:pt x="149383" y="3768"/>
                  </a:lnTo>
                  <a:lnTo>
                    <a:pt x="111917" y="20360"/>
                  </a:lnTo>
                  <a:lnTo>
                    <a:pt x="96307" y="31315"/>
                  </a:lnTo>
                  <a:lnTo>
                    <a:pt x="85842" y="43239"/>
                  </a:lnTo>
                  <a:lnTo>
                    <a:pt x="80486" y="55594"/>
                  </a:lnTo>
                  <a:lnTo>
                    <a:pt x="79057" y="61852"/>
                  </a:lnTo>
                  <a:lnTo>
                    <a:pt x="80292" y="71628"/>
                  </a:lnTo>
                  <a:lnTo>
                    <a:pt x="82102" y="75716"/>
                  </a:lnTo>
                  <a:lnTo>
                    <a:pt x="89760" y="83081"/>
                  </a:lnTo>
                  <a:lnTo>
                    <a:pt x="134043" y="112447"/>
                  </a:lnTo>
                  <a:lnTo>
                    <a:pt x="148774" y="120107"/>
                  </a:lnTo>
                  <a:lnTo>
                    <a:pt x="148925" y="121795"/>
                  </a:lnTo>
                  <a:lnTo>
                    <a:pt x="146269" y="126491"/>
                  </a:lnTo>
                  <a:lnTo>
                    <a:pt x="128712" y="135085"/>
                  </a:lnTo>
                  <a:lnTo>
                    <a:pt x="83994" y="145576"/>
                  </a:lnTo>
                  <a:lnTo>
                    <a:pt x="42588" y="149911"/>
                  </a:lnTo>
                  <a:lnTo>
                    <a:pt x="23161" y="151334"/>
                  </a:lnTo>
                  <a:lnTo>
                    <a:pt x="0" y="160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77">
              <a:extLst>
                <a:ext uri="{FF2B5EF4-FFF2-40B4-BE49-F238E27FC236}">
                  <a16:creationId xmlns:a16="http://schemas.microsoft.com/office/drawing/2014/main" id="{BEE4D90F-D28C-2518-18CA-4E366885B77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745099" y="3181894"/>
              <a:ext cx="360427" cy="138804"/>
            </a:xfrm>
            <a:custGeom>
              <a:avLst/>
              <a:gdLst/>
              <a:ahLst/>
              <a:cxnLst/>
              <a:rect l="0" t="0" r="0" b="0"/>
              <a:pathLst>
                <a:path w="360427" h="138804">
                  <a:moveTo>
                    <a:pt x="74676" y="56606"/>
                  </a:moveTo>
                  <a:lnTo>
                    <a:pt x="74676" y="56606"/>
                  </a:lnTo>
                  <a:lnTo>
                    <a:pt x="102814" y="28468"/>
                  </a:lnTo>
                  <a:lnTo>
                    <a:pt x="103213" y="14812"/>
                  </a:lnTo>
                  <a:lnTo>
                    <a:pt x="100412" y="8750"/>
                  </a:lnTo>
                  <a:lnTo>
                    <a:pt x="98183" y="5652"/>
                  </a:lnTo>
                  <a:lnTo>
                    <a:pt x="92885" y="2210"/>
                  </a:lnTo>
                  <a:lnTo>
                    <a:pt x="81129" y="272"/>
                  </a:lnTo>
                  <a:lnTo>
                    <a:pt x="75803" y="0"/>
                  </a:lnTo>
                  <a:lnTo>
                    <a:pt x="53137" y="9730"/>
                  </a:lnTo>
                  <a:lnTo>
                    <a:pt x="19716" y="36050"/>
                  </a:lnTo>
                  <a:lnTo>
                    <a:pt x="6415" y="58982"/>
                  </a:lnTo>
                  <a:lnTo>
                    <a:pt x="44" y="94117"/>
                  </a:lnTo>
                  <a:lnTo>
                    <a:pt x="0" y="114757"/>
                  </a:lnTo>
                  <a:lnTo>
                    <a:pt x="3739" y="124079"/>
                  </a:lnTo>
                  <a:lnTo>
                    <a:pt x="6218" y="126988"/>
                  </a:lnTo>
                  <a:lnTo>
                    <a:pt x="11795" y="130220"/>
                  </a:lnTo>
                  <a:lnTo>
                    <a:pt x="15822" y="128966"/>
                  </a:lnTo>
                  <a:lnTo>
                    <a:pt x="48359" y="101649"/>
                  </a:lnTo>
                  <a:lnTo>
                    <a:pt x="66890" y="83377"/>
                  </a:lnTo>
                  <a:lnTo>
                    <a:pt x="71216" y="73443"/>
                  </a:lnTo>
                  <a:lnTo>
                    <a:pt x="74197" y="63031"/>
                  </a:lnTo>
                  <a:lnTo>
                    <a:pt x="81911" y="47723"/>
                  </a:lnTo>
                  <a:lnTo>
                    <a:pt x="83749" y="39565"/>
                  </a:lnTo>
                  <a:lnTo>
                    <a:pt x="83900" y="39953"/>
                  </a:lnTo>
                  <a:lnTo>
                    <a:pt x="84067" y="43207"/>
                  </a:lnTo>
                  <a:lnTo>
                    <a:pt x="81319" y="48182"/>
                  </a:lnTo>
                  <a:lnTo>
                    <a:pt x="79105" y="50990"/>
                  </a:lnTo>
                  <a:lnTo>
                    <a:pt x="78687" y="53920"/>
                  </a:lnTo>
                  <a:lnTo>
                    <a:pt x="97182" y="92108"/>
                  </a:lnTo>
                  <a:lnTo>
                    <a:pt x="103376" y="98843"/>
                  </a:lnTo>
                  <a:lnTo>
                    <a:pt x="106510" y="100639"/>
                  </a:lnTo>
                  <a:lnTo>
                    <a:pt x="118457" y="99812"/>
                  </a:lnTo>
                  <a:lnTo>
                    <a:pt x="132234" y="95917"/>
                  </a:lnTo>
                  <a:lnTo>
                    <a:pt x="146999" y="86716"/>
                  </a:lnTo>
                  <a:lnTo>
                    <a:pt x="189121" y="49621"/>
                  </a:lnTo>
                  <a:lnTo>
                    <a:pt x="199623" y="41860"/>
                  </a:lnTo>
                  <a:lnTo>
                    <a:pt x="204291" y="34883"/>
                  </a:lnTo>
                  <a:lnTo>
                    <a:pt x="210356" y="18572"/>
                  </a:lnTo>
                  <a:lnTo>
                    <a:pt x="216130" y="10876"/>
                  </a:lnTo>
                  <a:lnTo>
                    <a:pt x="219742" y="15468"/>
                  </a:lnTo>
                  <a:lnTo>
                    <a:pt x="222188" y="19655"/>
                  </a:lnTo>
                  <a:lnTo>
                    <a:pt x="226110" y="49189"/>
                  </a:lnTo>
                  <a:lnTo>
                    <a:pt x="232006" y="94984"/>
                  </a:lnTo>
                  <a:lnTo>
                    <a:pt x="231736" y="108235"/>
                  </a:lnTo>
                  <a:lnTo>
                    <a:pt x="230183" y="113250"/>
                  </a:lnTo>
                  <a:lnTo>
                    <a:pt x="231279" y="124467"/>
                  </a:lnTo>
                  <a:lnTo>
                    <a:pt x="233052" y="130422"/>
                  </a:lnTo>
                  <a:lnTo>
                    <a:pt x="233177" y="134392"/>
                  </a:lnTo>
                  <a:lnTo>
                    <a:pt x="232202" y="137038"/>
                  </a:lnTo>
                  <a:lnTo>
                    <a:pt x="230494" y="138803"/>
                  </a:lnTo>
                  <a:lnTo>
                    <a:pt x="227238" y="137862"/>
                  </a:lnTo>
                  <a:lnTo>
                    <a:pt x="205918" y="120563"/>
                  </a:lnTo>
                  <a:lnTo>
                    <a:pt x="201797" y="111137"/>
                  </a:lnTo>
                  <a:lnTo>
                    <a:pt x="200698" y="105660"/>
                  </a:lnTo>
                  <a:lnTo>
                    <a:pt x="204209" y="82782"/>
                  </a:lnTo>
                  <a:lnTo>
                    <a:pt x="217008" y="60952"/>
                  </a:lnTo>
                  <a:lnTo>
                    <a:pt x="244506" y="29985"/>
                  </a:lnTo>
                  <a:lnTo>
                    <a:pt x="253520" y="23608"/>
                  </a:lnTo>
                  <a:lnTo>
                    <a:pt x="283099" y="14457"/>
                  </a:lnTo>
                  <a:lnTo>
                    <a:pt x="327591" y="10063"/>
                  </a:lnTo>
                  <a:lnTo>
                    <a:pt x="360426" y="8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78">
              <a:extLst>
                <a:ext uri="{FF2B5EF4-FFF2-40B4-BE49-F238E27FC236}">
                  <a16:creationId xmlns:a16="http://schemas.microsoft.com/office/drawing/2014/main" id="{350CC37A-989D-AF54-F038-DF7F47164C6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512124" y="3181752"/>
              <a:ext cx="164384" cy="123424"/>
            </a:xfrm>
            <a:custGeom>
              <a:avLst/>
              <a:gdLst/>
              <a:ahLst/>
              <a:cxnLst/>
              <a:rect l="0" t="0" r="0" b="0"/>
              <a:pathLst>
                <a:path w="164384" h="123424">
                  <a:moveTo>
                    <a:pt x="155251" y="18648"/>
                  </a:moveTo>
                  <a:lnTo>
                    <a:pt x="155251" y="18648"/>
                  </a:lnTo>
                  <a:lnTo>
                    <a:pt x="160307" y="18648"/>
                  </a:lnTo>
                  <a:lnTo>
                    <a:pt x="161796" y="17590"/>
                  </a:lnTo>
                  <a:lnTo>
                    <a:pt x="162790" y="15826"/>
                  </a:lnTo>
                  <a:lnTo>
                    <a:pt x="164383" y="10447"/>
                  </a:lnTo>
                  <a:lnTo>
                    <a:pt x="163456" y="10006"/>
                  </a:lnTo>
                  <a:lnTo>
                    <a:pt x="159603" y="9515"/>
                  </a:lnTo>
                  <a:lnTo>
                    <a:pt x="158152" y="8326"/>
                  </a:lnTo>
                  <a:lnTo>
                    <a:pt x="156541" y="4183"/>
                  </a:lnTo>
                  <a:lnTo>
                    <a:pt x="153994" y="2654"/>
                  </a:lnTo>
                  <a:lnTo>
                    <a:pt x="131876" y="202"/>
                  </a:lnTo>
                  <a:lnTo>
                    <a:pt x="123793" y="0"/>
                  </a:lnTo>
                  <a:lnTo>
                    <a:pt x="92190" y="9830"/>
                  </a:lnTo>
                  <a:lnTo>
                    <a:pt x="52248" y="31056"/>
                  </a:lnTo>
                  <a:lnTo>
                    <a:pt x="29716" y="45138"/>
                  </a:lnTo>
                  <a:lnTo>
                    <a:pt x="1750" y="81246"/>
                  </a:lnTo>
                  <a:lnTo>
                    <a:pt x="0" y="87897"/>
                  </a:lnTo>
                  <a:lnTo>
                    <a:pt x="879" y="100931"/>
                  </a:lnTo>
                  <a:lnTo>
                    <a:pt x="3653" y="105253"/>
                  </a:lnTo>
                  <a:lnTo>
                    <a:pt x="7619" y="108135"/>
                  </a:lnTo>
                  <a:lnTo>
                    <a:pt x="44950" y="119685"/>
                  </a:lnTo>
                  <a:lnTo>
                    <a:pt x="84234" y="122316"/>
                  </a:lnTo>
                  <a:lnTo>
                    <a:pt x="136201" y="123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81">
            <a:extLst>
              <a:ext uri="{FF2B5EF4-FFF2-40B4-BE49-F238E27FC236}">
                <a16:creationId xmlns:a16="http://schemas.microsoft.com/office/drawing/2014/main" id="{81B2E124-E120-0071-0252-B4E40AFD6288}"/>
              </a:ext>
            </a:extLst>
          </p:cNvPr>
          <p:cNvGrpSpPr/>
          <p:nvPr/>
        </p:nvGrpSpPr>
        <p:grpSpPr>
          <a:xfrm>
            <a:off x="7554478" y="2657475"/>
            <a:ext cx="1160898" cy="276226"/>
            <a:chOff x="7554478" y="2657475"/>
            <a:chExt cx="1160898" cy="276226"/>
          </a:xfrm>
        </p:grpSpPr>
        <p:sp>
          <p:nvSpPr>
            <p:cNvPr id="444" name="SMARTInkShape-379">
              <a:extLst>
                <a:ext uri="{FF2B5EF4-FFF2-40B4-BE49-F238E27FC236}">
                  <a16:creationId xmlns:a16="http://schemas.microsoft.com/office/drawing/2014/main" id="{B462051E-A861-52D4-0DBB-B7BBBE7E98C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555812" y="2774931"/>
              <a:ext cx="159564" cy="149245"/>
            </a:xfrm>
            <a:custGeom>
              <a:avLst/>
              <a:gdLst/>
              <a:ahLst/>
              <a:cxnLst/>
              <a:rect l="0" t="0" r="0" b="0"/>
              <a:pathLst>
                <a:path w="159564" h="149245">
                  <a:moveTo>
                    <a:pt x="73838" y="34944"/>
                  </a:moveTo>
                  <a:lnTo>
                    <a:pt x="73838" y="34944"/>
                  </a:lnTo>
                  <a:lnTo>
                    <a:pt x="95296" y="21686"/>
                  </a:lnTo>
                  <a:lnTo>
                    <a:pt x="99250" y="12824"/>
                  </a:lnTo>
                  <a:lnTo>
                    <a:pt x="100305" y="7497"/>
                  </a:lnTo>
                  <a:lnTo>
                    <a:pt x="99949" y="3946"/>
                  </a:lnTo>
                  <a:lnTo>
                    <a:pt x="98654" y="1579"/>
                  </a:lnTo>
                  <a:lnTo>
                    <a:pt x="96732" y="0"/>
                  </a:lnTo>
                  <a:lnTo>
                    <a:pt x="86130" y="1069"/>
                  </a:lnTo>
                  <a:lnTo>
                    <a:pt x="70834" y="6130"/>
                  </a:lnTo>
                  <a:lnTo>
                    <a:pt x="30576" y="26622"/>
                  </a:lnTo>
                  <a:lnTo>
                    <a:pt x="5609" y="59875"/>
                  </a:lnTo>
                  <a:lnTo>
                    <a:pt x="0" y="79255"/>
                  </a:lnTo>
                  <a:lnTo>
                    <a:pt x="1330" y="85652"/>
                  </a:lnTo>
                  <a:lnTo>
                    <a:pt x="8451" y="98403"/>
                  </a:lnTo>
                  <a:lnTo>
                    <a:pt x="24361" y="112425"/>
                  </a:lnTo>
                  <a:lnTo>
                    <a:pt x="47537" y="123283"/>
                  </a:lnTo>
                  <a:lnTo>
                    <a:pt x="84624" y="128146"/>
                  </a:lnTo>
                  <a:lnTo>
                    <a:pt x="128299" y="137394"/>
                  </a:lnTo>
                  <a:lnTo>
                    <a:pt x="159563" y="149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380">
              <a:extLst>
                <a:ext uri="{FF2B5EF4-FFF2-40B4-BE49-F238E27FC236}">
                  <a16:creationId xmlns:a16="http://schemas.microsoft.com/office/drawing/2014/main" id="{9FA00DED-00E8-73A2-948F-DDBB7EB5123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496300" y="275272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0" y="47625"/>
                  </a:moveTo>
                  <a:lnTo>
                    <a:pt x="0" y="47625"/>
                  </a:lnTo>
                  <a:lnTo>
                    <a:pt x="10361" y="22186"/>
                  </a:lnTo>
                  <a:lnTo>
                    <a:pt x="17305" y="1409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81">
              <a:extLst>
                <a:ext uri="{FF2B5EF4-FFF2-40B4-BE49-F238E27FC236}">
                  <a16:creationId xmlns:a16="http://schemas.microsoft.com/office/drawing/2014/main" id="{41841395-F3EB-FF72-1185-32AB2CCD859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439150" y="2819551"/>
              <a:ext cx="38091" cy="114150"/>
            </a:xfrm>
            <a:custGeom>
              <a:avLst/>
              <a:gdLst/>
              <a:ahLst/>
              <a:cxnLst/>
              <a:rect l="0" t="0" r="0" b="0"/>
              <a:pathLst>
                <a:path w="38091" h="114150">
                  <a:moveTo>
                    <a:pt x="28575" y="18899"/>
                  </a:moveTo>
                  <a:lnTo>
                    <a:pt x="28575" y="18899"/>
                  </a:lnTo>
                  <a:lnTo>
                    <a:pt x="33631" y="13843"/>
                  </a:lnTo>
                  <a:lnTo>
                    <a:pt x="36114" y="8538"/>
                  </a:lnTo>
                  <a:lnTo>
                    <a:pt x="38065" y="0"/>
                  </a:lnTo>
                  <a:lnTo>
                    <a:pt x="38090" y="4950"/>
                  </a:lnTo>
                  <a:lnTo>
                    <a:pt x="29435" y="24767"/>
                  </a:lnTo>
                  <a:lnTo>
                    <a:pt x="16366" y="49213"/>
                  </a:lnTo>
                  <a:lnTo>
                    <a:pt x="3579" y="96114"/>
                  </a:lnTo>
                  <a:lnTo>
                    <a:pt x="0" y="1141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82">
              <a:extLst>
                <a:ext uri="{FF2B5EF4-FFF2-40B4-BE49-F238E27FC236}">
                  <a16:creationId xmlns:a16="http://schemas.microsoft.com/office/drawing/2014/main" id="{67D49358-6733-04B8-DF37-3D8E57FD080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239125" y="2785370"/>
              <a:ext cx="171451" cy="136183"/>
            </a:xfrm>
            <a:custGeom>
              <a:avLst/>
              <a:gdLst/>
              <a:ahLst/>
              <a:cxnLst/>
              <a:rect l="0" t="0" r="0" b="0"/>
              <a:pathLst>
                <a:path w="171451" h="136183">
                  <a:moveTo>
                    <a:pt x="0" y="43555"/>
                  </a:moveTo>
                  <a:lnTo>
                    <a:pt x="0" y="43555"/>
                  </a:lnTo>
                  <a:lnTo>
                    <a:pt x="22120" y="24258"/>
                  </a:lnTo>
                  <a:lnTo>
                    <a:pt x="47058" y="8256"/>
                  </a:lnTo>
                  <a:lnTo>
                    <a:pt x="57938" y="5824"/>
                  </a:lnTo>
                  <a:lnTo>
                    <a:pt x="66673" y="5619"/>
                  </a:lnTo>
                  <a:lnTo>
                    <a:pt x="74787" y="2706"/>
                  </a:lnTo>
                  <a:lnTo>
                    <a:pt x="78433" y="447"/>
                  </a:lnTo>
                  <a:lnTo>
                    <a:pt x="81921" y="0"/>
                  </a:lnTo>
                  <a:lnTo>
                    <a:pt x="88622" y="2325"/>
                  </a:lnTo>
                  <a:lnTo>
                    <a:pt x="95125" y="9708"/>
                  </a:lnTo>
                  <a:lnTo>
                    <a:pt x="100487" y="20045"/>
                  </a:lnTo>
                  <a:lnTo>
                    <a:pt x="109267" y="60267"/>
                  </a:lnTo>
                  <a:lnTo>
                    <a:pt x="112809" y="90487"/>
                  </a:lnTo>
                  <a:lnTo>
                    <a:pt x="108802" y="114493"/>
                  </a:lnTo>
                  <a:lnTo>
                    <a:pt x="100911" y="129955"/>
                  </a:lnTo>
                  <a:lnTo>
                    <a:pt x="96906" y="132905"/>
                  </a:lnTo>
                  <a:lnTo>
                    <a:pt x="86814" y="136182"/>
                  </a:lnTo>
                  <a:lnTo>
                    <a:pt x="82217" y="135998"/>
                  </a:lnTo>
                  <a:lnTo>
                    <a:pt x="74288" y="132972"/>
                  </a:lnTo>
                  <a:lnTo>
                    <a:pt x="72809" y="130683"/>
                  </a:lnTo>
                  <a:lnTo>
                    <a:pt x="72880" y="128099"/>
                  </a:lnTo>
                  <a:lnTo>
                    <a:pt x="85658" y="106234"/>
                  </a:lnTo>
                  <a:lnTo>
                    <a:pt x="102520" y="90584"/>
                  </a:lnTo>
                  <a:lnTo>
                    <a:pt x="143833" y="72470"/>
                  </a:lnTo>
                  <a:lnTo>
                    <a:pt x="171450" y="626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83">
              <a:extLst>
                <a:ext uri="{FF2B5EF4-FFF2-40B4-BE49-F238E27FC236}">
                  <a16:creationId xmlns:a16="http://schemas.microsoft.com/office/drawing/2014/main" id="{95DC2331-AA7A-329C-CD0F-959E969D255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086725" y="27717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10113" y="23519"/>
                  </a:lnTo>
                  <a:lnTo>
                    <a:pt x="48956" y="16817"/>
                  </a:lnTo>
                  <a:lnTo>
                    <a:pt x="95426" y="94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84">
              <a:extLst>
                <a:ext uri="{FF2B5EF4-FFF2-40B4-BE49-F238E27FC236}">
                  <a16:creationId xmlns:a16="http://schemas.microsoft.com/office/drawing/2014/main" id="{A6226A97-3CBF-F390-2C85-A3821E8D18F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134907" y="2657475"/>
              <a:ext cx="123269" cy="238012"/>
            </a:xfrm>
            <a:custGeom>
              <a:avLst/>
              <a:gdLst/>
              <a:ahLst/>
              <a:cxnLst/>
              <a:rect l="0" t="0" r="0" b="0"/>
              <a:pathLst>
                <a:path w="123269" h="238012">
                  <a:moveTo>
                    <a:pt x="56593" y="0"/>
                  </a:moveTo>
                  <a:lnTo>
                    <a:pt x="56593" y="0"/>
                  </a:lnTo>
                  <a:lnTo>
                    <a:pt x="40347" y="41156"/>
                  </a:lnTo>
                  <a:lnTo>
                    <a:pt x="27944" y="84134"/>
                  </a:lnTo>
                  <a:lnTo>
                    <a:pt x="18471" y="119473"/>
                  </a:lnTo>
                  <a:lnTo>
                    <a:pt x="8962" y="157813"/>
                  </a:lnTo>
                  <a:lnTo>
                    <a:pt x="1323" y="199213"/>
                  </a:lnTo>
                  <a:lnTo>
                    <a:pt x="0" y="223303"/>
                  </a:lnTo>
                  <a:lnTo>
                    <a:pt x="872" y="228244"/>
                  </a:lnTo>
                  <a:lnTo>
                    <a:pt x="2513" y="231537"/>
                  </a:lnTo>
                  <a:lnTo>
                    <a:pt x="4664" y="233733"/>
                  </a:lnTo>
                  <a:lnTo>
                    <a:pt x="12700" y="236173"/>
                  </a:lnTo>
                  <a:lnTo>
                    <a:pt x="53040" y="237953"/>
                  </a:lnTo>
                  <a:lnTo>
                    <a:pt x="63749" y="238011"/>
                  </a:lnTo>
                  <a:lnTo>
                    <a:pt x="81293" y="232430"/>
                  </a:lnTo>
                  <a:lnTo>
                    <a:pt x="123268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85">
              <a:extLst>
                <a:ext uri="{FF2B5EF4-FFF2-40B4-BE49-F238E27FC236}">
                  <a16:creationId xmlns:a16="http://schemas.microsoft.com/office/drawing/2014/main" id="{899E846A-B931-7E85-78E8-47E52ABB5EB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966300" y="2792541"/>
              <a:ext cx="120426" cy="101522"/>
            </a:xfrm>
            <a:custGeom>
              <a:avLst/>
              <a:gdLst/>
              <a:ahLst/>
              <a:cxnLst/>
              <a:rect l="0" t="0" r="0" b="0"/>
              <a:pathLst>
                <a:path w="120426" h="101522">
                  <a:moveTo>
                    <a:pt x="101375" y="17334"/>
                  </a:moveTo>
                  <a:lnTo>
                    <a:pt x="101375" y="17334"/>
                  </a:lnTo>
                  <a:lnTo>
                    <a:pt x="101375" y="12278"/>
                  </a:lnTo>
                  <a:lnTo>
                    <a:pt x="98553" y="6973"/>
                  </a:lnTo>
                  <a:lnTo>
                    <a:pt x="96319" y="4076"/>
                  </a:lnTo>
                  <a:lnTo>
                    <a:pt x="88191" y="858"/>
                  </a:lnTo>
                  <a:lnTo>
                    <a:pt x="83061" y="0"/>
                  </a:lnTo>
                  <a:lnTo>
                    <a:pt x="60671" y="3849"/>
                  </a:lnTo>
                  <a:lnTo>
                    <a:pt x="38985" y="16749"/>
                  </a:lnTo>
                  <a:lnTo>
                    <a:pt x="8074" y="44285"/>
                  </a:lnTo>
                  <a:lnTo>
                    <a:pt x="1700" y="56123"/>
                  </a:lnTo>
                  <a:lnTo>
                    <a:pt x="0" y="62244"/>
                  </a:lnTo>
                  <a:lnTo>
                    <a:pt x="934" y="74688"/>
                  </a:lnTo>
                  <a:lnTo>
                    <a:pt x="2664" y="80970"/>
                  </a:lnTo>
                  <a:lnTo>
                    <a:pt x="6992" y="86217"/>
                  </a:lnTo>
                  <a:lnTo>
                    <a:pt x="20268" y="94868"/>
                  </a:lnTo>
                  <a:lnTo>
                    <a:pt x="40538" y="100632"/>
                  </a:lnTo>
                  <a:lnTo>
                    <a:pt x="75011" y="101521"/>
                  </a:lnTo>
                  <a:lnTo>
                    <a:pt x="120425" y="93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86">
              <a:extLst>
                <a:ext uri="{FF2B5EF4-FFF2-40B4-BE49-F238E27FC236}">
                  <a16:creationId xmlns:a16="http://schemas.microsoft.com/office/drawing/2014/main" id="{D5B5E6DE-472B-3C80-9809-1C5CD629DCD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840252" y="2795843"/>
              <a:ext cx="130935" cy="118468"/>
            </a:xfrm>
            <a:custGeom>
              <a:avLst/>
              <a:gdLst/>
              <a:ahLst/>
              <a:cxnLst/>
              <a:rect l="0" t="0" r="0" b="0"/>
              <a:pathLst>
                <a:path w="130935" h="118468">
                  <a:moveTo>
                    <a:pt x="17873" y="61657"/>
                  </a:moveTo>
                  <a:lnTo>
                    <a:pt x="17873" y="61657"/>
                  </a:lnTo>
                  <a:lnTo>
                    <a:pt x="64007" y="37642"/>
                  </a:lnTo>
                  <a:lnTo>
                    <a:pt x="111006" y="23121"/>
                  </a:lnTo>
                  <a:lnTo>
                    <a:pt x="122765" y="17013"/>
                  </a:lnTo>
                  <a:lnTo>
                    <a:pt x="130934" y="6363"/>
                  </a:lnTo>
                  <a:lnTo>
                    <a:pt x="125978" y="2510"/>
                  </a:lnTo>
                  <a:lnTo>
                    <a:pt x="121693" y="0"/>
                  </a:lnTo>
                  <a:lnTo>
                    <a:pt x="90379" y="1526"/>
                  </a:lnTo>
                  <a:lnTo>
                    <a:pt x="57701" y="8680"/>
                  </a:lnTo>
                  <a:lnTo>
                    <a:pt x="32967" y="22559"/>
                  </a:lnTo>
                  <a:lnTo>
                    <a:pt x="12232" y="40077"/>
                  </a:lnTo>
                  <a:lnTo>
                    <a:pt x="4782" y="55241"/>
                  </a:lnTo>
                  <a:lnTo>
                    <a:pt x="0" y="85790"/>
                  </a:lnTo>
                  <a:lnTo>
                    <a:pt x="4990" y="99193"/>
                  </a:lnTo>
                  <a:lnTo>
                    <a:pt x="13206" y="110090"/>
                  </a:lnTo>
                  <a:lnTo>
                    <a:pt x="20385" y="114933"/>
                  </a:lnTo>
                  <a:lnTo>
                    <a:pt x="44374" y="118296"/>
                  </a:lnTo>
                  <a:lnTo>
                    <a:pt x="48241" y="118467"/>
                  </a:lnTo>
                  <a:lnTo>
                    <a:pt x="65498" y="109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87">
              <a:extLst>
                <a:ext uri="{FF2B5EF4-FFF2-40B4-BE49-F238E27FC236}">
                  <a16:creationId xmlns:a16="http://schemas.microsoft.com/office/drawing/2014/main" id="{3472E3AA-6865-B1BC-1547-E0F28A35DD1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772400" y="2686558"/>
              <a:ext cx="28461" cy="237618"/>
            </a:xfrm>
            <a:custGeom>
              <a:avLst/>
              <a:gdLst/>
              <a:ahLst/>
              <a:cxnLst/>
              <a:rect l="0" t="0" r="0" b="0"/>
              <a:pathLst>
                <a:path w="28461" h="237618">
                  <a:moveTo>
                    <a:pt x="19050" y="18542"/>
                  </a:moveTo>
                  <a:lnTo>
                    <a:pt x="19050" y="18542"/>
                  </a:lnTo>
                  <a:lnTo>
                    <a:pt x="19050" y="13486"/>
                  </a:lnTo>
                  <a:lnTo>
                    <a:pt x="21872" y="8181"/>
                  </a:lnTo>
                  <a:lnTo>
                    <a:pt x="28184" y="0"/>
                  </a:lnTo>
                  <a:lnTo>
                    <a:pt x="28460" y="14812"/>
                  </a:lnTo>
                  <a:lnTo>
                    <a:pt x="14401" y="56925"/>
                  </a:lnTo>
                  <a:lnTo>
                    <a:pt x="4737" y="96707"/>
                  </a:lnTo>
                  <a:lnTo>
                    <a:pt x="936" y="136366"/>
                  </a:lnTo>
                  <a:lnTo>
                    <a:pt x="185" y="179282"/>
                  </a:lnTo>
                  <a:lnTo>
                    <a:pt x="0" y="237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88">
              <a:extLst>
                <a:ext uri="{FF2B5EF4-FFF2-40B4-BE49-F238E27FC236}">
                  <a16:creationId xmlns:a16="http://schemas.microsoft.com/office/drawing/2014/main" id="{41FB4326-3A0E-FAAD-73F9-4AB205C3445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554478" y="2776261"/>
              <a:ext cx="151248" cy="137282"/>
            </a:xfrm>
            <a:custGeom>
              <a:avLst/>
              <a:gdLst/>
              <a:ahLst/>
              <a:cxnLst/>
              <a:rect l="0" t="0" r="0" b="0"/>
              <a:pathLst>
                <a:path w="151248" h="137282">
                  <a:moveTo>
                    <a:pt x="8372" y="62189"/>
                  </a:moveTo>
                  <a:lnTo>
                    <a:pt x="8372" y="62189"/>
                  </a:lnTo>
                  <a:lnTo>
                    <a:pt x="16573" y="70390"/>
                  </a:lnTo>
                  <a:lnTo>
                    <a:pt x="63980" y="71662"/>
                  </a:lnTo>
                  <a:lnTo>
                    <a:pt x="86938" y="68876"/>
                  </a:lnTo>
                  <a:lnTo>
                    <a:pt x="118082" y="58453"/>
                  </a:lnTo>
                  <a:lnTo>
                    <a:pt x="137013" y="46203"/>
                  </a:lnTo>
                  <a:lnTo>
                    <a:pt x="144215" y="39915"/>
                  </a:lnTo>
                  <a:lnTo>
                    <a:pt x="148122" y="30770"/>
                  </a:lnTo>
                  <a:lnTo>
                    <a:pt x="149163" y="25368"/>
                  </a:lnTo>
                  <a:lnTo>
                    <a:pt x="147741" y="20708"/>
                  </a:lnTo>
                  <a:lnTo>
                    <a:pt x="140517" y="12708"/>
                  </a:lnTo>
                  <a:lnTo>
                    <a:pt x="130251" y="8448"/>
                  </a:lnTo>
                  <a:lnTo>
                    <a:pt x="93645" y="0"/>
                  </a:lnTo>
                  <a:lnTo>
                    <a:pt x="54475" y="9223"/>
                  </a:lnTo>
                  <a:lnTo>
                    <a:pt x="39093" y="20657"/>
                  </a:lnTo>
                  <a:lnTo>
                    <a:pt x="7596" y="60875"/>
                  </a:lnTo>
                  <a:lnTo>
                    <a:pt x="2736" y="71482"/>
                  </a:lnTo>
                  <a:lnTo>
                    <a:pt x="0" y="88461"/>
                  </a:lnTo>
                  <a:lnTo>
                    <a:pt x="4245" y="106897"/>
                  </a:lnTo>
                  <a:lnTo>
                    <a:pt x="15004" y="119454"/>
                  </a:lnTo>
                  <a:lnTo>
                    <a:pt x="22318" y="125766"/>
                  </a:lnTo>
                  <a:lnTo>
                    <a:pt x="38912" y="132778"/>
                  </a:lnTo>
                  <a:lnTo>
                    <a:pt x="70378" y="137281"/>
                  </a:lnTo>
                  <a:lnTo>
                    <a:pt x="113786" y="127882"/>
                  </a:lnTo>
                  <a:lnTo>
                    <a:pt x="151247" y="119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8" name="SMARTInkShape-Group82">
            <a:extLst>
              <a:ext uri="{FF2B5EF4-FFF2-40B4-BE49-F238E27FC236}">
                <a16:creationId xmlns:a16="http://schemas.microsoft.com/office/drawing/2014/main" id="{0805D64B-CA9F-192D-B331-FA2000FA505E}"/>
              </a:ext>
            </a:extLst>
          </p:cNvPr>
          <p:cNvGrpSpPr/>
          <p:nvPr/>
        </p:nvGrpSpPr>
        <p:grpSpPr>
          <a:xfrm>
            <a:off x="7055489" y="2667956"/>
            <a:ext cx="269237" cy="341945"/>
            <a:chOff x="7055489" y="2667956"/>
            <a:chExt cx="269237" cy="341945"/>
          </a:xfrm>
        </p:grpSpPr>
        <p:sp>
          <p:nvSpPr>
            <p:cNvPr id="455" name="SMARTInkShape-389">
              <a:extLst>
                <a:ext uri="{FF2B5EF4-FFF2-40B4-BE49-F238E27FC236}">
                  <a16:creationId xmlns:a16="http://schemas.microsoft.com/office/drawing/2014/main" id="{FCD5ED00-CB58-8293-F41D-0B0F76EB729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172325" y="28003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36627" y="23519"/>
                  </a:lnTo>
                  <a:lnTo>
                    <a:pt x="77992" y="12099"/>
                  </a:lnTo>
                  <a:lnTo>
                    <a:pt x="117515" y="880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90">
              <a:extLst>
                <a:ext uri="{FF2B5EF4-FFF2-40B4-BE49-F238E27FC236}">
                  <a16:creationId xmlns:a16="http://schemas.microsoft.com/office/drawing/2014/main" id="{D01AB96B-7720-3837-216A-6DC3D597CDB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181850" y="2667956"/>
              <a:ext cx="123697" cy="341945"/>
            </a:xfrm>
            <a:custGeom>
              <a:avLst/>
              <a:gdLst/>
              <a:ahLst/>
              <a:cxnLst/>
              <a:rect l="0" t="0" r="0" b="0"/>
              <a:pathLst>
                <a:path w="123697" h="341945">
                  <a:moveTo>
                    <a:pt x="95250" y="103819"/>
                  </a:moveTo>
                  <a:lnTo>
                    <a:pt x="95250" y="103819"/>
                  </a:lnTo>
                  <a:lnTo>
                    <a:pt x="110438" y="76813"/>
                  </a:lnTo>
                  <a:lnTo>
                    <a:pt x="116359" y="50742"/>
                  </a:lnTo>
                  <a:lnTo>
                    <a:pt x="121614" y="38351"/>
                  </a:lnTo>
                  <a:lnTo>
                    <a:pt x="123696" y="9933"/>
                  </a:lnTo>
                  <a:lnTo>
                    <a:pt x="122680" y="6303"/>
                  </a:lnTo>
                  <a:lnTo>
                    <a:pt x="120945" y="3884"/>
                  </a:lnTo>
                  <a:lnTo>
                    <a:pt x="115612" y="0"/>
                  </a:lnTo>
                  <a:lnTo>
                    <a:pt x="112061" y="2291"/>
                  </a:lnTo>
                  <a:lnTo>
                    <a:pt x="106954" y="7895"/>
                  </a:lnTo>
                  <a:lnTo>
                    <a:pt x="74310" y="53240"/>
                  </a:lnTo>
                  <a:lnTo>
                    <a:pt x="59520" y="100217"/>
                  </a:lnTo>
                  <a:lnTo>
                    <a:pt x="44328" y="137559"/>
                  </a:lnTo>
                  <a:lnTo>
                    <a:pt x="29179" y="181980"/>
                  </a:lnTo>
                  <a:lnTo>
                    <a:pt x="19229" y="218700"/>
                  </a:lnTo>
                  <a:lnTo>
                    <a:pt x="11442" y="258921"/>
                  </a:lnTo>
                  <a:lnTo>
                    <a:pt x="9903" y="300340"/>
                  </a:lnTo>
                  <a:lnTo>
                    <a:pt x="8579" y="323032"/>
                  </a:lnTo>
                  <a:lnTo>
                    <a:pt x="0" y="341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91">
              <a:extLst>
                <a:ext uri="{FF2B5EF4-FFF2-40B4-BE49-F238E27FC236}">
                  <a16:creationId xmlns:a16="http://schemas.microsoft.com/office/drawing/2014/main" id="{938CCA8F-B43D-A4CB-3D72-B0B831D14CF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055489" y="2790825"/>
              <a:ext cx="92021" cy="101997"/>
            </a:xfrm>
            <a:custGeom>
              <a:avLst/>
              <a:gdLst/>
              <a:ahLst/>
              <a:cxnLst/>
              <a:rect l="0" t="0" r="0" b="0"/>
              <a:pathLst>
                <a:path w="92021" h="101997">
                  <a:moveTo>
                    <a:pt x="59686" y="28575"/>
                  </a:moveTo>
                  <a:lnTo>
                    <a:pt x="59686" y="28575"/>
                  </a:lnTo>
                  <a:lnTo>
                    <a:pt x="59686" y="20374"/>
                  </a:lnTo>
                  <a:lnTo>
                    <a:pt x="60744" y="19933"/>
                  </a:lnTo>
                  <a:lnTo>
                    <a:pt x="64742" y="19442"/>
                  </a:lnTo>
                  <a:lnTo>
                    <a:pt x="66231" y="18253"/>
                  </a:lnTo>
                  <a:lnTo>
                    <a:pt x="68818" y="10883"/>
                  </a:lnTo>
                  <a:lnTo>
                    <a:pt x="64038" y="4871"/>
                  </a:lnTo>
                  <a:lnTo>
                    <a:pt x="58798" y="2165"/>
                  </a:lnTo>
                  <a:lnTo>
                    <a:pt x="41753" y="428"/>
                  </a:lnTo>
                  <a:lnTo>
                    <a:pt x="19094" y="10240"/>
                  </a:lnTo>
                  <a:lnTo>
                    <a:pt x="7073" y="23601"/>
                  </a:lnTo>
                  <a:lnTo>
                    <a:pt x="2386" y="31609"/>
                  </a:lnTo>
                  <a:lnTo>
                    <a:pt x="0" y="48973"/>
                  </a:lnTo>
                  <a:lnTo>
                    <a:pt x="845" y="58049"/>
                  </a:lnTo>
                  <a:lnTo>
                    <a:pt x="7429" y="73777"/>
                  </a:lnTo>
                  <a:lnTo>
                    <a:pt x="17410" y="86765"/>
                  </a:lnTo>
                  <a:lnTo>
                    <a:pt x="28902" y="96065"/>
                  </a:lnTo>
                  <a:lnTo>
                    <a:pt x="43888" y="100904"/>
                  </a:lnTo>
                  <a:lnTo>
                    <a:pt x="59015" y="101996"/>
                  </a:lnTo>
                  <a:lnTo>
                    <a:pt x="69266" y="98954"/>
                  </a:lnTo>
                  <a:lnTo>
                    <a:pt x="80986" y="91291"/>
                  </a:lnTo>
                  <a:lnTo>
                    <a:pt x="91162" y="72205"/>
                  </a:lnTo>
                  <a:lnTo>
                    <a:pt x="92020" y="58197"/>
                  </a:lnTo>
                  <a:lnTo>
                    <a:pt x="787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83">
            <a:extLst>
              <a:ext uri="{FF2B5EF4-FFF2-40B4-BE49-F238E27FC236}">
                <a16:creationId xmlns:a16="http://schemas.microsoft.com/office/drawing/2014/main" id="{82C8BF56-0C0A-250A-2692-5D9B52512B77}"/>
              </a:ext>
            </a:extLst>
          </p:cNvPr>
          <p:cNvGrpSpPr/>
          <p:nvPr/>
        </p:nvGrpSpPr>
        <p:grpSpPr>
          <a:xfrm>
            <a:off x="5591175" y="2639749"/>
            <a:ext cx="1219201" cy="465402"/>
            <a:chOff x="5591175" y="2639749"/>
            <a:chExt cx="1219201" cy="465402"/>
          </a:xfrm>
        </p:grpSpPr>
        <p:sp>
          <p:nvSpPr>
            <p:cNvPr id="459" name="SMARTInkShape-392">
              <a:extLst>
                <a:ext uri="{FF2B5EF4-FFF2-40B4-BE49-F238E27FC236}">
                  <a16:creationId xmlns:a16="http://schemas.microsoft.com/office/drawing/2014/main" id="{86C316E0-64F0-45F3-BF80-D0AF098D9EF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606447" y="2762287"/>
              <a:ext cx="203929" cy="123789"/>
            </a:xfrm>
            <a:custGeom>
              <a:avLst/>
              <a:gdLst/>
              <a:ahLst/>
              <a:cxnLst/>
              <a:rect l="0" t="0" r="0" b="0"/>
              <a:pathLst>
                <a:path w="203929" h="123789">
                  <a:moveTo>
                    <a:pt x="13428" y="19013"/>
                  </a:moveTo>
                  <a:lnTo>
                    <a:pt x="13428" y="19013"/>
                  </a:lnTo>
                  <a:lnTo>
                    <a:pt x="18484" y="19013"/>
                  </a:lnTo>
                  <a:lnTo>
                    <a:pt x="23789" y="16191"/>
                  </a:lnTo>
                  <a:lnTo>
                    <a:pt x="30761" y="10812"/>
                  </a:lnTo>
                  <a:lnTo>
                    <a:pt x="31714" y="7255"/>
                  </a:lnTo>
                  <a:lnTo>
                    <a:pt x="32474" y="0"/>
                  </a:lnTo>
                  <a:lnTo>
                    <a:pt x="19220" y="13224"/>
                  </a:lnTo>
                  <a:lnTo>
                    <a:pt x="679" y="53220"/>
                  </a:lnTo>
                  <a:lnTo>
                    <a:pt x="0" y="66319"/>
                  </a:lnTo>
                  <a:lnTo>
                    <a:pt x="11875" y="100957"/>
                  </a:lnTo>
                  <a:lnTo>
                    <a:pt x="13452" y="102217"/>
                  </a:lnTo>
                  <a:lnTo>
                    <a:pt x="18025" y="103618"/>
                  </a:lnTo>
                  <a:lnTo>
                    <a:pt x="20726" y="102933"/>
                  </a:lnTo>
                  <a:lnTo>
                    <a:pt x="26550" y="99350"/>
                  </a:lnTo>
                  <a:lnTo>
                    <a:pt x="27467" y="96912"/>
                  </a:lnTo>
                  <a:lnTo>
                    <a:pt x="27021" y="94229"/>
                  </a:lnTo>
                  <a:lnTo>
                    <a:pt x="24761" y="87367"/>
                  </a:lnTo>
                  <a:lnTo>
                    <a:pt x="23191" y="64729"/>
                  </a:lnTo>
                  <a:lnTo>
                    <a:pt x="28704" y="54854"/>
                  </a:lnTo>
                  <a:lnTo>
                    <a:pt x="58789" y="13829"/>
                  </a:lnTo>
                  <a:lnTo>
                    <a:pt x="76878" y="1998"/>
                  </a:lnTo>
                  <a:lnTo>
                    <a:pt x="77954" y="2378"/>
                  </a:lnTo>
                  <a:lnTo>
                    <a:pt x="78670" y="3690"/>
                  </a:lnTo>
                  <a:lnTo>
                    <a:pt x="79820" y="23512"/>
                  </a:lnTo>
                  <a:lnTo>
                    <a:pt x="80066" y="64408"/>
                  </a:lnTo>
                  <a:lnTo>
                    <a:pt x="80103" y="109456"/>
                  </a:lnTo>
                  <a:lnTo>
                    <a:pt x="80103" y="105568"/>
                  </a:lnTo>
                  <a:lnTo>
                    <a:pt x="85159" y="99927"/>
                  </a:lnTo>
                  <a:lnTo>
                    <a:pt x="102896" y="87481"/>
                  </a:lnTo>
                  <a:lnTo>
                    <a:pt x="137207" y="40217"/>
                  </a:lnTo>
                  <a:lnTo>
                    <a:pt x="143583" y="33729"/>
                  </a:lnTo>
                  <a:lnTo>
                    <a:pt x="149944" y="30845"/>
                  </a:lnTo>
                  <a:lnTo>
                    <a:pt x="156299" y="23919"/>
                  </a:lnTo>
                  <a:lnTo>
                    <a:pt x="162651" y="15902"/>
                  </a:lnTo>
                  <a:lnTo>
                    <a:pt x="169002" y="12339"/>
                  </a:lnTo>
                  <a:lnTo>
                    <a:pt x="172178" y="12447"/>
                  </a:lnTo>
                  <a:lnTo>
                    <a:pt x="178528" y="15389"/>
                  </a:lnTo>
                  <a:lnTo>
                    <a:pt x="180645" y="18714"/>
                  </a:lnTo>
                  <a:lnTo>
                    <a:pt x="184042" y="36436"/>
                  </a:lnTo>
                  <a:lnTo>
                    <a:pt x="184845" y="77550"/>
                  </a:lnTo>
                  <a:lnTo>
                    <a:pt x="185926" y="96800"/>
                  </a:lnTo>
                  <a:lnTo>
                    <a:pt x="189930" y="105796"/>
                  </a:lnTo>
                  <a:lnTo>
                    <a:pt x="203928" y="123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93">
              <a:extLst>
                <a:ext uri="{FF2B5EF4-FFF2-40B4-BE49-F238E27FC236}">
                  <a16:creationId xmlns:a16="http://schemas.microsoft.com/office/drawing/2014/main" id="{E43DFA12-2C45-3EDC-6EF3-A640887F9D9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24625" y="27146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7116"/>
                  </a:lnTo>
                  <a:lnTo>
                    <a:pt x="1058" y="47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94">
              <a:extLst>
                <a:ext uri="{FF2B5EF4-FFF2-40B4-BE49-F238E27FC236}">
                  <a16:creationId xmlns:a16="http://schemas.microsoft.com/office/drawing/2014/main" id="{F8DD2282-FC12-2CEE-0D9A-4C771D0E4B3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91275" y="2771939"/>
              <a:ext cx="123774" cy="114137"/>
            </a:xfrm>
            <a:custGeom>
              <a:avLst/>
              <a:gdLst/>
              <a:ahLst/>
              <a:cxnLst/>
              <a:rect l="0" t="0" r="0" b="0"/>
              <a:pathLst>
                <a:path w="123774" h="114137">
                  <a:moveTo>
                    <a:pt x="0" y="37936"/>
                  </a:moveTo>
                  <a:lnTo>
                    <a:pt x="0" y="37936"/>
                  </a:lnTo>
                  <a:lnTo>
                    <a:pt x="13257" y="24678"/>
                  </a:lnTo>
                  <a:lnTo>
                    <a:pt x="54088" y="9288"/>
                  </a:lnTo>
                  <a:lnTo>
                    <a:pt x="76888" y="1703"/>
                  </a:lnTo>
                  <a:lnTo>
                    <a:pt x="106408" y="0"/>
                  </a:lnTo>
                  <a:lnTo>
                    <a:pt x="113615" y="2731"/>
                  </a:lnTo>
                  <a:lnTo>
                    <a:pt x="117018" y="4941"/>
                  </a:lnTo>
                  <a:lnTo>
                    <a:pt x="119287" y="7473"/>
                  </a:lnTo>
                  <a:lnTo>
                    <a:pt x="121807" y="13108"/>
                  </a:lnTo>
                  <a:lnTo>
                    <a:pt x="123773" y="46182"/>
                  </a:lnTo>
                  <a:lnTo>
                    <a:pt x="114561" y="91572"/>
                  </a:lnTo>
                  <a:lnTo>
                    <a:pt x="114300" y="114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95">
              <a:extLst>
                <a:ext uri="{FF2B5EF4-FFF2-40B4-BE49-F238E27FC236}">
                  <a16:creationId xmlns:a16="http://schemas.microsoft.com/office/drawing/2014/main" id="{23EB669F-B7B4-9997-7C8C-B3C1C1A5942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410880" y="2639749"/>
              <a:ext cx="104221" cy="255106"/>
            </a:xfrm>
            <a:custGeom>
              <a:avLst/>
              <a:gdLst/>
              <a:ahLst/>
              <a:cxnLst/>
              <a:rect l="0" t="0" r="0" b="0"/>
              <a:pathLst>
                <a:path w="104221" h="255106">
                  <a:moveTo>
                    <a:pt x="18495" y="8201"/>
                  </a:moveTo>
                  <a:lnTo>
                    <a:pt x="18495" y="8201"/>
                  </a:lnTo>
                  <a:lnTo>
                    <a:pt x="23551" y="3145"/>
                  </a:lnTo>
                  <a:lnTo>
                    <a:pt x="28856" y="662"/>
                  </a:lnTo>
                  <a:lnTo>
                    <a:pt x="31752" y="0"/>
                  </a:lnTo>
                  <a:lnTo>
                    <a:pt x="34741" y="2734"/>
                  </a:lnTo>
                  <a:lnTo>
                    <a:pt x="40885" y="14238"/>
                  </a:lnTo>
                  <a:lnTo>
                    <a:pt x="41499" y="32757"/>
                  </a:lnTo>
                  <a:lnTo>
                    <a:pt x="35894" y="69804"/>
                  </a:lnTo>
                  <a:lnTo>
                    <a:pt x="27531" y="111473"/>
                  </a:lnTo>
                  <a:lnTo>
                    <a:pt x="15224" y="153366"/>
                  </a:lnTo>
                  <a:lnTo>
                    <a:pt x="3659" y="195116"/>
                  </a:lnTo>
                  <a:lnTo>
                    <a:pt x="0" y="232736"/>
                  </a:lnTo>
                  <a:lnTo>
                    <a:pt x="1932" y="238324"/>
                  </a:lnTo>
                  <a:lnTo>
                    <a:pt x="9722" y="247356"/>
                  </a:lnTo>
                  <a:lnTo>
                    <a:pt x="20242" y="252075"/>
                  </a:lnTo>
                  <a:lnTo>
                    <a:pt x="44239" y="255105"/>
                  </a:lnTo>
                  <a:lnTo>
                    <a:pt x="68103" y="250574"/>
                  </a:lnTo>
                  <a:lnTo>
                    <a:pt x="85170" y="242528"/>
                  </a:lnTo>
                  <a:lnTo>
                    <a:pt x="104220" y="2272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96">
              <a:extLst>
                <a:ext uri="{FF2B5EF4-FFF2-40B4-BE49-F238E27FC236}">
                  <a16:creationId xmlns:a16="http://schemas.microsoft.com/office/drawing/2014/main" id="{D7CC6FE4-B3A9-6231-F6C6-257C07325A2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29350" y="2781300"/>
              <a:ext cx="171451" cy="103299"/>
            </a:xfrm>
            <a:custGeom>
              <a:avLst/>
              <a:gdLst/>
              <a:ahLst/>
              <a:cxnLst/>
              <a:rect l="0" t="0" r="0" b="0"/>
              <a:pathLst>
                <a:path w="171451" h="103299">
                  <a:moveTo>
                    <a:pt x="0" y="47625"/>
                  </a:moveTo>
                  <a:lnTo>
                    <a:pt x="0" y="47625"/>
                  </a:lnTo>
                  <a:lnTo>
                    <a:pt x="31471" y="18977"/>
                  </a:lnTo>
                  <a:lnTo>
                    <a:pt x="45661" y="12326"/>
                  </a:lnTo>
                  <a:lnTo>
                    <a:pt x="49490" y="11392"/>
                  </a:lnTo>
                  <a:lnTo>
                    <a:pt x="53102" y="11828"/>
                  </a:lnTo>
                  <a:lnTo>
                    <a:pt x="59937" y="15135"/>
                  </a:lnTo>
                  <a:lnTo>
                    <a:pt x="62183" y="19615"/>
                  </a:lnTo>
                  <a:lnTo>
                    <a:pt x="68610" y="43973"/>
                  </a:lnTo>
                  <a:lnTo>
                    <a:pt x="72827" y="53410"/>
                  </a:lnTo>
                  <a:lnTo>
                    <a:pt x="74701" y="64660"/>
                  </a:lnTo>
                  <a:lnTo>
                    <a:pt x="70698" y="87950"/>
                  </a:lnTo>
                  <a:lnTo>
                    <a:pt x="65641" y="97297"/>
                  </a:lnTo>
                  <a:lnTo>
                    <a:pt x="59866" y="101452"/>
                  </a:lnTo>
                  <a:lnTo>
                    <a:pt x="53772" y="103298"/>
                  </a:lnTo>
                  <a:lnTo>
                    <a:pt x="50665" y="102732"/>
                  </a:lnTo>
                  <a:lnTo>
                    <a:pt x="44389" y="99281"/>
                  </a:lnTo>
                  <a:lnTo>
                    <a:pt x="42293" y="96879"/>
                  </a:lnTo>
                  <a:lnTo>
                    <a:pt x="39962" y="91388"/>
                  </a:lnTo>
                  <a:lnTo>
                    <a:pt x="41751" y="82597"/>
                  </a:lnTo>
                  <a:lnTo>
                    <a:pt x="55514" y="53563"/>
                  </a:lnTo>
                  <a:lnTo>
                    <a:pt x="78114" y="27227"/>
                  </a:lnTo>
                  <a:lnTo>
                    <a:pt x="119773" y="651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97">
              <a:extLst>
                <a:ext uri="{FF2B5EF4-FFF2-40B4-BE49-F238E27FC236}">
                  <a16:creationId xmlns:a16="http://schemas.microsoft.com/office/drawing/2014/main" id="{2328D36E-46A5-07DC-F7A4-08CDCFDB203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165957" y="2801793"/>
              <a:ext cx="53197" cy="101142"/>
            </a:xfrm>
            <a:custGeom>
              <a:avLst/>
              <a:gdLst/>
              <a:ahLst/>
              <a:cxnLst/>
              <a:rect l="0" t="0" r="0" b="0"/>
              <a:pathLst>
                <a:path w="53197" h="101142">
                  <a:moveTo>
                    <a:pt x="34818" y="27132"/>
                  </a:moveTo>
                  <a:lnTo>
                    <a:pt x="34818" y="27132"/>
                  </a:lnTo>
                  <a:lnTo>
                    <a:pt x="34818" y="22076"/>
                  </a:lnTo>
                  <a:lnTo>
                    <a:pt x="35876" y="20586"/>
                  </a:lnTo>
                  <a:lnTo>
                    <a:pt x="37640" y="19593"/>
                  </a:lnTo>
                  <a:lnTo>
                    <a:pt x="43019" y="17999"/>
                  </a:lnTo>
                  <a:lnTo>
                    <a:pt x="52428" y="9440"/>
                  </a:lnTo>
                  <a:lnTo>
                    <a:pt x="51850" y="7929"/>
                  </a:lnTo>
                  <a:lnTo>
                    <a:pt x="45541" y="0"/>
                  </a:lnTo>
                  <a:lnTo>
                    <a:pt x="34585" y="4041"/>
                  </a:lnTo>
                  <a:lnTo>
                    <a:pt x="26600" y="11931"/>
                  </a:lnTo>
                  <a:lnTo>
                    <a:pt x="4102" y="47943"/>
                  </a:lnTo>
                  <a:lnTo>
                    <a:pt x="0" y="66015"/>
                  </a:lnTo>
                  <a:lnTo>
                    <a:pt x="999" y="78985"/>
                  </a:lnTo>
                  <a:lnTo>
                    <a:pt x="4970" y="88278"/>
                  </a:lnTo>
                  <a:lnTo>
                    <a:pt x="10263" y="95936"/>
                  </a:lnTo>
                  <a:lnTo>
                    <a:pt x="16144" y="100045"/>
                  </a:lnTo>
                  <a:lnTo>
                    <a:pt x="19194" y="101141"/>
                  </a:lnTo>
                  <a:lnTo>
                    <a:pt x="23344" y="99755"/>
                  </a:lnTo>
                  <a:lnTo>
                    <a:pt x="33598" y="92570"/>
                  </a:lnTo>
                  <a:lnTo>
                    <a:pt x="46216" y="76625"/>
                  </a:lnTo>
                  <a:lnTo>
                    <a:pt x="51600" y="63551"/>
                  </a:lnTo>
                  <a:lnTo>
                    <a:pt x="53196" y="42861"/>
                  </a:lnTo>
                  <a:lnTo>
                    <a:pt x="34818" y="17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98">
              <a:extLst>
                <a:ext uri="{FF2B5EF4-FFF2-40B4-BE49-F238E27FC236}">
                  <a16:creationId xmlns:a16="http://schemas.microsoft.com/office/drawing/2014/main" id="{E20013E3-1D09-115A-70CB-73D5CC35DC8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048375" y="2772710"/>
              <a:ext cx="84657" cy="94316"/>
            </a:xfrm>
            <a:custGeom>
              <a:avLst/>
              <a:gdLst/>
              <a:ahLst/>
              <a:cxnLst/>
              <a:rect l="0" t="0" r="0" b="0"/>
              <a:pathLst>
                <a:path w="84657" h="94316">
                  <a:moveTo>
                    <a:pt x="0" y="37165"/>
                  </a:moveTo>
                  <a:lnTo>
                    <a:pt x="0" y="37165"/>
                  </a:lnTo>
                  <a:lnTo>
                    <a:pt x="0" y="32109"/>
                  </a:lnTo>
                  <a:lnTo>
                    <a:pt x="2822" y="26804"/>
                  </a:lnTo>
                  <a:lnTo>
                    <a:pt x="18314" y="9718"/>
                  </a:lnTo>
                  <a:lnTo>
                    <a:pt x="26837" y="3800"/>
                  </a:lnTo>
                  <a:lnTo>
                    <a:pt x="37585" y="468"/>
                  </a:lnTo>
                  <a:lnTo>
                    <a:pt x="40932" y="0"/>
                  </a:lnTo>
                  <a:lnTo>
                    <a:pt x="55755" y="4399"/>
                  </a:lnTo>
                  <a:lnTo>
                    <a:pt x="73553" y="17461"/>
                  </a:lnTo>
                  <a:lnTo>
                    <a:pt x="80315" y="25938"/>
                  </a:lnTo>
                  <a:lnTo>
                    <a:pt x="83320" y="34292"/>
                  </a:lnTo>
                  <a:lnTo>
                    <a:pt x="84656" y="45060"/>
                  </a:lnTo>
                  <a:lnTo>
                    <a:pt x="80352" y="63023"/>
                  </a:lnTo>
                  <a:lnTo>
                    <a:pt x="69579" y="72646"/>
                  </a:lnTo>
                  <a:lnTo>
                    <a:pt x="35308" y="89737"/>
                  </a:lnTo>
                  <a:lnTo>
                    <a:pt x="0" y="94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99">
              <a:extLst>
                <a:ext uri="{FF2B5EF4-FFF2-40B4-BE49-F238E27FC236}">
                  <a16:creationId xmlns:a16="http://schemas.microsoft.com/office/drawing/2014/main" id="{183203AF-6168-D85B-9CFB-773B9A83B50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029325" y="2802182"/>
              <a:ext cx="19041" cy="217244"/>
            </a:xfrm>
            <a:custGeom>
              <a:avLst/>
              <a:gdLst/>
              <a:ahLst/>
              <a:cxnLst/>
              <a:rect l="0" t="0" r="0" b="0"/>
              <a:pathLst>
                <a:path w="19041" h="217244">
                  <a:moveTo>
                    <a:pt x="9525" y="26743"/>
                  </a:moveTo>
                  <a:lnTo>
                    <a:pt x="9525" y="26743"/>
                  </a:lnTo>
                  <a:lnTo>
                    <a:pt x="14581" y="21687"/>
                  </a:lnTo>
                  <a:lnTo>
                    <a:pt x="17064" y="16382"/>
                  </a:lnTo>
                  <a:lnTo>
                    <a:pt x="18934" y="0"/>
                  </a:lnTo>
                  <a:lnTo>
                    <a:pt x="19040" y="16643"/>
                  </a:lnTo>
                  <a:lnTo>
                    <a:pt x="10848" y="60572"/>
                  </a:lnTo>
                  <a:lnTo>
                    <a:pt x="6876" y="103635"/>
                  </a:lnTo>
                  <a:lnTo>
                    <a:pt x="1358" y="141180"/>
                  </a:lnTo>
                  <a:lnTo>
                    <a:pt x="1327" y="183599"/>
                  </a:lnTo>
                  <a:lnTo>
                    <a:pt x="5567" y="201159"/>
                  </a:lnTo>
                  <a:lnTo>
                    <a:pt x="0" y="217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00">
              <a:extLst>
                <a:ext uri="{FF2B5EF4-FFF2-40B4-BE49-F238E27FC236}">
                  <a16:creationId xmlns:a16="http://schemas.microsoft.com/office/drawing/2014/main" id="{B97E5F90-B7F7-DC79-A876-91F8FFA705D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921287" y="2785940"/>
              <a:ext cx="54557" cy="110344"/>
            </a:xfrm>
            <a:custGeom>
              <a:avLst/>
              <a:gdLst/>
              <a:ahLst/>
              <a:cxnLst/>
              <a:rect l="0" t="0" r="0" b="0"/>
              <a:pathLst>
                <a:path w="54557" h="110344">
                  <a:moveTo>
                    <a:pt x="31838" y="42985"/>
                  </a:moveTo>
                  <a:lnTo>
                    <a:pt x="31838" y="42985"/>
                  </a:lnTo>
                  <a:lnTo>
                    <a:pt x="46303" y="28520"/>
                  </a:lnTo>
                  <a:lnTo>
                    <a:pt x="48851" y="20328"/>
                  </a:lnTo>
                  <a:lnTo>
                    <a:pt x="50769" y="732"/>
                  </a:lnTo>
                  <a:lnTo>
                    <a:pt x="48692" y="0"/>
                  </a:lnTo>
                  <a:lnTo>
                    <a:pt x="40740" y="2008"/>
                  </a:lnTo>
                  <a:lnTo>
                    <a:pt x="29420" y="9089"/>
                  </a:lnTo>
                  <a:lnTo>
                    <a:pt x="14305" y="28003"/>
                  </a:lnTo>
                  <a:lnTo>
                    <a:pt x="1478" y="58772"/>
                  </a:lnTo>
                  <a:lnTo>
                    <a:pt x="0" y="76812"/>
                  </a:lnTo>
                  <a:lnTo>
                    <a:pt x="1088" y="84587"/>
                  </a:lnTo>
                  <a:lnTo>
                    <a:pt x="7941" y="98869"/>
                  </a:lnTo>
                  <a:lnTo>
                    <a:pt x="12732" y="105641"/>
                  </a:lnTo>
                  <a:lnTo>
                    <a:pt x="18042" y="109097"/>
                  </a:lnTo>
                  <a:lnTo>
                    <a:pt x="23699" y="110343"/>
                  </a:lnTo>
                  <a:lnTo>
                    <a:pt x="34571" y="108906"/>
                  </a:lnTo>
                  <a:lnTo>
                    <a:pt x="42930" y="104738"/>
                  </a:lnTo>
                  <a:lnTo>
                    <a:pt x="53586" y="91386"/>
                  </a:lnTo>
                  <a:lnTo>
                    <a:pt x="54556" y="77197"/>
                  </a:lnTo>
                  <a:lnTo>
                    <a:pt x="51613" y="52330"/>
                  </a:lnTo>
                  <a:lnTo>
                    <a:pt x="45566" y="41494"/>
                  </a:lnTo>
                  <a:lnTo>
                    <a:pt x="22313" y="14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01">
              <a:extLst>
                <a:ext uri="{FF2B5EF4-FFF2-40B4-BE49-F238E27FC236}">
                  <a16:creationId xmlns:a16="http://schemas.microsoft.com/office/drawing/2014/main" id="{930F7E80-566D-F011-9B1E-80EA40012B9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715000" y="2811824"/>
              <a:ext cx="180976" cy="89146"/>
            </a:xfrm>
            <a:custGeom>
              <a:avLst/>
              <a:gdLst/>
              <a:ahLst/>
              <a:cxnLst/>
              <a:rect l="0" t="0" r="0" b="0"/>
              <a:pathLst>
                <a:path w="180976" h="89146">
                  <a:moveTo>
                    <a:pt x="0" y="36151"/>
                  </a:moveTo>
                  <a:lnTo>
                    <a:pt x="0" y="36151"/>
                  </a:lnTo>
                  <a:lnTo>
                    <a:pt x="20723" y="18251"/>
                  </a:lnTo>
                  <a:lnTo>
                    <a:pt x="44474" y="2436"/>
                  </a:lnTo>
                  <a:lnTo>
                    <a:pt x="55397" y="0"/>
                  </a:lnTo>
                  <a:lnTo>
                    <a:pt x="61273" y="2525"/>
                  </a:lnTo>
                  <a:lnTo>
                    <a:pt x="73447" y="13798"/>
                  </a:lnTo>
                  <a:lnTo>
                    <a:pt x="80268" y="26569"/>
                  </a:lnTo>
                  <a:lnTo>
                    <a:pt x="84647" y="57071"/>
                  </a:lnTo>
                  <a:lnTo>
                    <a:pt x="80349" y="79274"/>
                  </a:lnTo>
                  <a:lnTo>
                    <a:pt x="76850" y="83950"/>
                  </a:lnTo>
                  <a:lnTo>
                    <a:pt x="67316" y="89145"/>
                  </a:lnTo>
                  <a:lnTo>
                    <a:pt x="56024" y="88632"/>
                  </a:lnTo>
                  <a:lnTo>
                    <a:pt x="45008" y="84876"/>
                  </a:lnTo>
                  <a:lnTo>
                    <a:pt x="36584" y="79678"/>
                  </a:lnTo>
                  <a:lnTo>
                    <a:pt x="34973" y="75753"/>
                  </a:lnTo>
                  <a:lnTo>
                    <a:pt x="36005" y="65746"/>
                  </a:lnTo>
                  <a:lnTo>
                    <a:pt x="45291" y="43134"/>
                  </a:lnTo>
                  <a:lnTo>
                    <a:pt x="51174" y="34668"/>
                  </a:lnTo>
                  <a:lnTo>
                    <a:pt x="55282" y="31988"/>
                  </a:lnTo>
                  <a:lnTo>
                    <a:pt x="74263" y="24863"/>
                  </a:lnTo>
                  <a:lnTo>
                    <a:pt x="78084" y="22275"/>
                  </a:lnTo>
                  <a:lnTo>
                    <a:pt x="116484" y="9764"/>
                  </a:lnTo>
                  <a:lnTo>
                    <a:pt x="180975" y="75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02">
              <a:extLst>
                <a:ext uri="{FF2B5EF4-FFF2-40B4-BE49-F238E27FC236}">
                  <a16:creationId xmlns:a16="http://schemas.microsoft.com/office/drawing/2014/main" id="{849A0017-79D9-DB94-C465-20B06BFFC05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591175" y="2783187"/>
              <a:ext cx="117347" cy="121939"/>
            </a:xfrm>
            <a:custGeom>
              <a:avLst/>
              <a:gdLst/>
              <a:ahLst/>
              <a:cxnLst/>
              <a:rect l="0" t="0" r="0" b="0"/>
              <a:pathLst>
                <a:path w="117347" h="121939">
                  <a:moveTo>
                    <a:pt x="28575" y="55263"/>
                  </a:moveTo>
                  <a:lnTo>
                    <a:pt x="28575" y="55263"/>
                  </a:lnTo>
                  <a:lnTo>
                    <a:pt x="23519" y="45150"/>
                  </a:lnTo>
                  <a:lnTo>
                    <a:pt x="23087" y="41113"/>
                  </a:lnTo>
                  <a:lnTo>
                    <a:pt x="29012" y="20489"/>
                  </a:lnTo>
                  <a:lnTo>
                    <a:pt x="33356" y="14055"/>
                  </a:lnTo>
                  <a:lnTo>
                    <a:pt x="51865" y="4483"/>
                  </a:lnTo>
                  <a:lnTo>
                    <a:pt x="67344" y="0"/>
                  </a:lnTo>
                  <a:lnTo>
                    <a:pt x="72413" y="1488"/>
                  </a:lnTo>
                  <a:lnTo>
                    <a:pt x="101938" y="19737"/>
                  </a:lnTo>
                  <a:lnTo>
                    <a:pt x="111628" y="34888"/>
                  </a:lnTo>
                  <a:lnTo>
                    <a:pt x="117346" y="53616"/>
                  </a:lnTo>
                  <a:lnTo>
                    <a:pt x="116359" y="68995"/>
                  </a:lnTo>
                  <a:lnTo>
                    <a:pt x="109570" y="82886"/>
                  </a:lnTo>
                  <a:lnTo>
                    <a:pt x="104797" y="89553"/>
                  </a:lnTo>
                  <a:lnTo>
                    <a:pt x="88204" y="99784"/>
                  </a:lnTo>
                  <a:lnTo>
                    <a:pt x="48115" y="114975"/>
                  </a:lnTo>
                  <a:lnTo>
                    <a:pt x="0" y="121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03">
              <a:extLst>
                <a:ext uri="{FF2B5EF4-FFF2-40B4-BE49-F238E27FC236}">
                  <a16:creationId xmlns:a16="http://schemas.microsoft.com/office/drawing/2014/main" id="{493BB2AF-8C9C-D883-2725-A1DF4197E1B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619750" y="2781692"/>
              <a:ext cx="9526" cy="323459"/>
            </a:xfrm>
            <a:custGeom>
              <a:avLst/>
              <a:gdLst/>
              <a:ahLst/>
              <a:cxnLst/>
              <a:rect l="0" t="0" r="0" b="0"/>
              <a:pathLst>
                <a:path w="9526" h="32345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36388"/>
                  </a:lnTo>
                  <a:lnTo>
                    <a:pt x="0" y="83191"/>
                  </a:lnTo>
                  <a:lnTo>
                    <a:pt x="0" y="128443"/>
                  </a:lnTo>
                  <a:lnTo>
                    <a:pt x="2822" y="160937"/>
                  </a:lnTo>
                  <a:lnTo>
                    <a:pt x="6545" y="193018"/>
                  </a:lnTo>
                  <a:lnTo>
                    <a:pt x="7584" y="237655"/>
                  </a:lnTo>
                  <a:lnTo>
                    <a:pt x="3776" y="266755"/>
                  </a:lnTo>
                  <a:lnTo>
                    <a:pt x="9525" y="323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84">
            <a:extLst>
              <a:ext uri="{FF2B5EF4-FFF2-40B4-BE49-F238E27FC236}">
                <a16:creationId xmlns:a16="http://schemas.microsoft.com/office/drawing/2014/main" id="{2F7950D9-576A-8CD8-1F77-729AB1118BC9}"/>
              </a:ext>
            </a:extLst>
          </p:cNvPr>
          <p:cNvGrpSpPr/>
          <p:nvPr/>
        </p:nvGrpSpPr>
        <p:grpSpPr>
          <a:xfrm>
            <a:off x="4804266" y="2764094"/>
            <a:ext cx="510685" cy="300418"/>
            <a:chOff x="4804266" y="2764094"/>
            <a:chExt cx="510685" cy="300418"/>
          </a:xfrm>
        </p:grpSpPr>
        <p:sp>
          <p:nvSpPr>
            <p:cNvPr id="472" name="SMARTInkShape-404">
              <a:extLst>
                <a:ext uri="{FF2B5EF4-FFF2-40B4-BE49-F238E27FC236}">
                  <a16:creationId xmlns:a16="http://schemas.microsoft.com/office/drawing/2014/main" id="{96FDB003-4006-3CCD-D537-006BC1803B3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305425" y="2905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05">
              <a:extLst>
                <a:ext uri="{FF2B5EF4-FFF2-40B4-BE49-F238E27FC236}">
                  <a16:creationId xmlns:a16="http://schemas.microsoft.com/office/drawing/2014/main" id="{56776BCF-3B8B-B2AF-792D-596893F9C38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074954" y="2764094"/>
              <a:ext cx="182847" cy="300418"/>
            </a:xfrm>
            <a:custGeom>
              <a:avLst/>
              <a:gdLst/>
              <a:ahLst/>
              <a:cxnLst/>
              <a:rect l="0" t="0" r="0" b="0"/>
              <a:pathLst>
                <a:path w="182847" h="300418">
                  <a:moveTo>
                    <a:pt x="97121" y="64831"/>
                  </a:moveTo>
                  <a:lnTo>
                    <a:pt x="97121" y="64831"/>
                  </a:lnTo>
                  <a:lnTo>
                    <a:pt x="97121" y="50642"/>
                  </a:lnTo>
                  <a:lnTo>
                    <a:pt x="98179" y="49022"/>
                  </a:lnTo>
                  <a:lnTo>
                    <a:pt x="99943" y="47941"/>
                  </a:lnTo>
                  <a:lnTo>
                    <a:pt x="102177" y="47221"/>
                  </a:lnTo>
                  <a:lnTo>
                    <a:pt x="103666" y="45683"/>
                  </a:lnTo>
                  <a:lnTo>
                    <a:pt x="106253" y="37706"/>
                  </a:lnTo>
                  <a:lnTo>
                    <a:pt x="106530" y="31629"/>
                  </a:lnTo>
                  <a:lnTo>
                    <a:pt x="105510" y="29996"/>
                  </a:lnTo>
                  <a:lnTo>
                    <a:pt x="103772" y="28908"/>
                  </a:lnTo>
                  <a:lnTo>
                    <a:pt x="101556" y="28182"/>
                  </a:lnTo>
                  <a:lnTo>
                    <a:pt x="100077" y="26640"/>
                  </a:lnTo>
                  <a:lnTo>
                    <a:pt x="98434" y="22104"/>
                  </a:lnTo>
                  <a:lnTo>
                    <a:pt x="97511" y="13601"/>
                  </a:lnTo>
                  <a:lnTo>
                    <a:pt x="95264" y="10569"/>
                  </a:lnTo>
                  <a:lnTo>
                    <a:pt x="87123" y="4379"/>
                  </a:lnTo>
                  <a:lnTo>
                    <a:pt x="75697" y="0"/>
                  </a:lnTo>
                  <a:lnTo>
                    <a:pt x="55494" y="3759"/>
                  </a:lnTo>
                  <a:lnTo>
                    <a:pt x="34458" y="11576"/>
                  </a:lnTo>
                  <a:lnTo>
                    <a:pt x="14819" y="25650"/>
                  </a:lnTo>
                  <a:lnTo>
                    <a:pt x="651" y="48283"/>
                  </a:lnTo>
                  <a:lnTo>
                    <a:pt x="0" y="56974"/>
                  </a:lnTo>
                  <a:lnTo>
                    <a:pt x="4920" y="75098"/>
                  </a:lnTo>
                  <a:lnTo>
                    <a:pt x="19590" y="98094"/>
                  </a:lnTo>
                  <a:lnTo>
                    <a:pt x="37343" y="113257"/>
                  </a:lnTo>
                  <a:lnTo>
                    <a:pt x="49738" y="118104"/>
                  </a:lnTo>
                  <a:lnTo>
                    <a:pt x="56007" y="119396"/>
                  </a:lnTo>
                  <a:lnTo>
                    <a:pt x="65795" y="118010"/>
                  </a:lnTo>
                  <a:lnTo>
                    <a:pt x="77256" y="111280"/>
                  </a:lnTo>
                  <a:lnTo>
                    <a:pt x="80703" y="108497"/>
                  </a:lnTo>
                  <a:lnTo>
                    <a:pt x="84534" y="99760"/>
                  </a:lnTo>
                  <a:lnTo>
                    <a:pt x="85554" y="94467"/>
                  </a:lnTo>
                  <a:lnTo>
                    <a:pt x="97104" y="76905"/>
                  </a:lnTo>
                  <a:lnTo>
                    <a:pt x="111307" y="59612"/>
                  </a:lnTo>
                  <a:lnTo>
                    <a:pt x="115981" y="46383"/>
                  </a:lnTo>
                  <a:lnTo>
                    <a:pt x="115075" y="62167"/>
                  </a:lnTo>
                  <a:lnTo>
                    <a:pt x="110672" y="86972"/>
                  </a:lnTo>
                  <a:lnTo>
                    <a:pt x="114071" y="121721"/>
                  </a:lnTo>
                  <a:lnTo>
                    <a:pt x="115549" y="164002"/>
                  </a:lnTo>
                  <a:lnTo>
                    <a:pt x="117045" y="203811"/>
                  </a:lnTo>
                  <a:lnTo>
                    <a:pt x="123674" y="249545"/>
                  </a:lnTo>
                  <a:lnTo>
                    <a:pt x="123739" y="265459"/>
                  </a:lnTo>
                  <a:lnTo>
                    <a:pt x="117377" y="294386"/>
                  </a:lnTo>
                  <a:lnTo>
                    <a:pt x="115916" y="297243"/>
                  </a:lnTo>
                  <a:lnTo>
                    <a:pt x="113885" y="299147"/>
                  </a:lnTo>
                  <a:lnTo>
                    <a:pt x="111472" y="300417"/>
                  </a:lnTo>
                  <a:lnTo>
                    <a:pt x="107747" y="299147"/>
                  </a:lnTo>
                  <a:lnTo>
                    <a:pt x="97963" y="292091"/>
                  </a:lnTo>
                  <a:lnTo>
                    <a:pt x="92202" y="284721"/>
                  </a:lnTo>
                  <a:lnTo>
                    <a:pt x="74609" y="240270"/>
                  </a:lnTo>
                  <a:lnTo>
                    <a:pt x="76885" y="221474"/>
                  </a:lnTo>
                  <a:lnTo>
                    <a:pt x="87244" y="195558"/>
                  </a:lnTo>
                  <a:lnTo>
                    <a:pt x="94848" y="185373"/>
                  </a:lnTo>
                  <a:lnTo>
                    <a:pt x="112088" y="173690"/>
                  </a:lnTo>
                  <a:lnTo>
                    <a:pt x="156670" y="154869"/>
                  </a:lnTo>
                  <a:lnTo>
                    <a:pt x="182846" y="150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06">
              <a:extLst>
                <a:ext uri="{FF2B5EF4-FFF2-40B4-BE49-F238E27FC236}">
                  <a16:creationId xmlns:a16="http://schemas.microsoft.com/office/drawing/2014/main" id="{B5888119-479C-2AD8-7DB2-4BCAF8DE417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038725" y="28670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2822" y="3972"/>
                  </a:lnTo>
                  <a:lnTo>
                    <a:pt x="7604" y="176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07">
              <a:extLst>
                <a:ext uri="{FF2B5EF4-FFF2-40B4-BE49-F238E27FC236}">
                  <a16:creationId xmlns:a16="http://schemas.microsoft.com/office/drawing/2014/main" id="{2CFB7001-99ED-B6EE-A7B2-E0B63333827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804266" y="2767894"/>
              <a:ext cx="153741" cy="127243"/>
            </a:xfrm>
            <a:custGeom>
              <a:avLst/>
              <a:gdLst/>
              <a:ahLst/>
              <a:cxnLst/>
              <a:rect l="0" t="0" r="0" b="0"/>
              <a:pathLst>
                <a:path w="153741" h="127243">
                  <a:moveTo>
                    <a:pt x="24909" y="51506"/>
                  </a:moveTo>
                  <a:lnTo>
                    <a:pt x="24909" y="51506"/>
                  </a:lnTo>
                  <a:lnTo>
                    <a:pt x="35022" y="51506"/>
                  </a:lnTo>
                  <a:lnTo>
                    <a:pt x="42809" y="54328"/>
                  </a:lnTo>
                  <a:lnTo>
                    <a:pt x="46368" y="56562"/>
                  </a:lnTo>
                  <a:lnTo>
                    <a:pt x="80808" y="60442"/>
                  </a:lnTo>
                  <a:lnTo>
                    <a:pt x="126436" y="60996"/>
                  </a:lnTo>
                  <a:lnTo>
                    <a:pt x="140481" y="61021"/>
                  </a:lnTo>
                  <a:lnTo>
                    <a:pt x="143232" y="59966"/>
                  </a:lnTo>
                  <a:lnTo>
                    <a:pt x="145066" y="58204"/>
                  </a:lnTo>
                  <a:lnTo>
                    <a:pt x="150470" y="50669"/>
                  </a:lnTo>
                  <a:lnTo>
                    <a:pt x="153067" y="47773"/>
                  </a:lnTo>
                  <a:lnTo>
                    <a:pt x="153740" y="44784"/>
                  </a:lnTo>
                  <a:lnTo>
                    <a:pt x="153129" y="41733"/>
                  </a:lnTo>
                  <a:lnTo>
                    <a:pt x="147214" y="32383"/>
                  </a:lnTo>
                  <a:lnTo>
                    <a:pt x="131600" y="16571"/>
                  </a:lnTo>
                  <a:lnTo>
                    <a:pt x="103700" y="705"/>
                  </a:lnTo>
                  <a:lnTo>
                    <a:pt x="88502" y="0"/>
                  </a:lnTo>
                  <a:lnTo>
                    <a:pt x="71165" y="4273"/>
                  </a:lnTo>
                  <a:lnTo>
                    <a:pt x="36985" y="24263"/>
                  </a:lnTo>
                  <a:lnTo>
                    <a:pt x="9538" y="53650"/>
                  </a:lnTo>
                  <a:lnTo>
                    <a:pt x="2202" y="71509"/>
                  </a:lnTo>
                  <a:lnTo>
                    <a:pt x="0" y="87913"/>
                  </a:lnTo>
                  <a:lnTo>
                    <a:pt x="2550" y="98731"/>
                  </a:lnTo>
                  <a:lnTo>
                    <a:pt x="14991" y="115828"/>
                  </a:lnTo>
                  <a:lnTo>
                    <a:pt x="28968" y="122427"/>
                  </a:lnTo>
                  <a:lnTo>
                    <a:pt x="72055" y="127242"/>
                  </a:lnTo>
                  <a:lnTo>
                    <a:pt x="116254" y="121099"/>
                  </a:lnTo>
                  <a:lnTo>
                    <a:pt x="139209" y="1181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85">
            <a:extLst>
              <a:ext uri="{FF2B5EF4-FFF2-40B4-BE49-F238E27FC236}">
                <a16:creationId xmlns:a16="http://schemas.microsoft.com/office/drawing/2014/main" id="{98F7E2D0-D7E9-65B5-F340-0635C375DB3D}"/>
              </a:ext>
            </a:extLst>
          </p:cNvPr>
          <p:cNvGrpSpPr/>
          <p:nvPr/>
        </p:nvGrpSpPr>
        <p:grpSpPr>
          <a:xfrm>
            <a:off x="3952875" y="2629292"/>
            <a:ext cx="299085" cy="437759"/>
            <a:chOff x="3952875" y="2629292"/>
            <a:chExt cx="299085" cy="437759"/>
          </a:xfrm>
        </p:grpSpPr>
        <p:sp>
          <p:nvSpPr>
            <p:cNvPr id="477" name="SMARTInkShape-408">
              <a:extLst>
                <a:ext uri="{FF2B5EF4-FFF2-40B4-BE49-F238E27FC236}">
                  <a16:creationId xmlns:a16="http://schemas.microsoft.com/office/drawing/2014/main" id="{D1877620-6DB5-F95B-7135-5235E6F49A1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163060" y="2867144"/>
              <a:ext cx="88900" cy="93042"/>
            </a:xfrm>
            <a:custGeom>
              <a:avLst/>
              <a:gdLst/>
              <a:ahLst/>
              <a:cxnLst/>
              <a:rect l="0" t="0" r="0" b="0"/>
              <a:pathLst>
                <a:path w="88900" h="93042">
                  <a:moveTo>
                    <a:pt x="66040" y="18931"/>
                  </a:moveTo>
                  <a:lnTo>
                    <a:pt x="66040" y="18931"/>
                  </a:lnTo>
                  <a:lnTo>
                    <a:pt x="66040" y="10730"/>
                  </a:lnTo>
                  <a:lnTo>
                    <a:pt x="67098" y="10289"/>
                  </a:lnTo>
                  <a:lnTo>
                    <a:pt x="71096" y="9798"/>
                  </a:lnTo>
                  <a:lnTo>
                    <a:pt x="72586" y="8609"/>
                  </a:lnTo>
                  <a:lnTo>
                    <a:pt x="75172" y="1239"/>
                  </a:lnTo>
                  <a:lnTo>
                    <a:pt x="74245" y="786"/>
                  </a:lnTo>
                  <a:lnTo>
                    <a:pt x="57217" y="0"/>
                  </a:lnTo>
                  <a:lnTo>
                    <a:pt x="34851" y="10029"/>
                  </a:lnTo>
                  <a:lnTo>
                    <a:pt x="18229" y="21350"/>
                  </a:lnTo>
                  <a:lnTo>
                    <a:pt x="1509" y="44234"/>
                  </a:lnTo>
                  <a:lnTo>
                    <a:pt x="0" y="61706"/>
                  </a:lnTo>
                  <a:lnTo>
                    <a:pt x="2469" y="72514"/>
                  </a:lnTo>
                  <a:lnTo>
                    <a:pt x="4610" y="76878"/>
                  </a:lnTo>
                  <a:lnTo>
                    <a:pt x="12632" y="84549"/>
                  </a:lnTo>
                  <a:lnTo>
                    <a:pt x="23253" y="90428"/>
                  </a:lnTo>
                  <a:lnTo>
                    <a:pt x="35029" y="93041"/>
                  </a:lnTo>
                  <a:lnTo>
                    <a:pt x="47318" y="91379"/>
                  </a:lnTo>
                  <a:lnTo>
                    <a:pt x="58778" y="87113"/>
                  </a:lnTo>
                  <a:lnTo>
                    <a:pt x="78202" y="72686"/>
                  </a:lnTo>
                  <a:lnTo>
                    <a:pt x="88106" y="53203"/>
                  </a:lnTo>
                  <a:lnTo>
                    <a:pt x="88899" y="39102"/>
                  </a:lnTo>
                  <a:lnTo>
                    <a:pt x="85725" y="26837"/>
                  </a:lnTo>
                  <a:lnTo>
                    <a:pt x="80786" y="17859"/>
                  </a:lnTo>
                  <a:lnTo>
                    <a:pt x="76930" y="15041"/>
                  </a:lnTo>
                  <a:lnTo>
                    <a:pt x="66999" y="11910"/>
                  </a:lnTo>
                  <a:lnTo>
                    <a:pt x="55530" y="13341"/>
                  </a:lnTo>
                  <a:lnTo>
                    <a:pt x="28690" y="21263"/>
                  </a:lnTo>
                  <a:lnTo>
                    <a:pt x="18415" y="28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09">
              <a:extLst>
                <a:ext uri="{FF2B5EF4-FFF2-40B4-BE49-F238E27FC236}">
                  <a16:creationId xmlns:a16="http://schemas.microsoft.com/office/drawing/2014/main" id="{FAE22AA9-D007-CBFC-E8B3-F7D0BD438E1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952875" y="2724581"/>
              <a:ext cx="132265" cy="122289"/>
            </a:xfrm>
            <a:custGeom>
              <a:avLst/>
              <a:gdLst/>
              <a:ahLst/>
              <a:cxnLst/>
              <a:rect l="0" t="0" r="0" b="0"/>
              <a:pathLst>
                <a:path w="132265" h="122289">
                  <a:moveTo>
                    <a:pt x="19050" y="37669"/>
                  </a:moveTo>
                  <a:lnTo>
                    <a:pt x="19050" y="37669"/>
                  </a:lnTo>
                  <a:lnTo>
                    <a:pt x="24106" y="32613"/>
                  </a:lnTo>
                  <a:lnTo>
                    <a:pt x="26589" y="27308"/>
                  </a:lnTo>
                  <a:lnTo>
                    <a:pt x="28182" y="20335"/>
                  </a:lnTo>
                  <a:lnTo>
                    <a:pt x="33515" y="14071"/>
                  </a:lnTo>
                  <a:lnTo>
                    <a:pt x="38884" y="11306"/>
                  </a:lnTo>
                  <a:lnTo>
                    <a:pt x="41798" y="10569"/>
                  </a:lnTo>
                  <a:lnTo>
                    <a:pt x="56195" y="2839"/>
                  </a:lnTo>
                  <a:lnTo>
                    <a:pt x="86266" y="0"/>
                  </a:lnTo>
                  <a:lnTo>
                    <a:pt x="102701" y="4753"/>
                  </a:lnTo>
                  <a:lnTo>
                    <a:pt x="114790" y="18454"/>
                  </a:lnTo>
                  <a:lnTo>
                    <a:pt x="125101" y="37595"/>
                  </a:lnTo>
                  <a:lnTo>
                    <a:pt x="132264" y="80228"/>
                  </a:lnTo>
                  <a:lnTo>
                    <a:pt x="127222" y="93978"/>
                  </a:lnTo>
                  <a:lnTo>
                    <a:pt x="122915" y="100609"/>
                  </a:lnTo>
                  <a:lnTo>
                    <a:pt x="109663" y="110798"/>
                  </a:lnTo>
                  <a:lnTo>
                    <a:pt x="94247" y="117796"/>
                  </a:lnTo>
                  <a:lnTo>
                    <a:pt x="61459" y="122288"/>
                  </a:lnTo>
                  <a:lnTo>
                    <a:pt x="18755" y="122190"/>
                  </a:lnTo>
                  <a:lnTo>
                    <a:pt x="0" y="1138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10">
              <a:extLst>
                <a:ext uri="{FF2B5EF4-FFF2-40B4-BE49-F238E27FC236}">
                  <a16:creationId xmlns:a16="http://schemas.microsoft.com/office/drawing/2014/main" id="{51D15F1E-7F2C-9418-DCDE-A1D99DE8D08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962400" y="2629292"/>
              <a:ext cx="19051" cy="437759"/>
            </a:xfrm>
            <a:custGeom>
              <a:avLst/>
              <a:gdLst/>
              <a:ahLst/>
              <a:cxnLst/>
              <a:rect l="0" t="0" r="0" b="0"/>
              <a:pathLst>
                <a:path w="19051" h="437759">
                  <a:moveTo>
                    <a:pt x="0" y="9133"/>
                  </a:moveTo>
                  <a:lnTo>
                    <a:pt x="0" y="9133"/>
                  </a:lnTo>
                  <a:lnTo>
                    <a:pt x="0" y="4077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4189" y="9837"/>
                  </a:lnTo>
                  <a:lnTo>
                    <a:pt x="18090" y="41845"/>
                  </a:lnTo>
                  <a:lnTo>
                    <a:pt x="18765" y="81032"/>
                  </a:lnTo>
                  <a:lnTo>
                    <a:pt x="18966" y="123100"/>
                  </a:lnTo>
                  <a:lnTo>
                    <a:pt x="19012" y="160679"/>
                  </a:lnTo>
                  <a:lnTo>
                    <a:pt x="19034" y="199254"/>
                  </a:lnTo>
                  <a:lnTo>
                    <a:pt x="19043" y="235448"/>
                  </a:lnTo>
                  <a:lnTo>
                    <a:pt x="19048" y="278566"/>
                  </a:lnTo>
                  <a:lnTo>
                    <a:pt x="19050" y="314037"/>
                  </a:lnTo>
                  <a:lnTo>
                    <a:pt x="17992" y="353945"/>
                  </a:lnTo>
                  <a:lnTo>
                    <a:pt x="10849" y="400119"/>
                  </a:lnTo>
                  <a:lnTo>
                    <a:pt x="7291" y="413269"/>
                  </a:lnTo>
                  <a:lnTo>
                    <a:pt x="0" y="437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5" name="SMARTInkShape-Group86">
            <a:extLst>
              <a:ext uri="{FF2B5EF4-FFF2-40B4-BE49-F238E27FC236}">
                <a16:creationId xmlns:a16="http://schemas.microsoft.com/office/drawing/2014/main" id="{D3CA1FE0-0B9F-A2E2-01DE-714D548FDF1F}"/>
              </a:ext>
            </a:extLst>
          </p:cNvPr>
          <p:cNvGrpSpPr/>
          <p:nvPr/>
        </p:nvGrpSpPr>
        <p:grpSpPr>
          <a:xfrm>
            <a:off x="3143250" y="2649274"/>
            <a:ext cx="571501" cy="484452"/>
            <a:chOff x="3143250" y="2649274"/>
            <a:chExt cx="571501" cy="484452"/>
          </a:xfrm>
        </p:grpSpPr>
        <p:sp>
          <p:nvSpPr>
            <p:cNvPr id="481" name="SMARTInkShape-411">
              <a:extLst>
                <a:ext uri="{FF2B5EF4-FFF2-40B4-BE49-F238E27FC236}">
                  <a16:creationId xmlns:a16="http://schemas.microsoft.com/office/drawing/2014/main" id="{B319051F-B006-761F-B914-7A62E7828E0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533775" y="2852012"/>
              <a:ext cx="180976" cy="15014"/>
            </a:xfrm>
            <a:custGeom>
              <a:avLst/>
              <a:gdLst/>
              <a:ahLst/>
              <a:cxnLst/>
              <a:rect l="0" t="0" r="0" b="0"/>
              <a:pathLst>
                <a:path w="180976" h="15014">
                  <a:moveTo>
                    <a:pt x="0" y="5488"/>
                  </a:moveTo>
                  <a:lnTo>
                    <a:pt x="0" y="5488"/>
                  </a:lnTo>
                  <a:lnTo>
                    <a:pt x="47062" y="2666"/>
                  </a:lnTo>
                  <a:lnTo>
                    <a:pt x="71717" y="0"/>
                  </a:lnTo>
                  <a:lnTo>
                    <a:pt x="116237" y="4090"/>
                  </a:lnTo>
                  <a:lnTo>
                    <a:pt x="180975" y="15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12">
              <a:extLst>
                <a:ext uri="{FF2B5EF4-FFF2-40B4-BE49-F238E27FC236}">
                  <a16:creationId xmlns:a16="http://schemas.microsoft.com/office/drawing/2014/main" id="{490B93F3-EC14-1F76-F59B-8B49BAC3071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533775" y="28098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53257" y="11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13">
              <a:extLst>
                <a:ext uri="{FF2B5EF4-FFF2-40B4-BE49-F238E27FC236}">
                  <a16:creationId xmlns:a16="http://schemas.microsoft.com/office/drawing/2014/main" id="{E11D3EBD-A809-6506-00D3-056ED51846B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143250" y="2764155"/>
              <a:ext cx="147615" cy="121921"/>
            </a:xfrm>
            <a:custGeom>
              <a:avLst/>
              <a:gdLst/>
              <a:ahLst/>
              <a:cxnLst/>
              <a:rect l="0" t="0" r="0" b="0"/>
              <a:pathLst>
                <a:path w="147615" h="121921">
                  <a:moveTo>
                    <a:pt x="0" y="64770"/>
                  </a:moveTo>
                  <a:lnTo>
                    <a:pt x="0" y="64770"/>
                  </a:lnTo>
                  <a:lnTo>
                    <a:pt x="5056" y="59714"/>
                  </a:lnTo>
                  <a:lnTo>
                    <a:pt x="7538" y="54409"/>
                  </a:lnTo>
                  <a:lnTo>
                    <a:pt x="8200" y="51512"/>
                  </a:lnTo>
                  <a:lnTo>
                    <a:pt x="9701" y="49582"/>
                  </a:lnTo>
                  <a:lnTo>
                    <a:pt x="14189" y="47436"/>
                  </a:lnTo>
                  <a:lnTo>
                    <a:pt x="19712" y="40838"/>
                  </a:lnTo>
                  <a:lnTo>
                    <a:pt x="31881" y="24412"/>
                  </a:lnTo>
                  <a:lnTo>
                    <a:pt x="46370" y="14242"/>
                  </a:lnTo>
                  <a:lnTo>
                    <a:pt x="76775" y="2382"/>
                  </a:lnTo>
                  <a:lnTo>
                    <a:pt x="90919" y="0"/>
                  </a:lnTo>
                  <a:lnTo>
                    <a:pt x="104261" y="1764"/>
                  </a:lnTo>
                  <a:lnTo>
                    <a:pt x="117247" y="7134"/>
                  </a:lnTo>
                  <a:lnTo>
                    <a:pt x="130073" y="16576"/>
                  </a:lnTo>
                  <a:lnTo>
                    <a:pt x="137185" y="27828"/>
                  </a:lnTo>
                  <a:lnTo>
                    <a:pt x="147614" y="65119"/>
                  </a:lnTo>
                  <a:lnTo>
                    <a:pt x="145686" y="79388"/>
                  </a:lnTo>
                  <a:lnTo>
                    <a:pt x="133595" y="99322"/>
                  </a:lnTo>
                  <a:lnTo>
                    <a:pt x="116607" y="113578"/>
                  </a:lnTo>
                  <a:lnTo>
                    <a:pt x="101567" y="118212"/>
                  </a:lnTo>
                  <a:lnTo>
                    <a:pt x="55669" y="121432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14">
              <a:extLst>
                <a:ext uri="{FF2B5EF4-FFF2-40B4-BE49-F238E27FC236}">
                  <a16:creationId xmlns:a16="http://schemas.microsoft.com/office/drawing/2014/main" id="{0975EE03-0D6C-25FA-AAEA-82F251389D4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152775" y="2649274"/>
              <a:ext cx="19051" cy="484452"/>
            </a:xfrm>
            <a:custGeom>
              <a:avLst/>
              <a:gdLst/>
              <a:ahLst/>
              <a:cxnLst/>
              <a:rect l="0" t="0" r="0" b="0"/>
              <a:pathLst>
                <a:path w="19051" h="484452">
                  <a:moveTo>
                    <a:pt x="9525" y="8201"/>
                  </a:moveTo>
                  <a:lnTo>
                    <a:pt x="9525" y="8201"/>
                  </a:lnTo>
                  <a:lnTo>
                    <a:pt x="9525" y="0"/>
                  </a:lnTo>
                  <a:lnTo>
                    <a:pt x="14581" y="4125"/>
                  </a:lnTo>
                  <a:lnTo>
                    <a:pt x="18167" y="36755"/>
                  </a:lnTo>
                  <a:lnTo>
                    <a:pt x="18875" y="77694"/>
                  </a:lnTo>
                  <a:lnTo>
                    <a:pt x="19015" y="121176"/>
                  </a:lnTo>
                  <a:lnTo>
                    <a:pt x="19043" y="167944"/>
                  </a:lnTo>
                  <a:lnTo>
                    <a:pt x="19048" y="205345"/>
                  </a:lnTo>
                  <a:lnTo>
                    <a:pt x="19049" y="242180"/>
                  </a:lnTo>
                  <a:lnTo>
                    <a:pt x="19050" y="286430"/>
                  </a:lnTo>
                  <a:lnTo>
                    <a:pt x="19050" y="328764"/>
                  </a:lnTo>
                  <a:lnTo>
                    <a:pt x="17992" y="362340"/>
                  </a:lnTo>
                  <a:lnTo>
                    <a:pt x="11446" y="409935"/>
                  </a:lnTo>
                  <a:lnTo>
                    <a:pt x="2574" y="456013"/>
                  </a:lnTo>
                  <a:lnTo>
                    <a:pt x="0" y="4844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87">
            <a:extLst>
              <a:ext uri="{FF2B5EF4-FFF2-40B4-BE49-F238E27FC236}">
                <a16:creationId xmlns:a16="http://schemas.microsoft.com/office/drawing/2014/main" id="{5C5B841F-D177-B4E7-6F31-E143213863DF}"/>
              </a:ext>
            </a:extLst>
          </p:cNvPr>
          <p:cNvGrpSpPr/>
          <p:nvPr/>
        </p:nvGrpSpPr>
        <p:grpSpPr>
          <a:xfrm>
            <a:off x="2428875" y="2743203"/>
            <a:ext cx="457201" cy="276223"/>
            <a:chOff x="2428875" y="2743203"/>
            <a:chExt cx="457201" cy="276223"/>
          </a:xfrm>
        </p:grpSpPr>
        <p:sp>
          <p:nvSpPr>
            <p:cNvPr id="486" name="SMARTInkShape-415">
              <a:extLst>
                <a:ext uri="{FF2B5EF4-FFF2-40B4-BE49-F238E27FC236}">
                  <a16:creationId xmlns:a16="http://schemas.microsoft.com/office/drawing/2014/main" id="{D6ADBF0B-AD2A-AF8C-5071-146898BE46E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876550" y="2924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416">
              <a:extLst>
                <a:ext uri="{FF2B5EF4-FFF2-40B4-BE49-F238E27FC236}">
                  <a16:creationId xmlns:a16="http://schemas.microsoft.com/office/drawing/2014/main" id="{40A59182-28DE-CD42-95B4-349134EE024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876550" y="2828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17">
              <a:extLst>
                <a:ext uri="{FF2B5EF4-FFF2-40B4-BE49-F238E27FC236}">
                  <a16:creationId xmlns:a16="http://schemas.microsoft.com/office/drawing/2014/main" id="{6999D63E-01AA-B937-EDA3-34B508E49EB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78358" y="2914769"/>
              <a:ext cx="80615" cy="103926"/>
            </a:xfrm>
            <a:custGeom>
              <a:avLst/>
              <a:gdLst/>
              <a:ahLst/>
              <a:cxnLst/>
              <a:rect l="0" t="0" r="0" b="0"/>
              <a:pathLst>
                <a:path w="80615" h="103926">
                  <a:moveTo>
                    <a:pt x="26742" y="18931"/>
                  </a:moveTo>
                  <a:lnTo>
                    <a:pt x="26742" y="18931"/>
                  </a:lnTo>
                  <a:lnTo>
                    <a:pt x="26742" y="13875"/>
                  </a:lnTo>
                  <a:lnTo>
                    <a:pt x="27800" y="12385"/>
                  </a:lnTo>
                  <a:lnTo>
                    <a:pt x="29564" y="11392"/>
                  </a:lnTo>
                  <a:lnTo>
                    <a:pt x="34943" y="9798"/>
                  </a:lnTo>
                  <a:lnTo>
                    <a:pt x="32856" y="6759"/>
                  </a:lnTo>
                  <a:lnTo>
                    <a:pt x="26848" y="0"/>
                  </a:lnTo>
                  <a:lnTo>
                    <a:pt x="19159" y="8567"/>
                  </a:lnTo>
                  <a:lnTo>
                    <a:pt x="4354" y="40588"/>
                  </a:lnTo>
                  <a:lnTo>
                    <a:pt x="0" y="62272"/>
                  </a:lnTo>
                  <a:lnTo>
                    <a:pt x="1804" y="75588"/>
                  </a:lnTo>
                  <a:lnTo>
                    <a:pt x="3767" y="82102"/>
                  </a:lnTo>
                  <a:lnTo>
                    <a:pt x="11592" y="92163"/>
                  </a:lnTo>
                  <a:lnTo>
                    <a:pt x="21067" y="99103"/>
                  </a:lnTo>
                  <a:lnTo>
                    <a:pt x="28805" y="102188"/>
                  </a:lnTo>
                  <a:lnTo>
                    <a:pt x="44169" y="103925"/>
                  </a:lnTo>
                  <a:lnTo>
                    <a:pt x="48944" y="102052"/>
                  </a:lnTo>
                  <a:lnTo>
                    <a:pt x="57071" y="94326"/>
                  </a:lnTo>
                  <a:lnTo>
                    <a:pt x="72652" y="73021"/>
                  </a:lnTo>
                  <a:lnTo>
                    <a:pt x="78897" y="55671"/>
                  </a:lnTo>
                  <a:lnTo>
                    <a:pt x="80614" y="38435"/>
                  </a:lnTo>
                  <a:lnTo>
                    <a:pt x="77848" y="23719"/>
                  </a:lnTo>
                  <a:lnTo>
                    <a:pt x="70270" y="12945"/>
                  </a:lnTo>
                  <a:lnTo>
                    <a:pt x="65286" y="8590"/>
                  </a:lnTo>
                  <a:lnTo>
                    <a:pt x="54103" y="3752"/>
                  </a:lnTo>
                  <a:lnTo>
                    <a:pt x="48158" y="2461"/>
                  </a:lnTo>
                  <a:lnTo>
                    <a:pt x="43136" y="2660"/>
                  </a:lnTo>
                  <a:lnTo>
                    <a:pt x="18997" y="13365"/>
                  </a:lnTo>
                  <a:lnTo>
                    <a:pt x="7692" y="28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18">
              <a:extLst>
                <a:ext uri="{FF2B5EF4-FFF2-40B4-BE49-F238E27FC236}">
                  <a16:creationId xmlns:a16="http://schemas.microsoft.com/office/drawing/2014/main" id="{5D7ADFED-8E18-D176-A29F-ECBD5CB391A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428875" y="28956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29659" y="1324"/>
                  </a:lnTo>
                  <a:lnTo>
                    <a:pt x="77132" y="11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19">
              <a:extLst>
                <a:ext uri="{FF2B5EF4-FFF2-40B4-BE49-F238E27FC236}">
                  <a16:creationId xmlns:a16="http://schemas.microsoft.com/office/drawing/2014/main" id="{40607FA7-AF5D-C3C0-7A9A-A43F0910FE3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562225" y="2745183"/>
              <a:ext cx="28462" cy="245668"/>
            </a:xfrm>
            <a:custGeom>
              <a:avLst/>
              <a:gdLst/>
              <a:ahLst/>
              <a:cxnLst/>
              <a:rect l="0" t="0" r="0" b="0"/>
              <a:pathLst>
                <a:path w="28462" h="245668">
                  <a:moveTo>
                    <a:pt x="0" y="45642"/>
                  </a:moveTo>
                  <a:lnTo>
                    <a:pt x="0" y="45642"/>
                  </a:lnTo>
                  <a:lnTo>
                    <a:pt x="0" y="40586"/>
                  </a:lnTo>
                  <a:lnTo>
                    <a:pt x="9701" y="11490"/>
                  </a:lnTo>
                  <a:lnTo>
                    <a:pt x="17610" y="0"/>
                  </a:lnTo>
                  <a:lnTo>
                    <a:pt x="18410" y="4543"/>
                  </a:lnTo>
                  <a:lnTo>
                    <a:pt x="21683" y="21823"/>
                  </a:lnTo>
                  <a:lnTo>
                    <a:pt x="27213" y="61163"/>
                  </a:lnTo>
                  <a:lnTo>
                    <a:pt x="21760" y="101036"/>
                  </a:lnTo>
                  <a:lnTo>
                    <a:pt x="19407" y="147181"/>
                  </a:lnTo>
                  <a:lnTo>
                    <a:pt x="26636" y="190077"/>
                  </a:lnTo>
                  <a:lnTo>
                    <a:pt x="28461" y="236969"/>
                  </a:lnTo>
                  <a:lnTo>
                    <a:pt x="27441" y="239868"/>
                  </a:lnTo>
                  <a:lnTo>
                    <a:pt x="19050" y="245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420">
              <a:extLst>
                <a:ext uri="{FF2B5EF4-FFF2-40B4-BE49-F238E27FC236}">
                  <a16:creationId xmlns:a16="http://schemas.microsoft.com/office/drawing/2014/main" id="{339FE526-3521-2C35-B857-E47BD8EDC97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429005" y="2743203"/>
              <a:ext cx="28330" cy="276223"/>
            </a:xfrm>
            <a:custGeom>
              <a:avLst/>
              <a:gdLst/>
              <a:ahLst/>
              <a:cxnLst/>
              <a:rect l="0" t="0" r="0" b="0"/>
              <a:pathLst>
                <a:path w="28330" h="276223">
                  <a:moveTo>
                    <a:pt x="18920" y="9522"/>
                  </a:moveTo>
                  <a:lnTo>
                    <a:pt x="18920" y="9522"/>
                  </a:lnTo>
                  <a:lnTo>
                    <a:pt x="18920" y="389"/>
                  </a:lnTo>
                  <a:lnTo>
                    <a:pt x="28329" y="0"/>
                  </a:lnTo>
                  <a:lnTo>
                    <a:pt x="18068" y="36726"/>
                  </a:lnTo>
                  <a:lnTo>
                    <a:pt x="11108" y="83570"/>
                  </a:lnTo>
                  <a:lnTo>
                    <a:pt x="2081" y="130241"/>
                  </a:lnTo>
                  <a:lnTo>
                    <a:pt x="307" y="173303"/>
                  </a:lnTo>
                  <a:lnTo>
                    <a:pt x="0" y="212331"/>
                  </a:lnTo>
                  <a:lnTo>
                    <a:pt x="2750" y="229482"/>
                  </a:lnTo>
                  <a:lnTo>
                    <a:pt x="7426" y="247909"/>
                  </a:lnTo>
                  <a:lnTo>
                    <a:pt x="9395" y="276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88">
            <a:extLst>
              <a:ext uri="{FF2B5EF4-FFF2-40B4-BE49-F238E27FC236}">
                <a16:creationId xmlns:a16="http://schemas.microsoft.com/office/drawing/2014/main" id="{12A7F3DA-C952-FEAD-09FF-619920B6C0FA}"/>
              </a:ext>
            </a:extLst>
          </p:cNvPr>
          <p:cNvGrpSpPr/>
          <p:nvPr/>
        </p:nvGrpSpPr>
        <p:grpSpPr>
          <a:xfrm>
            <a:off x="7362825" y="1661387"/>
            <a:ext cx="1360944" cy="462689"/>
            <a:chOff x="7362825" y="1661387"/>
            <a:chExt cx="1360944" cy="462689"/>
          </a:xfrm>
        </p:grpSpPr>
        <p:sp>
          <p:nvSpPr>
            <p:cNvPr id="493" name="SMARTInkShape-421">
              <a:extLst>
                <a:ext uri="{FF2B5EF4-FFF2-40B4-BE49-F238E27FC236}">
                  <a16:creationId xmlns:a16="http://schemas.microsoft.com/office/drawing/2014/main" id="{C21F566F-6BBE-5BFB-C45F-CD389E5D34E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500854" y="1810320"/>
              <a:ext cx="222915" cy="142306"/>
            </a:xfrm>
            <a:custGeom>
              <a:avLst/>
              <a:gdLst/>
              <a:ahLst/>
              <a:cxnLst/>
              <a:rect l="0" t="0" r="0" b="0"/>
              <a:pathLst>
                <a:path w="222915" h="142306">
                  <a:moveTo>
                    <a:pt x="33546" y="28005"/>
                  </a:moveTo>
                  <a:lnTo>
                    <a:pt x="33546" y="28005"/>
                  </a:lnTo>
                  <a:lnTo>
                    <a:pt x="41748" y="28005"/>
                  </a:lnTo>
                  <a:lnTo>
                    <a:pt x="52169" y="18872"/>
                  </a:lnTo>
                  <a:lnTo>
                    <a:pt x="52558" y="10313"/>
                  </a:lnTo>
                  <a:lnTo>
                    <a:pt x="23254" y="32886"/>
                  </a:lnTo>
                  <a:lnTo>
                    <a:pt x="10859" y="49677"/>
                  </a:lnTo>
                  <a:lnTo>
                    <a:pt x="3311" y="65368"/>
                  </a:lnTo>
                  <a:lnTo>
                    <a:pt x="690" y="68789"/>
                  </a:lnTo>
                  <a:lnTo>
                    <a:pt x="0" y="73186"/>
                  </a:lnTo>
                  <a:lnTo>
                    <a:pt x="2056" y="83716"/>
                  </a:lnTo>
                  <a:lnTo>
                    <a:pt x="9320" y="92629"/>
                  </a:lnTo>
                  <a:lnTo>
                    <a:pt x="26174" y="106975"/>
                  </a:lnTo>
                  <a:lnTo>
                    <a:pt x="30747" y="108168"/>
                  </a:lnTo>
                  <a:lnTo>
                    <a:pt x="41475" y="106672"/>
                  </a:lnTo>
                  <a:lnTo>
                    <a:pt x="45182" y="104791"/>
                  </a:lnTo>
                  <a:lnTo>
                    <a:pt x="47653" y="102479"/>
                  </a:lnTo>
                  <a:lnTo>
                    <a:pt x="50400" y="97088"/>
                  </a:lnTo>
                  <a:lnTo>
                    <a:pt x="52163" y="79359"/>
                  </a:lnTo>
                  <a:lnTo>
                    <a:pt x="53638" y="34676"/>
                  </a:lnTo>
                  <a:lnTo>
                    <a:pt x="60196" y="22691"/>
                  </a:lnTo>
                  <a:lnTo>
                    <a:pt x="74985" y="5916"/>
                  </a:lnTo>
                  <a:lnTo>
                    <a:pt x="81245" y="2313"/>
                  </a:lnTo>
                  <a:lnTo>
                    <a:pt x="93886" y="0"/>
                  </a:lnTo>
                  <a:lnTo>
                    <a:pt x="100226" y="2505"/>
                  </a:lnTo>
                  <a:lnTo>
                    <a:pt x="103400" y="4655"/>
                  </a:lnTo>
                  <a:lnTo>
                    <a:pt x="112923" y="17794"/>
                  </a:lnTo>
                  <a:lnTo>
                    <a:pt x="117390" y="30036"/>
                  </a:lnTo>
                  <a:lnTo>
                    <a:pt x="118714" y="45422"/>
                  </a:lnTo>
                  <a:lnTo>
                    <a:pt x="109913" y="93025"/>
                  </a:lnTo>
                  <a:lnTo>
                    <a:pt x="109858" y="93577"/>
                  </a:lnTo>
                  <a:lnTo>
                    <a:pt x="112618" y="94190"/>
                  </a:lnTo>
                  <a:lnTo>
                    <a:pt x="114835" y="94353"/>
                  </a:lnTo>
                  <a:lnTo>
                    <a:pt x="117373" y="92345"/>
                  </a:lnTo>
                  <a:lnTo>
                    <a:pt x="127057" y="80465"/>
                  </a:lnTo>
                  <a:lnTo>
                    <a:pt x="169988" y="46316"/>
                  </a:lnTo>
                  <a:lnTo>
                    <a:pt x="215439" y="12675"/>
                  </a:lnTo>
                  <a:lnTo>
                    <a:pt x="221497" y="10057"/>
                  </a:lnTo>
                  <a:lnTo>
                    <a:pt x="222914" y="17911"/>
                  </a:lnTo>
                  <a:lnTo>
                    <a:pt x="222839" y="57759"/>
                  </a:lnTo>
                  <a:lnTo>
                    <a:pt x="215389" y="99683"/>
                  </a:lnTo>
                  <a:lnTo>
                    <a:pt x="214521" y="142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22">
              <a:extLst>
                <a:ext uri="{FF2B5EF4-FFF2-40B4-BE49-F238E27FC236}">
                  <a16:creationId xmlns:a16="http://schemas.microsoft.com/office/drawing/2014/main" id="{7F7CBCC6-E7BB-B3E2-D589-2E4332B01D8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410575" y="17526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8462"/>
                  </a:lnTo>
                  <a:lnTo>
                    <a:pt x="2823" y="10675"/>
                  </a:lnTo>
                  <a:lnTo>
                    <a:pt x="5056" y="7117"/>
                  </a:lnTo>
                  <a:lnTo>
                    <a:pt x="7605" y="47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23">
              <a:extLst>
                <a:ext uri="{FF2B5EF4-FFF2-40B4-BE49-F238E27FC236}">
                  <a16:creationId xmlns:a16="http://schemas.microsoft.com/office/drawing/2014/main" id="{0E838713-0B58-90A1-A6DE-A98C8199DEE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286750" y="1819797"/>
              <a:ext cx="123496" cy="113779"/>
            </a:xfrm>
            <a:custGeom>
              <a:avLst/>
              <a:gdLst/>
              <a:ahLst/>
              <a:cxnLst/>
              <a:rect l="0" t="0" r="0" b="0"/>
              <a:pathLst>
                <a:path w="123496" h="113779">
                  <a:moveTo>
                    <a:pt x="0" y="47103"/>
                  </a:moveTo>
                  <a:lnTo>
                    <a:pt x="0" y="47103"/>
                  </a:lnTo>
                  <a:lnTo>
                    <a:pt x="0" y="38902"/>
                  </a:lnTo>
                  <a:lnTo>
                    <a:pt x="16266" y="30235"/>
                  </a:lnTo>
                  <a:lnTo>
                    <a:pt x="46134" y="21154"/>
                  </a:lnTo>
                  <a:lnTo>
                    <a:pt x="66233" y="16484"/>
                  </a:lnTo>
                  <a:lnTo>
                    <a:pt x="104735" y="2121"/>
                  </a:lnTo>
                  <a:lnTo>
                    <a:pt x="120054" y="0"/>
                  </a:lnTo>
                  <a:lnTo>
                    <a:pt x="121311" y="1943"/>
                  </a:lnTo>
                  <a:lnTo>
                    <a:pt x="123495" y="26039"/>
                  </a:lnTo>
                  <a:lnTo>
                    <a:pt x="116156" y="57053"/>
                  </a:lnTo>
                  <a:lnTo>
                    <a:pt x="107337" y="87482"/>
                  </a:lnTo>
                  <a:lnTo>
                    <a:pt x="105281" y="108584"/>
                  </a:lnTo>
                  <a:lnTo>
                    <a:pt x="106170" y="110315"/>
                  </a:lnTo>
                  <a:lnTo>
                    <a:pt x="114300" y="113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24">
              <a:extLst>
                <a:ext uri="{FF2B5EF4-FFF2-40B4-BE49-F238E27FC236}">
                  <a16:creationId xmlns:a16="http://schemas.microsoft.com/office/drawing/2014/main" id="{7ED0254A-C284-4599-62CF-CE5759303A0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250516" y="1661387"/>
              <a:ext cx="131485" cy="276024"/>
            </a:xfrm>
            <a:custGeom>
              <a:avLst/>
              <a:gdLst/>
              <a:ahLst/>
              <a:cxnLst/>
              <a:rect l="0" t="0" r="0" b="0"/>
              <a:pathLst>
                <a:path w="131485" h="276024">
                  <a:moveTo>
                    <a:pt x="26709" y="5488"/>
                  </a:moveTo>
                  <a:lnTo>
                    <a:pt x="26709" y="5488"/>
                  </a:lnTo>
                  <a:lnTo>
                    <a:pt x="31765" y="432"/>
                  </a:lnTo>
                  <a:lnTo>
                    <a:pt x="33255" y="0"/>
                  </a:lnTo>
                  <a:lnTo>
                    <a:pt x="34248" y="771"/>
                  </a:lnTo>
                  <a:lnTo>
                    <a:pt x="34911" y="2343"/>
                  </a:lnTo>
                  <a:lnTo>
                    <a:pt x="36061" y="46519"/>
                  </a:lnTo>
                  <a:lnTo>
                    <a:pt x="31144" y="89911"/>
                  </a:lnTo>
                  <a:lnTo>
                    <a:pt x="19980" y="136660"/>
                  </a:lnTo>
                  <a:lnTo>
                    <a:pt x="7585" y="183838"/>
                  </a:lnTo>
                  <a:lnTo>
                    <a:pt x="0" y="224045"/>
                  </a:lnTo>
                  <a:lnTo>
                    <a:pt x="1785" y="237738"/>
                  </a:lnTo>
                  <a:lnTo>
                    <a:pt x="3743" y="242871"/>
                  </a:lnTo>
                  <a:lnTo>
                    <a:pt x="11562" y="251397"/>
                  </a:lnTo>
                  <a:lnTo>
                    <a:pt x="30686" y="262147"/>
                  </a:lnTo>
                  <a:lnTo>
                    <a:pt x="65595" y="275261"/>
                  </a:lnTo>
                  <a:lnTo>
                    <a:pt x="84208" y="276023"/>
                  </a:lnTo>
                  <a:lnTo>
                    <a:pt x="131484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425">
              <a:extLst>
                <a:ext uri="{FF2B5EF4-FFF2-40B4-BE49-F238E27FC236}">
                  <a16:creationId xmlns:a16="http://schemas.microsoft.com/office/drawing/2014/main" id="{F1A7DBA2-3CBC-3682-FE18-067350D01B9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39100" y="1819818"/>
              <a:ext cx="209551" cy="120300"/>
            </a:xfrm>
            <a:custGeom>
              <a:avLst/>
              <a:gdLst/>
              <a:ahLst/>
              <a:cxnLst/>
              <a:rect l="0" t="0" r="0" b="0"/>
              <a:pathLst>
                <a:path w="209551" h="120300">
                  <a:moveTo>
                    <a:pt x="0" y="28032"/>
                  </a:moveTo>
                  <a:lnTo>
                    <a:pt x="0" y="28032"/>
                  </a:lnTo>
                  <a:lnTo>
                    <a:pt x="8664" y="20428"/>
                  </a:lnTo>
                  <a:lnTo>
                    <a:pt x="40698" y="3580"/>
                  </a:lnTo>
                  <a:lnTo>
                    <a:pt x="54774" y="0"/>
                  </a:lnTo>
                  <a:lnTo>
                    <a:pt x="61502" y="14787"/>
                  </a:lnTo>
                  <a:lnTo>
                    <a:pt x="65142" y="39277"/>
                  </a:lnTo>
                  <a:lnTo>
                    <a:pt x="58934" y="85409"/>
                  </a:lnTo>
                  <a:lnTo>
                    <a:pt x="56884" y="102216"/>
                  </a:lnTo>
                  <a:lnTo>
                    <a:pt x="52446" y="113214"/>
                  </a:lnTo>
                  <a:lnTo>
                    <a:pt x="49780" y="116570"/>
                  </a:lnTo>
                  <a:lnTo>
                    <a:pt x="43997" y="120299"/>
                  </a:lnTo>
                  <a:lnTo>
                    <a:pt x="42031" y="120235"/>
                  </a:lnTo>
                  <a:lnTo>
                    <a:pt x="40721" y="119134"/>
                  </a:lnTo>
                  <a:lnTo>
                    <a:pt x="39848" y="117342"/>
                  </a:lnTo>
                  <a:lnTo>
                    <a:pt x="38617" y="104706"/>
                  </a:lnTo>
                  <a:lnTo>
                    <a:pt x="43310" y="87557"/>
                  </a:lnTo>
                  <a:lnTo>
                    <a:pt x="68704" y="47042"/>
                  </a:lnTo>
                  <a:lnTo>
                    <a:pt x="89148" y="35311"/>
                  </a:lnTo>
                  <a:lnTo>
                    <a:pt x="132106" y="21866"/>
                  </a:lnTo>
                  <a:lnTo>
                    <a:pt x="175713" y="11841"/>
                  </a:lnTo>
                  <a:lnTo>
                    <a:pt x="190278" y="11311"/>
                  </a:lnTo>
                  <a:lnTo>
                    <a:pt x="209550" y="185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26">
              <a:extLst>
                <a:ext uri="{FF2B5EF4-FFF2-40B4-BE49-F238E27FC236}">
                  <a16:creationId xmlns:a16="http://schemas.microsoft.com/office/drawing/2014/main" id="{2C41DB00-7778-5250-FD38-A271771527A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949078" y="1838444"/>
              <a:ext cx="55589" cy="88583"/>
            </a:xfrm>
            <a:custGeom>
              <a:avLst/>
              <a:gdLst/>
              <a:ahLst/>
              <a:cxnLst/>
              <a:rect l="0" t="0" r="0" b="0"/>
              <a:pathLst>
                <a:path w="55589" h="88583">
                  <a:moveTo>
                    <a:pt x="42397" y="18931"/>
                  </a:moveTo>
                  <a:lnTo>
                    <a:pt x="42397" y="18931"/>
                  </a:lnTo>
                  <a:lnTo>
                    <a:pt x="42397" y="10730"/>
                  </a:lnTo>
                  <a:lnTo>
                    <a:pt x="43455" y="10289"/>
                  </a:lnTo>
                  <a:lnTo>
                    <a:pt x="47453" y="9798"/>
                  </a:lnTo>
                  <a:lnTo>
                    <a:pt x="48944" y="8609"/>
                  </a:lnTo>
                  <a:lnTo>
                    <a:pt x="50598" y="4466"/>
                  </a:lnTo>
                  <a:lnTo>
                    <a:pt x="49982" y="2938"/>
                  </a:lnTo>
                  <a:lnTo>
                    <a:pt x="48511" y="1919"/>
                  </a:lnTo>
                  <a:lnTo>
                    <a:pt x="41386" y="485"/>
                  </a:lnTo>
                  <a:lnTo>
                    <a:pt x="29497" y="0"/>
                  </a:lnTo>
                  <a:lnTo>
                    <a:pt x="20436" y="8401"/>
                  </a:lnTo>
                  <a:lnTo>
                    <a:pt x="11470" y="21659"/>
                  </a:lnTo>
                  <a:lnTo>
                    <a:pt x="186" y="53797"/>
                  </a:lnTo>
                  <a:lnTo>
                    <a:pt x="0" y="66530"/>
                  </a:lnTo>
                  <a:lnTo>
                    <a:pt x="1432" y="72888"/>
                  </a:lnTo>
                  <a:lnTo>
                    <a:pt x="8668" y="82776"/>
                  </a:lnTo>
                  <a:lnTo>
                    <a:pt x="13561" y="86894"/>
                  </a:lnTo>
                  <a:lnTo>
                    <a:pt x="18939" y="88582"/>
                  </a:lnTo>
                  <a:lnTo>
                    <a:pt x="30561" y="87634"/>
                  </a:lnTo>
                  <a:lnTo>
                    <a:pt x="39958" y="83685"/>
                  </a:lnTo>
                  <a:lnTo>
                    <a:pt x="43946" y="81150"/>
                  </a:lnTo>
                  <a:lnTo>
                    <a:pt x="54616" y="62414"/>
                  </a:lnTo>
                  <a:lnTo>
                    <a:pt x="55588" y="48487"/>
                  </a:lnTo>
                  <a:lnTo>
                    <a:pt x="42397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27">
              <a:extLst>
                <a:ext uri="{FF2B5EF4-FFF2-40B4-BE49-F238E27FC236}">
                  <a16:creationId xmlns:a16="http://schemas.microsoft.com/office/drawing/2014/main" id="{D0F78EE7-182D-8D1A-8120-0CFBC5C246F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800975" y="1829770"/>
              <a:ext cx="112255" cy="75231"/>
            </a:xfrm>
            <a:custGeom>
              <a:avLst/>
              <a:gdLst/>
              <a:ahLst/>
              <a:cxnLst/>
              <a:rect l="0" t="0" r="0" b="0"/>
              <a:pathLst>
                <a:path w="112255" h="75231">
                  <a:moveTo>
                    <a:pt x="0" y="46655"/>
                  </a:moveTo>
                  <a:lnTo>
                    <a:pt x="0" y="46655"/>
                  </a:lnTo>
                  <a:lnTo>
                    <a:pt x="13257" y="25197"/>
                  </a:lnTo>
                  <a:lnTo>
                    <a:pt x="27446" y="10076"/>
                  </a:lnTo>
                  <a:lnTo>
                    <a:pt x="39009" y="3939"/>
                  </a:lnTo>
                  <a:lnTo>
                    <a:pt x="63680" y="0"/>
                  </a:lnTo>
                  <a:lnTo>
                    <a:pt x="82603" y="4374"/>
                  </a:lnTo>
                  <a:lnTo>
                    <a:pt x="96559" y="12373"/>
                  </a:lnTo>
                  <a:lnTo>
                    <a:pt x="112254" y="42182"/>
                  </a:lnTo>
                  <a:lnTo>
                    <a:pt x="110569" y="50311"/>
                  </a:lnTo>
                  <a:lnTo>
                    <a:pt x="108638" y="55443"/>
                  </a:lnTo>
                  <a:lnTo>
                    <a:pt x="98025" y="63966"/>
                  </a:lnTo>
                  <a:lnTo>
                    <a:pt x="82724" y="70224"/>
                  </a:lnTo>
                  <a:lnTo>
                    <a:pt x="36974" y="74790"/>
                  </a:lnTo>
                  <a:lnTo>
                    <a:pt x="19050" y="752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28">
              <a:extLst>
                <a:ext uri="{FF2B5EF4-FFF2-40B4-BE49-F238E27FC236}">
                  <a16:creationId xmlns:a16="http://schemas.microsoft.com/office/drawing/2014/main" id="{E48AF2FC-660C-4492-F2DF-4571D35BC84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10500" y="1829584"/>
              <a:ext cx="27813" cy="265917"/>
            </a:xfrm>
            <a:custGeom>
              <a:avLst/>
              <a:gdLst/>
              <a:ahLst/>
              <a:cxnLst/>
              <a:rect l="0" t="0" r="0" b="0"/>
              <a:pathLst>
                <a:path w="27813" h="265917">
                  <a:moveTo>
                    <a:pt x="9525" y="18266"/>
                  </a:moveTo>
                  <a:lnTo>
                    <a:pt x="9525" y="18266"/>
                  </a:lnTo>
                  <a:lnTo>
                    <a:pt x="14581" y="8153"/>
                  </a:lnTo>
                  <a:lnTo>
                    <a:pt x="17130" y="5174"/>
                  </a:lnTo>
                  <a:lnTo>
                    <a:pt x="26859" y="0"/>
                  </a:lnTo>
                  <a:lnTo>
                    <a:pt x="27812" y="5209"/>
                  </a:lnTo>
                  <a:lnTo>
                    <a:pt x="27177" y="15638"/>
                  </a:lnTo>
                  <a:lnTo>
                    <a:pt x="20330" y="57274"/>
                  </a:lnTo>
                  <a:lnTo>
                    <a:pt x="12757" y="100133"/>
                  </a:lnTo>
                  <a:lnTo>
                    <a:pt x="10163" y="136821"/>
                  </a:lnTo>
                  <a:lnTo>
                    <a:pt x="9651" y="179150"/>
                  </a:lnTo>
                  <a:lnTo>
                    <a:pt x="9563" y="218570"/>
                  </a:lnTo>
                  <a:lnTo>
                    <a:pt x="0" y="2659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29">
              <a:extLst>
                <a:ext uri="{FF2B5EF4-FFF2-40B4-BE49-F238E27FC236}">
                  <a16:creationId xmlns:a16="http://schemas.microsoft.com/office/drawing/2014/main" id="{3D9F967C-9B08-ED32-CDE7-002971D63BA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720990" y="1819275"/>
              <a:ext cx="68977" cy="89035"/>
            </a:xfrm>
            <a:custGeom>
              <a:avLst/>
              <a:gdLst/>
              <a:ahLst/>
              <a:cxnLst/>
              <a:rect l="0" t="0" r="0" b="0"/>
              <a:pathLst>
                <a:path w="68977" h="89035">
                  <a:moveTo>
                    <a:pt x="3785" y="38100"/>
                  </a:moveTo>
                  <a:lnTo>
                    <a:pt x="3785" y="38100"/>
                  </a:lnTo>
                  <a:lnTo>
                    <a:pt x="8841" y="38100"/>
                  </a:lnTo>
                  <a:lnTo>
                    <a:pt x="14146" y="35278"/>
                  </a:lnTo>
                  <a:lnTo>
                    <a:pt x="17042" y="33044"/>
                  </a:lnTo>
                  <a:lnTo>
                    <a:pt x="20261" y="27739"/>
                  </a:lnTo>
                  <a:lnTo>
                    <a:pt x="22748" y="21853"/>
                  </a:lnTo>
                  <a:lnTo>
                    <a:pt x="30886" y="11357"/>
                  </a:lnTo>
                  <a:lnTo>
                    <a:pt x="31924" y="5012"/>
                  </a:lnTo>
                  <a:lnTo>
                    <a:pt x="29952" y="4400"/>
                  </a:lnTo>
                  <a:lnTo>
                    <a:pt x="22118" y="6541"/>
                  </a:lnTo>
                  <a:lnTo>
                    <a:pt x="10863" y="13698"/>
                  </a:lnTo>
                  <a:lnTo>
                    <a:pt x="826" y="27577"/>
                  </a:lnTo>
                  <a:lnTo>
                    <a:pt x="0" y="44712"/>
                  </a:lnTo>
                  <a:lnTo>
                    <a:pt x="1262" y="55208"/>
                  </a:lnTo>
                  <a:lnTo>
                    <a:pt x="8308" y="69692"/>
                  </a:lnTo>
                  <a:lnTo>
                    <a:pt x="24175" y="83797"/>
                  </a:lnTo>
                  <a:lnTo>
                    <a:pt x="30079" y="87615"/>
                  </a:lnTo>
                  <a:lnTo>
                    <a:pt x="45104" y="89034"/>
                  </a:lnTo>
                  <a:lnTo>
                    <a:pt x="59192" y="86138"/>
                  </a:lnTo>
                  <a:lnTo>
                    <a:pt x="62947" y="83883"/>
                  </a:lnTo>
                  <a:lnTo>
                    <a:pt x="65452" y="81322"/>
                  </a:lnTo>
                  <a:lnTo>
                    <a:pt x="68235" y="72832"/>
                  </a:lnTo>
                  <a:lnTo>
                    <a:pt x="68976" y="67605"/>
                  </a:lnTo>
                  <a:lnTo>
                    <a:pt x="64964" y="45078"/>
                  </a:lnTo>
                  <a:lnTo>
                    <a:pt x="57072" y="28409"/>
                  </a:lnTo>
                  <a:lnTo>
                    <a:pt x="38378" y="7807"/>
                  </a:lnTo>
                  <a:lnTo>
                    <a:pt x="228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30">
              <a:extLst>
                <a:ext uri="{FF2B5EF4-FFF2-40B4-BE49-F238E27FC236}">
                  <a16:creationId xmlns:a16="http://schemas.microsoft.com/office/drawing/2014/main" id="{662CCD9B-565A-DD85-099D-364AD979BA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505700" y="1838868"/>
              <a:ext cx="171451" cy="90825"/>
            </a:xfrm>
            <a:custGeom>
              <a:avLst/>
              <a:gdLst/>
              <a:ahLst/>
              <a:cxnLst/>
              <a:rect l="0" t="0" r="0" b="0"/>
              <a:pathLst>
                <a:path w="171451" h="90825">
                  <a:moveTo>
                    <a:pt x="0" y="28032"/>
                  </a:moveTo>
                  <a:lnTo>
                    <a:pt x="0" y="28032"/>
                  </a:lnTo>
                  <a:lnTo>
                    <a:pt x="44779" y="5642"/>
                  </a:lnTo>
                  <a:lnTo>
                    <a:pt x="58541" y="1289"/>
                  </a:lnTo>
                  <a:lnTo>
                    <a:pt x="74378" y="0"/>
                  </a:lnTo>
                  <a:lnTo>
                    <a:pt x="79219" y="2994"/>
                  </a:lnTo>
                  <a:lnTo>
                    <a:pt x="87419" y="14787"/>
                  </a:lnTo>
                  <a:lnTo>
                    <a:pt x="92930" y="39277"/>
                  </a:lnTo>
                  <a:lnTo>
                    <a:pt x="93733" y="68393"/>
                  </a:lnTo>
                  <a:lnTo>
                    <a:pt x="89990" y="81601"/>
                  </a:lnTo>
                  <a:lnTo>
                    <a:pt x="87510" y="85969"/>
                  </a:lnTo>
                  <a:lnTo>
                    <a:pt x="84798" y="88882"/>
                  </a:lnTo>
                  <a:lnTo>
                    <a:pt x="81932" y="90824"/>
                  </a:lnTo>
                  <a:lnTo>
                    <a:pt x="78963" y="90001"/>
                  </a:lnTo>
                  <a:lnTo>
                    <a:pt x="63447" y="72908"/>
                  </a:lnTo>
                  <a:lnTo>
                    <a:pt x="59949" y="63499"/>
                  </a:lnTo>
                  <a:lnTo>
                    <a:pt x="59016" y="58027"/>
                  </a:lnTo>
                  <a:lnTo>
                    <a:pt x="60511" y="52262"/>
                  </a:lnTo>
                  <a:lnTo>
                    <a:pt x="72727" y="34035"/>
                  </a:lnTo>
                  <a:lnTo>
                    <a:pt x="83828" y="21528"/>
                  </a:lnTo>
                  <a:lnTo>
                    <a:pt x="95818" y="14558"/>
                  </a:lnTo>
                  <a:lnTo>
                    <a:pt x="120762" y="10083"/>
                  </a:lnTo>
                  <a:lnTo>
                    <a:pt x="171450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31">
              <a:extLst>
                <a:ext uri="{FF2B5EF4-FFF2-40B4-BE49-F238E27FC236}">
                  <a16:creationId xmlns:a16="http://schemas.microsoft.com/office/drawing/2014/main" id="{F6313248-712E-0C9D-C557-12B867D9872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362825" y="1819322"/>
              <a:ext cx="113807" cy="76154"/>
            </a:xfrm>
            <a:custGeom>
              <a:avLst/>
              <a:gdLst/>
              <a:ahLst/>
              <a:cxnLst/>
              <a:rect l="0" t="0" r="0" b="0"/>
              <a:pathLst>
                <a:path w="113807" h="76154">
                  <a:moveTo>
                    <a:pt x="0" y="28528"/>
                  </a:moveTo>
                  <a:lnTo>
                    <a:pt x="0" y="28528"/>
                  </a:lnTo>
                  <a:lnTo>
                    <a:pt x="41418" y="9230"/>
                  </a:lnTo>
                  <a:lnTo>
                    <a:pt x="71799" y="1785"/>
                  </a:lnTo>
                  <a:lnTo>
                    <a:pt x="108685" y="0"/>
                  </a:lnTo>
                  <a:lnTo>
                    <a:pt x="110556" y="1043"/>
                  </a:lnTo>
                  <a:lnTo>
                    <a:pt x="111804" y="2796"/>
                  </a:lnTo>
                  <a:lnTo>
                    <a:pt x="113560" y="10320"/>
                  </a:lnTo>
                  <a:lnTo>
                    <a:pt x="113806" y="13215"/>
                  </a:lnTo>
                  <a:lnTo>
                    <a:pt x="104041" y="32457"/>
                  </a:lnTo>
                  <a:lnTo>
                    <a:pt x="87742" y="53211"/>
                  </a:lnTo>
                  <a:lnTo>
                    <a:pt x="75685" y="60665"/>
                  </a:lnTo>
                  <a:lnTo>
                    <a:pt x="28576" y="74480"/>
                  </a:lnTo>
                  <a:lnTo>
                    <a:pt x="9525" y="761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32">
              <a:extLst>
                <a:ext uri="{FF2B5EF4-FFF2-40B4-BE49-F238E27FC236}">
                  <a16:creationId xmlns:a16="http://schemas.microsoft.com/office/drawing/2014/main" id="{4F5F7F8D-AFCD-8BF5-3BE4-CA14703B3E9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72350" y="1819275"/>
              <a:ext cx="28576" cy="304801"/>
            </a:xfrm>
            <a:custGeom>
              <a:avLst/>
              <a:gdLst/>
              <a:ahLst/>
              <a:cxnLst/>
              <a:rect l="0" t="0" r="0" b="0"/>
              <a:pathLst>
                <a:path w="28576" h="3048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8467"/>
                  </a:lnTo>
                  <a:lnTo>
                    <a:pt x="22390" y="44829"/>
                  </a:lnTo>
                  <a:lnTo>
                    <a:pt x="26742" y="85485"/>
                  </a:lnTo>
                  <a:lnTo>
                    <a:pt x="28213" y="126992"/>
                  </a:lnTo>
                  <a:lnTo>
                    <a:pt x="28469" y="167920"/>
                  </a:lnTo>
                  <a:lnTo>
                    <a:pt x="28543" y="212502"/>
                  </a:lnTo>
                  <a:lnTo>
                    <a:pt x="28569" y="257562"/>
                  </a:lnTo>
                  <a:lnTo>
                    <a:pt x="28575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SMARTInkShape-Group89">
            <a:extLst>
              <a:ext uri="{FF2B5EF4-FFF2-40B4-BE49-F238E27FC236}">
                <a16:creationId xmlns:a16="http://schemas.microsoft.com/office/drawing/2014/main" id="{28E8CA26-7B89-1BCA-1450-FBA7906C1402}"/>
              </a:ext>
            </a:extLst>
          </p:cNvPr>
          <p:cNvGrpSpPr/>
          <p:nvPr/>
        </p:nvGrpSpPr>
        <p:grpSpPr>
          <a:xfrm>
            <a:off x="5238866" y="1714500"/>
            <a:ext cx="1857260" cy="400051"/>
            <a:chOff x="5238866" y="1714500"/>
            <a:chExt cx="1857260" cy="400051"/>
          </a:xfrm>
        </p:grpSpPr>
        <p:sp>
          <p:nvSpPr>
            <p:cNvPr id="506" name="SMARTInkShape-433">
              <a:extLst>
                <a:ext uri="{FF2B5EF4-FFF2-40B4-BE49-F238E27FC236}">
                  <a16:creationId xmlns:a16="http://schemas.microsoft.com/office/drawing/2014/main" id="{44DE46D7-5F3C-7457-4C74-96F9CCFD2AD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877995" y="1830158"/>
              <a:ext cx="218131" cy="151043"/>
            </a:xfrm>
            <a:custGeom>
              <a:avLst/>
              <a:gdLst/>
              <a:ahLst/>
              <a:cxnLst/>
              <a:rect l="0" t="0" r="0" b="0"/>
              <a:pathLst>
                <a:path w="218131" h="151043">
                  <a:moveTo>
                    <a:pt x="37155" y="17692"/>
                  </a:moveTo>
                  <a:lnTo>
                    <a:pt x="37155" y="17692"/>
                  </a:lnTo>
                  <a:lnTo>
                    <a:pt x="37155" y="12636"/>
                  </a:lnTo>
                  <a:lnTo>
                    <a:pt x="38213" y="11146"/>
                  </a:lnTo>
                  <a:lnTo>
                    <a:pt x="39977" y="10153"/>
                  </a:lnTo>
                  <a:lnTo>
                    <a:pt x="45355" y="8559"/>
                  </a:lnTo>
                  <a:lnTo>
                    <a:pt x="46092" y="5519"/>
                  </a:lnTo>
                  <a:lnTo>
                    <a:pt x="46287" y="3227"/>
                  </a:lnTo>
                  <a:lnTo>
                    <a:pt x="45360" y="1699"/>
                  </a:lnTo>
                  <a:lnTo>
                    <a:pt x="43683" y="680"/>
                  </a:lnTo>
                  <a:lnTo>
                    <a:pt x="41507" y="0"/>
                  </a:lnTo>
                  <a:lnTo>
                    <a:pt x="38998" y="606"/>
                  </a:lnTo>
                  <a:lnTo>
                    <a:pt x="30410" y="6515"/>
                  </a:lnTo>
                  <a:lnTo>
                    <a:pt x="9822" y="26124"/>
                  </a:lnTo>
                  <a:lnTo>
                    <a:pt x="3840" y="37667"/>
                  </a:lnTo>
                  <a:lnTo>
                    <a:pt x="0" y="62325"/>
                  </a:lnTo>
                  <a:lnTo>
                    <a:pt x="4391" y="86303"/>
                  </a:lnTo>
                  <a:lnTo>
                    <a:pt x="12394" y="103402"/>
                  </a:lnTo>
                  <a:lnTo>
                    <a:pt x="18389" y="108702"/>
                  </a:lnTo>
                  <a:lnTo>
                    <a:pt x="24582" y="111058"/>
                  </a:lnTo>
                  <a:lnTo>
                    <a:pt x="45192" y="112920"/>
                  </a:lnTo>
                  <a:lnTo>
                    <a:pt x="45688" y="111869"/>
                  </a:lnTo>
                  <a:lnTo>
                    <a:pt x="46642" y="98752"/>
                  </a:lnTo>
                  <a:lnTo>
                    <a:pt x="43841" y="93230"/>
                  </a:lnTo>
                  <a:lnTo>
                    <a:pt x="41611" y="90276"/>
                  </a:lnTo>
                  <a:lnTo>
                    <a:pt x="37742" y="59706"/>
                  </a:lnTo>
                  <a:lnTo>
                    <a:pt x="37546" y="55226"/>
                  </a:lnTo>
                  <a:lnTo>
                    <a:pt x="40151" y="47427"/>
                  </a:lnTo>
                  <a:lnTo>
                    <a:pt x="43779" y="40432"/>
                  </a:lnTo>
                  <a:lnTo>
                    <a:pt x="45390" y="33796"/>
                  </a:lnTo>
                  <a:lnTo>
                    <a:pt x="51751" y="27319"/>
                  </a:lnTo>
                  <a:lnTo>
                    <a:pt x="64911" y="18256"/>
                  </a:lnTo>
                  <a:lnTo>
                    <a:pt x="70544" y="22916"/>
                  </a:lnTo>
                  <a:lnTo>
                    <a:pt x="74324" y="54668"/>
                  </a:lnTo>
                  <a:lnTo>
                    <a:pt x="76037" y="76743"/>
                  </a:lnTo>
                  <a:lnTo>
                    <a:pt x="84661" y="112205"/>
                  </a:lnTo>
                  <a:lnTo>
                    <a:pt x="114434" y="71495"/>
                  </a:lnTo>
                  <a:lnTo>
                    <a:pt x="138968" y="41137"/>
                  </a:lnTo>
                  <a:lnTo>
                    <a:pt x="148727" y="33404"/>
                  </a:lnTo>
                  <a:lnTo>
                    <a:pt x="168464" y="19378"/>
                  </a:lnTo>
                  <a:lnTo>
                    <a:pt x="169145" y="19874"/>
                  </a:lnTo>
                  <a:lnTo>
                    <a:pt x="178653" y="53384"/>
                  </a:lnTo>
                  <a:lnTo>
                    <a:pt x="184966" y="95841"/>
                  </a:lnTo>
                  <a:lnTo>
                    <a:pt x="193252" y="117988"/>
                  </a:lnTo>
                  <a:lnTo>
                    <a:pt x="202135" y="128590"/>
                  </a:lnTo>
                  <a:lnTo>
                    <a:pt x="211021" y="136830"/>
                  </a:lnTo>
                  <a:lnTo>
                    <a:pt x="218130" y="151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4">
              <a:extLst>
                <a:ext uri="{FF2B5EF4-FFF2-40B4-BE49-F238E27FC236}">
                  <a16:creationId xmlns:a16="http://schemas.microsoft.com/office/drawing/2014/main" id="{F6E75378-5BF9-19D3-ABFB-B36163FD56B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29425" y="17716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7538" y="15392"/>
                  </a:lnTo>
                  <a:lnTo>
                    <a:pt x="8200" y="10261"/>
                  </a:lnTo>
                  <a:lnTo>
                    <a:pt x="9701" y="684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35">
              <a:extLst>
                <a:ext uri="{FF2B5EF4-FFF2-40B4-BE49-F238E27FC236}">
                  <a16:creationId xmlns:a16="http://schemas.microsoft.com/office/drawing/2014/main" id="{513E439B-0169-C5A1-247B-A2EAF3DAC13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777286" y="1829192"/>
              <a:ext cx="32697" cy="152009"/>
            </a:xfrm>
            <a:custGeom>
              <a:avLst/>
              <a:gdLst/>
              <a:ahLst/>
              <a:cxnLst/>
              <a:rect l="0" t="0" r="0" b="0"/>
              <a:pathLst>
                <a:path w="32697" h="152009">
                  <a:moveTo>
                    <a:pt x="23564" y="9133"/>
                  </a:moveTo>
                  <a:lnTo>
                    <a:pt x="23564" y="9133"/>
                  </a:lnTo>
                  <a:lnTo>
                    <a:pt x="32696" y="0"/>
                  </a:lnTo>
                  <a:lnTo>
                    <a:pt x="13775" y="41041"/>
                  </a:lnTo>
                  <a:lnTo>
                    <a:pt x="7258" y="67271"/>
                  </a:lnTo>
                  <a:lnTo>
                    <a:pt x="2506" y="92329"/>
                  </a:lnTo>
                  <a:lnTo>
                    <a:pt x="0" y="99522"/>
                  </a:lnTo>
                  <a:lnTo>
                    <a:pt x="38" y="115981"/>
                  </a:lnTo>
                  <a:lnTo>
                    <a:pt x="3583" y="131763"/>
                  </a:lnTo>
                  <a:lnTo>
                    <a:pt x="8687" y="142305"/>
                  </a:lnTo>
                  <a:lnTo>
                    <a:pt x="23564" y="152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436">
              <a:extLst>
                <a:ext uri="{FF2B5EF4-FFF2-40B4-BE49-F238E27FC236}">
                  <a16:creationId xmlns:a16="http://schemas.microsoft.com/office/drawing/2014/main" id="{1A03B227-9FC9-4959-86C5-4921E30707B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619875" y="18383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37981" y="13387"/>
                  </a:lnTo>
                  <a:lnTo>
                    <a:pt x="84196" y="221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437">
              <a:extLst>
                <a:ext uri="{FF2B5EF4-FFF2-40B4-BE49-F238E27FC236}">
                  <a16:creationId xmlns:a16="http://schemas.microsoft.com/office/drawing/2014/main" id="{E421E268-319C-9642-79FE-DA19B41C22F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34604" y="1714500"/>
              <a:ext cx="99572" cy="256441"/>
            </a:xfrm>
            <a:custGeom>
              <a:avLst/>
              <a:gdLst/>
              <a:ahLst/>
              <a:cxnLst/>
              <a:rect l="0" t="0" r="0" b="0"/>
              <a:pathLst>
                <a:path w="99572" h="256441">
                  <a:moveTo>
                    <a:pt x="32896" y="0"/>
                  </a:moveTo>
                  <a:lnTo>
                    <a:pt x="32896" y="0"/>
                  </a:lnTo>
                  <a:lnTo>
                    <a:pt x="25358" y="33906"/>
                  </a:lnTo>
                  <a:lnTo>
                    <a:pt x="21138" y="62610"/>
                  </a:lnTo>
                  <a:lnTo>
                    <a:pt x="10230" y="101385"/>
                  </a:lnTo>
                  <a:lnTo>
                    <a:pt x="0" y="147693"/>
                  </a:lnTo>
                  <a:lnTo>
                    <a:pt x="3543" y="191344"/>
                  </a:lnTo>
                  <a:lnTo>
                    <a:pt x="5225" y="221162"/>
                  </a:lnTo>
                  <a:lnTo>
                    <a:pt x="9309" y="234467"/>
                  </a:lnTo>
                  <a:lnTo>
                    <a:pt x="17474" y="244613"/>
                  </a:lnTo>
                  <a:lnTo>
                    <a:pt x="27100" y="251592"/>
                  </a:lnTo>
                  <a:lnTo>
                    <a:pt x="34906" y="254694"/>
                  </a:lnTo>
                  <a:lnTo>
                    <a:pt x="50308" y="256440"/>
                  </a:lnTo>
                  <a:lnTo>
                    <a:pt x="73333" y="251901"/>
                  </a:lnTo>
                  <a:lnTo>
                    <a:pt x="99571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38">
              <a:extLst>
                <a:ext uri="{FF2B5EF4-FFF2-40B4-BE49-F238E27FC236}">
                  <a16:creationId xmlns:a16="http://schemas.microsoft.com/office/drawing/2014/main" id="{FAED6F83-E48F-83CF-BEEC-56F9E2CD2DC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60376" y="1867328"/>
              <a:ext cx="169025" cy="95853"/>
            </a:xfrm>
            <a:custGeom>
              <a:avLst/>
              <a:gdLst/>
              <a:ahLst/>
              <a:cxnLst/>
              <a:rect l="0" t="0" r="0" b="0"/>
              <a:pathLst>
                <a:path w="169025" h="95853">
                  <a:moveTo>
                    <a:pt x="83299" y="28147"/>
                  </a:moveTo>
                  <a:lnTo>
                    <a:pt x="83299" y="28147"/>
                  </a:lnTo>
                  <a:lnTo>
                    <a:pt x="92431" y="19014"/>
                  </a:lnTo>
                  <a:lnTo>
                    <a:pt x="92814" y="4443"/>
                  </a:lnTo>
                  <a:lnTo>
                    <a:pt x="90699" y="2819"/>
                  </a:lnTo>
                  <a:lnTo>
                    <a:pt x="74922" y="213"/>
                  </a:lnTo>
                  <a:lnTo>
                    <a:pt x="71364" y="0"/>
                  </a:lnTo>
                  <a:lnTo>
                    <a:pt x="50446" y="7261"/>
                  </a:lnTo>
                  <a:lnTo>
                    <a:pt x="38359" y="12867"/>
                  </a:lnTo>
                  <a:lnTo>
                    <a:pt x="19653" y="32086"/>
                  </a:lnTo>
                  <a:lnTo>
                    <a:pt x="5763" y="52833"/>
                  </a:lnTo>
                  <a:lnTo>
                    <a:pt x="0" y="72385"/>
                  </a:lnTo>
                  <a:lnTo>
                    <a:pt x="1473" y="85203"/>
                  </a:lnTo>
                  <a:lnTo>
                    <a:pt x="3349" y="91584"/>
                  </a:lnTo>
                  <a:lnTo>
                    <a:pt x="6716" y="94780"/>
                  </a:lnTo>
                  <a:lnTo>
                    <a:pt x="11077" y="95852"/>
                  </a:lnTo>
                  <a:lnTo>
                    <a:pt x="28228" y="95026"/>
                  </a:lnTo>
                  <a:lnTo>
                    <a:pt x="38009" y="89268"/>
                  </a:lnTo>
                  <a:lnTo>
                    <a:pt x="48354" y="79653"/>
                  </a:lnTo>
                  <a:lnTo>
                    <a:pt x="69260" y="51410"/>
                  </a:lnTo>
                  <a:lnTo>
                    <a:pt x="71768" y="44483"/>
                  </a:lnTo>
                  <a:lnTo>
                    <a:pt x="73495" y="42213"/>
                  </a:lnTo>
                  <a:lnTo>
                    <a:pt x="83168" y="37724"/>
                  </a:lnTo>
                  <a:lnTo>
                    <a:pt x="83288" y="50934"/>
                  </a:lnTo>
                  <a:lnTo>
                    <a:pt x="86117" y="56972"/>
                  </a:lnTo>
                  <a:lnTo>
                    <a:pt x="105689" y="78962"/>
                  </a:lnTo>
                  <a:lnTo>
                    <a:pt x="111948" y="82481"/>
                  </a:lnTo>
                  <a:lnTo>
                    <a:pt x="115098" y="83420"/>
                  </a:lnTo>
                  <a:lnTo>
                    <a:pt x="134701" y="79684"/>
                  </a:lnTo>
                  <a:lnTo>
                    <a:pt x="155562" y="66818"/>
                  </a:lnTo>
                  <a:lnTo>
                    <a:pt x="169024" y="471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39">
              <a:extLst>
                <a:ext uri="{FF2B5EF4-FFF2-40B4-BE49-F238E27FC236}">
                  <a16:creationId xmlns:a16="http://schemas.microsoft.com/office/drawing/2014/main" id="{ED002F2E-7107-0137-2833-E186DEC5D04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91275" y="1755057"/>
              <a:ext cx="19006" cy="207094"/>
            </a:xfrm>
            <a:custGeom>
              <a:avLst/>
              <a:gdLst/>
              <a:ahLst/>
              <a:cxnLst/>
              <a:rect l="0" t="0" r="0" b="0"/>
              <a:pathLst>
                <a:path w="19006" h="207094">
                  <a:moveTo>
                    <a:pt x="0" y="54693"/>
                  </a:moveTo>
                  <a:lnTo>
                    <a:pt x="0" y="54693"/>
                  </a:lnTo>
                  <a:lnTo>
                    <a:pt x="16475" y="9983"/>
                  </a:lnTo>
                  <a:lnTo>
                    <a:pt x="18542" y="0"/>
                  </a:lnTo>
                  <a:lnTo>
                    <a:pt x="19005" y="45732"/>
                  </a:lnTo>
                  <a:lnTo>
                    <a:pt x="12494" y="90984"/>
                  </a:lnTo>
                  <a:lnTo>
                    <a:pt x="7289" y="135043"/>
                  </a:lnTo>
                  <a:lnTo>
                    <a:pt x="2160" y="163520"/>
                  </a:lnTo>
                  <a:lnTo>
                    <a:pt x="0" y="207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40">
              <a:extLst>
                <a:ext uri="{FF2B5EF4-FFF2-40B4-BE49-F238E27FC236}">
                  <a16:creationId xmlns:a16="http://schemas.microsoft.com/office/drawing/2014/main" id="{0CB5C38B-51AC-A052-CB4D-30F074D0719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248400" y="1877575"/>
              <a:ext cx="85726" cy="92984"/>
            </a:xfrm>
            <a:custGeom>
              <a:avLst/>
              <a:gdLst/>
              <a:ahLst/>
              <a:cxnLst/>
              <a:rect l="0" t="0" r="0" b="0"/>
              <a:pathLst>
                <a:path w="85726" h="92984">
                  <a:moveTo>
                    <a:pt x="0" y="17900"/>
                  </a:moveTo>
                  <a:lnTo>
                    <a:pt x="0" y="17900"/>
                  </a:lnTo>
                  <a:lnTo>
                    <a:pt x="17610" y="290"/>
                  </a:lnTo>
                  <a:lnTo>
                    <a:pt x="10723" y="7178"/>
                  </a:lnTo>
                  <a:lnTo>
                    <a:pt x="9629" y="42986"/>
                  </a:lnTo>
                  <a:lnTo>
                    <a:pt x="15216" y="55860"/>
                  </a:lnTo>
                  <a:lnTo>
                    <a:pt x="36049" y="81372"/>
                  </a:lnTo>
                  <a:lnTo>
                    <a:pt x="45303" y="88443"/>
                  </a:lnTo>
                  <a:lnTo>
                    <a:pt x="56462" y="92424"/>
                  </a:lnTo>
                  <a:lnTo>
                    <a:pt x="59866" y="92983"/>
                  </a:lnTo>
                  <a:lnTo>
                    <a:pt x="63194" y="90180"/>
                  </a:lnTo>
                  <a:lnTo>
                    <a:pt x="69715" y="78600"/>
                  </a:lnTo>
                  <a:lnTo>
                    <a:pt x="80687" y="31957"/>
                  </a:lnTo>
                  <a:lnTo>
                    <a:pt x="85594" y="0"/>
                  </a:lnTo>
                  <a:lnTo>
                    <a:pt x="85725" y="8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41">
              <a:extLst>
                <a:ext uri="{FF2B5EF4-FFF2-40B4-BE49-F238E27FC236}">
                  <a16:creationId xmlns:a16="http://schemas.microsoft.com/office/drawing/2014/main" id="{7079A6F6-E09B-2CB6-67C6-6349021C18C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76950" y="1867051"/>
              <a:ext cx="121047" cy="85575"/>
            </a:xfrm>
            <a:custGeom>
              <a:avLst/>
              <a:gdLst/>
              <a:ahLst/>
              <a:cxnLst/>
              <a:rect l="0" t="0" r="0" b="0"/>
              <a:pathLst>
                <a:path w="121047" h="85575">
                  <a:moveTo>
                    <a:pt x="38100" y="18899"/>
                  </a:moveTo>
                  <a:lnTo>
                    <a:pt x="38100" y="18899"/>
                  </a:lnTo>
                  <a:lnTo>
                    <a:pt x="43156" y="18899"/>
                  </a:lnTo>
                  <a:lnTo>
                    <a:pt x="44645" y="17841"/>
                  </a:lnTo>
                  <a:lnTo>
                    <a:pt x="45639" y="16077"/>
                  </a:lnTo>
                  <a:lnTo>
                    <a:pt x="46301" y="13843"/>
                  </a:lnTo>
                  <a:lnTo>
                    <a:pt x="52289" y="5641"/>
                  </a:lnTo>
                  <a:lnTo>
                    <a:pt x="57812" y="2423"/>
                  </a:lnTo>
                  <a:lnTo>
                    <a:pt x="69693" y="612"/>
                  </a:lnTo>
                  <a:lnTo>
                    <a:pt x="97729" y="0"/>
                  </a:lnTo>
                  <a:lnTo>
                    <a:pt x="104310" y="2066"/>
                  </a:lnTo>
                  <a:lnTo>
                    <a:pt x="114447" y="10007"/>
                  </a:lnTo>
                  <a:lnTo>
                    <a:pt x="119657" y="20591"/>
                  </a:lnTo>
                  <a:lnTo>
                    <a:pt x="121046" y="26377"/>
                  </a:lnTo>
                  <a:lnTo>
                    <a:pt x="117945" y="49690"/>
                  </a:lnTo>
                  <a:lnTo>
                    <a:pt x="113098" y="59042"/>
                  </a:lnTo>
                  <a:lnTo>
                    <a:pt x="110323" y="61536"/>
                  </a:lnTo>
                  <a:lnTo>
                    <a:pt x="91250" y="70103"/>
                  </a:lnTo>
                  <a:lnTo>
                    <a:pt x="44326" y="75933"/>
                  </a:lnTo>
                  <a:lnTo>
                    <a:pt x="0" y="855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42">
              <a:extLst>
                <a:ext uri="{FF2B5EF4-FFF2-40B4-BE49-F238E27FC236}">
                  <a16:creationId xmlns:a16="http://schemas.microsoft.com/office/drawing/2014/main" id="{47717947-F7F2-C2BD-B4F5-6E5F925E7EF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05525" y="1868616"/>
              <a:ext cx="23578" cy="245935"/>
            </a:xfrm>
            <a:custGeom>
              <a:avLst/>
              <a:gdLst/>
              <a:ahLst/>
              <a:cxnLst/>
              <a:rect l="0" t="0" r="0" b="0"/>
              <a:pathLst>
                <a:path w="23578" h="245935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8201" y="4076"/>
                  </a:lnTo>
                  <a:lnTo>
                    <a:pt x="9701" y="2146"/>
                  </a:lnTo>
                  <a:lnTo>
                    <a:pt x="14189" y="0"/>
                  </a:lnTo>
                  <a:lnTo>
                    <a:pt x="16868" y="487"/>
                  </a:lnTo>
                  <a:lnTo>
                    <a:pt x="22666" y="3849"/>
                  </a:lnTo>
                  <a:lnTo>
                    <a:pt x="23577" y="7286"/>
                  </a:lnTo>
                  <a:lnTo>
                    <a:pt x="19408" y="51894"/>
                  </a:lnTo>
                  <a:lnTo>
                    <a:pt x="19097" y="97105"/>
                  </a:lnTo>
                  <a:lnTo>
                    <a:pt x="19059" y="139669"/>
                  </a:lnTo>
                  <a:lnTo>
                    <a:pt x="19051" y="184021"/>
                  </a:lnTo>
                  <a:lnTo>
                    <a:pt x="19050" y="229233"/>
                  </a:lnTo>
                  <a:lnTo>
                    <a:pt x="19050" y="245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443">
              <a:extLst>
                <a:ext uri="{FF2B5EF4-FFF2-40B4-BE49-F238E27FC236}">
                  <a16:creationId xmlns:a16="http://schemas.microsoft.com/office/drawing/2014/main" id="{D34EFB61-E379-DC01-B9E4-07EA2870E85E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974158" y="1847850"/>
              <a:ext cx="80932" cy="94026"/>
            </a:xfrm>
            <a:custGeom>
              <a:avLst/>
              <a:gdLst/>
              <a:ahLst/>
              <a:cxnLst/>
              <a:rect l="0" t="0" r="0" b="0"/>
              <a:pathLst>
                <a:path w="80932" h="94026">
                  <a:moveTo>
                    <a:pt x="36117" y="28575"/>
                  </a:moveTo>
                  <a:lnTo>
                    <a:pt x="36117" y="28575"/>
                  </a:lnTo>
                  <a:lnTo>
                    <a:pt x="45249" y="19442"/>
                  </a:lnTo>
                  <a:lnTo>
                    <a:pt x="45639" y="1443"/>
                  </a:lnTo>
                  <a:lnTo>
                    <a:pt x="44582" y="962"/>
                  </a:lnTo>
                  <a:lnTo>
                    <a:pt x="40585" y="428"/>
                  </a:lnTo>
                  <a:lnTo>
                    <a:pt x="27328" y="5183"/>
                  </a:lnTo>
                  <a:lnTo>
                    <a:pt x="18805" y="13240"/>
                  </a:lnTo>
                  <a:lnTo>
                    <a:pt x="4710" y="35659"/>
                  </a:lnTo>
                  <a:lnTo>
                    <a:pt x="0" y="59249"/>
                  </a:lnTo>
                  <a:lnTo>
                    <a:pt x="3662" y="81291"/>
                  </a:lnTo>
                  <a:lnTo>
                    <a:pt x="7072" y="85944"/>
                  </a:lnTo>
                  <a:lnTo>
                    <a:pt x="11462" y="89046"/>
                  </a:lnTo>
                  <a:lnTo>
                    <a:pt x="21983" y="92493"/>
                  </a:lnTo>
                  <a:lnTo>
                    <a:pt x="33717" y="94025"/>
                  </a:lnTo>
                  <a:lnTo>
                    <a:pt x="57278" y="89831"/>
                  </a:lnTo>
                  <a:lnTo>
                    <a:pt x="69511" y="81905"/>
                  </a:lnTo>
                  <a:lnTo>
                    <a:pt x="74254" y="76828"/>
                  </a:lnTo>
                  <a:lnTo>
                    <a:pt x="79525" y="65543"/>
                  </a:lnTo>
                  <a:lnTo>
                    <a:pt x="80931" y="59571"/>
                  </a:lnTo>
                  <a:lnTo>
                    <a:pt x="77852" y="30939"/>
                  </a:lnTo>
                  <a:lnTo>
                    <a:pt x="70188" y="16220"/>
                  </a:lnTo>
                  <a:lnTo>
                    <a:pt x="65181" y="10813"/>
                  </a:lnTo>
                  <a:lnTo>
                    <a:pt x="361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44">
              <a:extLst>
                <a:ext uri="{FF2B5EF4-FFF2-40B4-BE49-F238E27FC236}">
                  <a16:creationId xmlns:a16="http://schemas.microsoft.com/office/drawing/2014/main" id="{DB9B9B1F-2E96-56AA-DC6D-6095C08A4931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81675" y="1838796"/>
              <a:ext cx="120042" cy="94780"/>
            </a:xfrm>
            <a:custGeom>
              <a:avLst/>
              <a:gdLst/>
              <a:ahLst/>
              <a:cxnLst/>
              <a:rect l="0" t="0" r="0" b="0"/>
              <a:pathLst>
                <a:path w="120042" h="94780">
                  <a:moveTo>
                    <a:pt x="9525" y="37629"/>
                  </a:moveTo>
                  <a:lnTo>
                    <a:pt x="9525" y="37629"/>
                  </a:lnTo>
                  <a:lnTo>
                    <a:pt x="17129" y="28967"/>
                  </a:lnTo>
                  <a:lnTo>
                    <a:pt x="25772" y="15895"/>
                  </a:lnTo>
                  <a:lnTo>
                    <a:pt x="31915" y="12094"/>
                  </a:lnTo>
                  <a:lnTo>
                    <a:pt x="65548" y="1915"/>
                  </a:lnTo>
                  <a:lnTo>
                    <a:pt x="91853" y="0"/>
                  </a:lnTo>
                  <a:lnTo>
                    <a:pt x="104676" y="5383"/>
                  </a:lnTo>
                  <a:lnTo>
                    <a:pt x="111059" y="9782"/>
                  </a:lnTo>
                  <a:lnTo>
                    <a:pt x="115314" y="16948"/>
                  </a:lnTo>
                  <a:lnTo>
                    <a:pt x="120041" y="36198"/>
                  </a:lnTo>
                  <a:lnTo>
                    <a:pt x="119187" y="45142"/>
                  </a:lnTo>
                  <a:lnTo>
                    <a:pt x="112592" y="60724"/>
                  </a:lnTo>
                  <a:lnTo>
                    <a:pt x="91921" y="81396"/>
                  </a:lnTo>
                  <a:lnTo>
                    <a:pt x="71898" y="88831"/>
                  </a:lnTo>
                  <a:lnTo>
                    <a:pt x="27342" y="93996"/>
                  </a:lnTo>
                  <a:lnTo>
                    <a:pt x="0" y="94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45">
              <a:extLst>
                <a:ext uri="{FF2B5EF4-FFF2-40B4-BE49-F238E27FC236}">
                  <a16:creationId xmlns:a16="http://schemas.microsoft.com/office/drawing/2014/main" id="{63230C60-89C6-DF52-417A-5A9FE0688B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91200" y="1857802"/>
              <a:ext cx="47626" cy="256749"/>
            </a:xfrm>
            <a:custGeom>
              <a:avLst/>
              <a:gdLst/>
              <a:ahLst/>
              <a:cxnLst/>
              <a:rect l="0" t="0" r="0" b="0"/>
              <a:pathLst>
                <a:path w="47626" h="256749">
                  <a:moveTo>
                    <a:pt x="0" y="18623"/>
                  </a:moveTo>
                  <a:lnTo>
                    <a:pt x="0" y="18623"/>
                  </a:lnTo>
                  <a:lnTo>
                    <a:pt x="8201" y="10422"/>
                  </a:lnTo>
                  <a:lnTo>
                    <a:pt x="9491" y="0"/>
                  </a:lnTo>
                  <a:lnTo>
                    <a:pt x="14571" y="4756"/>
                  </a:lnTo>
                  <a:lnTo>
                    <a:pt x="18461" y="44327"/>
                  </a:lnTo>
                  <a:lnTo>
                    <a:pt x="23990" y="87200"/>
                  </a:lnTo>
                  <a:lnTo>
                    <a:pt x="32273" y="126196"/>
                  </a:lnTo>
                  <a:lnTo>
                    <a:pt x="36373" y="164561"/>
                  </a:lnTo>
                  <a:lnTo>
                    <a:pt x="40695" y="210258"/>
                  </a:lnTo>
                  <a:lnTo>
                    <a:pt x="47625" y="256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46">
              <a:extLst>
                <a:ext uri="{FF2B5EF4-FFF2-40B4-BE49-F238E27FC236}">
                  <a16:creationId xmlns:a16="http://schemas.microsoft.com/office/drawing/2014/main" id="{D3340952-E0FE-4344-784A-93ECA896A63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420465" y="1771651"/>
              <a:ext cx="187686" cy="171450"/>
            </a:xfrm>
            <a:custGeom>
              <a:avLst/>
              <a:gdLst/>
              <a:ahLst/>
              <a:cxnLst/>
              <a:rect l="0" t="0" r="0" b="0"/>
              <a:pathLst>
                <a:path w="187686" h="171450">
                  <a:moveTo>
                    <a:pt x="94510" y="9524"/>
                  </a:moveTo>
                  <a:lnTo>
                    <a:pt x="94510" y="9524"/>
                  </a:lnTo>
                  <a:lnTo>
                    <a:pt x="94510" y="0"/>
                  </a:lnTo>
                  <a:lnTo>
                    <a:pt x="135214" y="35647"/>
                  </a:lnTo>
                  <a:lnTo>
                    <a:pt x="162562" y="60467"/>
                  </a:lnTo>
                  <a:lnTo>
                    <a:pt x="182755" y="92093"/>
                  </a:lnTo>
                  <a:lnTo>
                    <a:pt x="187685" y="106073"/>
                  </a:lnTo>
                  <a:lnTo>
                    <a:pt x="187318" y="108815"/>
                  </a:lnTo>
                  <a:lnTo>
                    <a:pt x="186016" y="110643"/>
                  </a:lnTo>
                  <a:lnTo>
                    <a:pt x="160020" y="129056"/>
                  </a:lnTo>
                  <a:lnTo>
                    <a:pt x="120619" y="140388"/>
                  </a:lnTo>
                  <a:lnTo>
                    <a:pt x="77168" y="152535"/>
                  </a:lnTo>
                  <a:lnTo>
                    <a:pt x="35664" y="160688"/>
                  </a:lnTo>
                  <a:lnTo>
                    <a:pt x="16631" y="162616"/>
                  </a:lnTo>
                  <a:lnTo>
                    <a:pt x="0" y="171042"/>
                  </a:lnTo>
                  <a:lnTo>
                    <a:pt x="27835" y="171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47">
              <a:extLst>
                <a:ext uri="{FF2B5EF4-FFF2-40B4-BE49-F238E27FC236}">
                  <a16:creationId xmlns:a16="http://schemas.microsoft.com/office/drawing/2014/main" id="{BC33317E-6ACA-2B6D-5417-0A44472ECB5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38866" y="1762125"/>
              <a:ext cx="314210" cy="114301"/>
            </a:xfrm>
            <a:custGeom>
              <a:avLst/>
              <a:gdLst/>
              <a:ahLst/>
              <a:cxnLst/>
              <a:rect l="0" t="0" r="0" b="0"/>
              <a:pathLst>
                <a:path w="314210" h="11430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44166" y="13183"/>
                  </a:lnTo>
                  <a:lnTo>
                    <a:pt x="78975" y="29659"/>
                  </a:lnTo>
                  <a:lnTo>
                    <a:pt x="108337" y="45124"/>
                  </a:lnTo>
                  <a:lnTo>
                    <a:pt x="146672" y="59231"/>
                  </a:lnTo>
                  <a:lnTo>
                    <a:pt x="185899" y="73994"/>
                  </a:lnTo>
                  <a:lnTo>
                    <a:pt x="223275" y="85072"/>
                  </a:lnTo>
                  <a:lnTo>
                    <a:pt x="262218" y="95056"/>
                  </a:lnTo>
                  <a:lnTo>
                    <a:pt x="309633" y="112407"/>
                  </a:lnTo>
                  <a:lnTo>
                    <a:pt x="314209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90">
            <a:extLst>
              <a:ext uri="{FF2B5EF4-FFF2-40B4-BE49-F238E27FC236}">
                <a16:creationId xmlns:a16="http://schemas.microsoft.com/office/drawing/2014/main" id="{513944B4-CFAA-83C8-720B-2771D3435FF2}"/>
              </a:ext>
            </a:extLst>
          </p:cNvPr>
          <p:cNvGrpSpPr/>
          <p:nvPr/>
        </p:nvGrpSpPr>
        <p:grpSpPr>
          <a:xfrm>
            <a:off x="1438275" y="2162175"/>
            <a:ext cx="1228726" cy="447676"/>
            <a:chOff x="1438275" y="2162175"/>
            <a:chExt cx="1228726" cy="447676"/>
          </a:xfrm>
        </p:grpSpPr>
        <p:sp>
          <p:nvSpPr>
            <p:cNvPr id="522" name="SMARTInkShape-448">
              <a:extLst>
                <a:ext uri="{FF2B5EF4-FFF2-40B4-BE49-F238E27FC236}">
                  <a16:creationId xmlns:a16="http://schemas.microsoft.com/office/drawing/2014/main" id="{E8E5E064-8CF0-8BD2-8F28-1BC18CD42C7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69317" y="2287881"/>
              <a:ext cx="197684" cy="150520"/>
            </a:xfrm>
            <a:custGeom>
              <a:avLst/>
              <a:gdLst/>
              <a:ahLst/>
              <a:cxnLst/>
              <a:rect l="0" t="0" r="0" b="0"/>
              <a:pathLst>
                <a:path w="197684" h="150520">
                  <a:moveTo>
                    <a:pt x="35758" y="36219"/>
                  </a:moveTo>
                  <a:lnTo>
                    <a:pt x="35758" y="36219"/>
                  </a:lnTo>
                  <a:lnTo>
                    <a:pt x="40814" y="36219"/>
                  </a:lnTo>
                  <a:lnTo>
                    <a:pt x="42304" y="35161"/>
                  </a:lnTo>
                  <a:lnTo>
                    <a:pt x="43297" y="33397"/>
                  </a:lnTo>
                  <a:lnTo>
                    <a:pt x="45273" y="26728"/>
                  </a:lnTo>
                  <a:lnTo>
                    <a:pt x="5559" y="71475"/>
                  </a:lnTo>
                  <a:lnTo>
                    <a:pt x="0" y="90292"/>
                  </a:lnTo>
                  <a:lnTo>
                    <a:pt x="4343" y="105760"/>
                  </a:lnTo>
                  <a:lnTo>
                    <a:pt x="14266" y="126391"/>
                  </a:lnTo>
                  <a:lnTo>
                    <a:pt x="24089" y="129212"/>
                  </a:lnTo>
                  <a:lnTo>
                    <a:pt x="36922" y="129408"/>
                  </a:lnTo>
                  <a:lnTo>
                    <a:pt x="46153" y="125967"/>
                  </a:lnTo>
                  <a:lnTo>
                    <a:pt x="57300" y="118079"/>
                  </a:lnTo>
                  <a:lnTo>
                    <a:pt x="58586" y="113017"/>
                  </a:lnTo>
                  <a:lnTo>
                    <a:pt x="57193" y="98927"/>
                  </a:lnTo>
                  <a:lnTo>
                    <a:pt x="38615" y="60565"/>
                  </a:lnTo>
                  <a:lnTo>
                    <a:pt x="29776" y="48711"/>
                  </a:lnTo>
                  <a:lnTo>
                    <a:pt x="27808" y="42477"/>
                  </a:lnTo>
                  <a:lnTo>
                    <a:pt x="28341" y="39333"/>
                  </a:lnTo>
                  <a:lnTo>
                    <a:pt x="31756" y="33017"/>
                  </a:lnTo>
                  <a:lnTo>
                    <a:pt x="58044" y="4468"/>
                  </a:lnTo>
                  <a:lnTo>
                    <a:pt x="64360" y="941"/>
                  </a:lnTo>
                  <a:lnTo>
                    <a:pt x="67526" y="0"/>
                  </a:lnTo>
                  <a:lnTo>
                    <a:pt x="69637" y="431"/>
                  </a:lnTo>
                  <a:lnTo>
                    <a:pt x="71044" y="1777"/>
                  </a:lnTo>
                  <a:lnTo>
                    <a:pt x="73666" y="6095"/>
                  </a:lnTo>
                  <a:lnTo>
                    <a:pt x="81092" y="16592"/>
                  </a:lnTo>
                  <a:lnTo>
                    <a:pt x="88936" y="37812"/>
                  </a:lnTo>
                  <a:lnTo>
                    <a:pt x="92675" y="83752"/>
                  </a:lnTo>
                  <a:lnTo>
                    <a:pt x="92894" y="109975"/>
                  </a:lnTo>
                  <a:lnTo>
                    <a:pt x="92904" y="106638"/>
                  </a:lnTo>
                  <a:lnTo>
                    <a:pt x="93964" y="105390"/>
                  </a:lnTo>
                  <a:lnTo>
                    <a:pt x="97963" y="104003"/>
                  </a:lnTo>
                  <a:lnTo>
                    <a:pt x="99453" y="102575"/>
                  </a:lnTo>
                  <a:lnTo>
                    <a:pt x="101108" y="98166"/>
                  </a:lnTo>
                  <a:lnTo>
                    <a:pt x="102041" y="89734"/>
                  </a:lnTo>
                  <a:lnTo>
                    <a:pt x="116506" y="70857"/>
                  </a:lnTo>
                  <a:lnTo>
                    <a:pt x="149991" y="28731"/>
                  </a:lnTo>
                  <a:lnTo>
                    <a:pt x="166173" y="18901"/>
                  </a:lnTo>
                  <a:lnTo>
                    <a:pt x="173295" y="17682"/>
                  </a:lnTo>
                  <a:lnTo>
                    <a:pt x="176132" y="19628"/>
                  </a:lnTo>
                  <a:lnTo>
                    <a:pt x="182108" y="27434"/>
                  </a:lnTo>
                  <a:lnTo>
                    <a:pt x="183066" y="32479"/>
                  </a:lnTo>
                  <a:lnTo>
                    <a:pt x="179162" y="75802"/>
                  </a:lnTo>
                  <a:lnTo>
                    <a:pt x="179848" y="102275"/>
                  </a:lnTo>
                  <a:lnTo>
                    <a:pt x="188044" y="140227"/>
                  </a:lnTo>
                  <a:lnTo>
                    <a:pt x="197683" y="150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49">
              <a:extLst>
                <a:ext uri="{FF2B5EF4-FFF2-40B4-BE49-F238E27FC236}">
                  <a16:creationId xmlns:a16="http://schemas.microsoft.com/office/drawing/2014/main" id="{314075F9-63A1-42BC-BDFB-1D22A84CCA6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419350" y="2247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1058" y="17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50">
              <a:extLst>
                <a:ext uri="{FF2B5EF4-FFF2-40B4-BE49-F238E27FC236}">
                  <a16:creationId xmlns:a16="http://schemas.microsoft.com/office/drawing/2014/main" id="{327AD397-D4FA-D90C-1D02-3E5BEC74F3E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381425" y="2306374"/>
              <a:ext cx="9351" cy="132027"/>
            </a:xfrm>
            <a:custGeom>
              <a:avLst/>
              <a:gdLst/>
              <a:ahLst/>
              <a:cxnLst/>
              <a:rect l="0" t="0" r="0" b="0"/>
              <a:pathLst>
                <a:path w="9351" h="132027">
                  <a:moveTo>
                    <a:pt x="9350" y="8201"/>
                  </a:moveTo>
                  <a:lnTo>
                    <a:pt x="9350" y="8201"/>
                  </a:lnTo>
                  <a:lnTo>
                    <a:pt x="9350" y="0"/>
                  </a:lnTo>
                  <a:lnTo>
                    <a:pt x="9350" y="12050"/>
                  </a:lnTo>
                  <a:lnTo>
                    <a:pt x="6528" y="18025"/>
                  </a:lnTo>
                  <a:lnTo>
                    <a:pt x="4294" y="21101"/>
                  </a:lnTo>
                  <a:lnTo>
                    <a:pt x="1149" y="40598"/>
                  </a:lnTo>
                  <a:lnTo>
                    <a:pt x="0" y="82082"/>
                  </a:lnTo>
                  <a:lnTo>
                    <a:pt x="906" y="114787"/>
                  </a:lnTo>
                  <a:lnTo>
                    <a:pt x="9350" y="1320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51">
              <a:extLst>
                <a:ext uri="{FF2B5EF4-FFF2-40B4-BE49-F238E27FC236}">
                  <a16:creationId xmlns:a16="http://schemas.microsoft.com/office/drawing/2014/main" id="{92CC4679-04F5-C359-B305-E486A31153B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19325" y="23050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8663" y="20971"/>
                  </a:lnTo>
                  <a:lnTo>
                    <a:pt x="25968" y="12329"/>
                  </a:lnTo>
                  <a:lnTo>
                    <a:pt x="70591" y="183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52">
              <a:extLst>
                <a:ext uri="{FF2B5EF4-FFF2-40B4-BE49-F238E27FC236}">
                  <a16:creationId xmlns:a16="http://schemas.microsoft.com/office/drawing/2014/main" id="{BBA99E1C-CC29-41FB-FAE0-82197728DA8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48054" y="2162175"/>
              <a:ext cx="114147" cy="255030"/>
            </a:xfrm>
            <a:custGeom>
              <a:avLst/>
              <a:gdLst/>
              <a:ahLst/>
              <a:cxnLst/>
              <a:rect l="0" t="0" r="0" b="0"/>
              <a:pathLst>
                <a:path w="114147" h="255030">
                  <a:moveTo>
                    <a:pt x="28421" y="0"/>
                  </a:moveTo>
                  <a:lnTo>
                    <a:pt x="28421" y="0"/>
                  </a:lnTo>
                  <a:lnTo>
                    <a:pt x="33477" y="5056"/>
                  </a:lnTo>
                  <a:lnTo>
                    <a:pt x="33138" y="16005"/>
                  </a:lnTo>
                  <a:lnTo>
                    <a:pt x="22496" y="63491"/>
                  </a:lnTo>
                  <a:lnTo>
                    <a:pt x="16785" y="102460"/>
                  </a:lnTo>
                  <a:lnTo>
                    <a:pt x="8745" y="142189"/>
                  </a:lnTo>
                  <a:lnTo>
                    <a:pt x="2483" y="180772"/>
                  </a:lnTo>
                  <a:lnTo>
                    <a:pt x="193" y="228181"/>
                  </a:lnTo>
                  <a:lnTo>
                    <a:pt x="0" y="238292"/>
                  </a:lnTo>
                  <a:lnTo>
                    <a:pt x="2737" y="246313"/>
                  </a:lnTo>
                  <a:lnTo>
                    <a:pt x="4948" y="249934"/>
                  </a:lnTo>
                  <a:lnTo>
                    <a:pt x="8539" y="252347"/>
                  </a:lnTo>
                  <a:lnTo>
                    <a:pt x="18174" y="255029"/>
                  </a:lnTo>
                  <a:lnTo>
                    <a:pt x="22648" y="254686"/>
                  </a:lnTo>
                  <a:lnTo>
                    <a:pt x="68858" y="242930"/>
                  </a:lnTo>
                  <a:lnTo>
                    <a:pt x="114146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53">
              <a:extLst>
                <a:ext uri="{FF2B5EF4-FFF2-40B4-BE49-F238E27FC236}">
                  <a16:creationId xmlns:a16="http://schemas.microsoft.com/office/drawing/2014/main" id="{1CBAA960-A933-7737-D9DC-30FD3BEB67A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066925" y="2309511"/>
              <a:ext cx="190501" cy="87971"/>
            </a:xfrm>
            <a:custGeom>
              <a:avLst/>
              <a:gdLst/>
              <a:ahLst/>
              <a:cxnLst/>
              <a:rect l="0" t="0" r="0" b="0"/>
              <a:pathLst>
                <a:path w="190501" h="87971">
                  <a:moveTo>
                    <a:pt x="0" y="24114"/>
                  </a:moveTo>
                  <a:lnTo>
                    <a:pt x="0" y="24114"/>
                  </a:lnTo>
                  <a:lnTo>
                    <a:pt x="16247" y="8926"/>
                  </a:lnTo>
                  <a:lnTo>
                    <a:pt x="25510" y="6208"/>
                  </a:lnTo>
                  <a:lnTo>
                    <a:pt x="31799" y="5572"/>
                  </a:lnTo>
                  <a:lnTo>
                    <a:pt x="33899" y="4345"/>
                  </a:lnTo>
                  <a:lnTo>
                    <a:pt x="35299" y="2468"/>
                  </a:lnTo>
                  <a:lnTo>
                    <a:pt x="36233" y="158"/>
                  </a:lnTo>
                  <a:lnTo>
                    <a:pt x="37913" y="735"/>
                  </a:lnTo>
                  <a:lnTo>
                    <a:pt x="48215" y="16870"/>
                  </a:lnTo>
                  <a:lnTo>
                    <a:pt x="62519" y="47698"/>
                  </a:lnTo>
                  <a:lnTo>
                    <a:pt x="64828" y="64229"/>
                  </a:lnTo>
                  <a:lnTo>
                    <a:pt x="63032" y="76515"/>
                  </a:lnTo>
                  <a:lnTo>
                    <a:pt x="61071" y="81273"/>
                  </a:lnTo>
                  <a:lnTo>
                    <a:pt x="58706" y="84445"/>
                  </a:lnTo>
                  <a:lnTo>
                    <a:pt x="53255" y="87970"/>
                  </a:lnTo>
                  <a:lnTo>
                    <a:pt x="44483" y="86714"/>
                  </a:lnTo>
                  <a:lnTo>
                    <a:pt x="39180" y="84897"/>
                  </a:lnTo>
                  <a:lnTo>
                    <a:pt x="35645" y="82628"/>
                  </a:lnTo>
                  <a:lnTo>
                    <a:pt x="33288" y="80057"/>
                  </a:lnTo>
                  <a:lnTo>
                    <a:pt x="31717" y="77284"/>
                  </a:lnTo>
                  <a:lnTo>
                    <a:pt x="29506" y="63269"/>
                  </a:lnTo>
                  <a:lnTo>
                    <a:pt x="38964" y="40654"/>
                  </a:lnTo>
                  <a:lnTo>
                    <a:pt x="49420" y="28643"/>
                  </a:lnTo>
                  <a:lnTo>
                    <a:pt x="62181" y="19777"/>
                  </a:lnTo>
                  <a:lnTo>
                    <a:pt x="78436" y="12309"/>
                  </a:lnTo>
                  <a:lnTo>
                    <a:pt x="115551" y="7211"/>
                  </a:lnTo>
                  <a:lnTo>
                    <a:pt x="159232" y="0"/>
                  </a:lnTo>
                  <a:lnTo>
                    <a:pt x="190500" y="5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54">
              <a:extLst>
                <a:ext uri="{FF2B5EF4-FFF2-40B4-BE49-F238E27FC236}">
                  <a16:creationId xmlns:a16="http://schemas.microsoft.com/office/drawing/2014/main" id="{AD1802A0-686A-88B0-8619-70452A4C392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003419" y="2305050"/>
              <a:ext cx="43624" cy="102205"/>
            </a:xfrm>
            <a:custGeom>
              <a:avLst/>
              <a:gdLst/>
              <a:ahLst/>
              <a:cxnLst/>
              <a:rect l="0" t="0" r="0" b="0"/>
              <a:pathLst>
                <a:path w="43624" h="102205">
                  <a:moveTo>
                    <a:pt x="25406" y="38100"/>
                  </a:moveTo>
                  <a:lnTo>
                    <a:pt x="25406" y="38100"/>
                  </a:lnTo>
                  <a:lnTo>
                    <a:pt x="33607" y="29899"/>
                  </a:lnTo>
                  <a:lnTo>
                    <a:pt x="34539" y="23911"/>
                  </a:lnTo>
                  <a:lnTo>
                    <a:pt x="35728" y="22291"/>
                  </a:lnTo>
                  <a:lnTo>
                    <a:pt x="39871" y="20490"/>
                  </a:lnTo>
                  <a:lnTo>
                    <a:pt x="41399" y="18952"/>
                  </a:lnTo>
                  <a:lnTo>
                    <a:pt x="43098" y="14420"/>
                  </a:lnTo>
                  <a:lnTo>
                    <a:pt x="42492" y="12788"/>
                  </a:lnTo>
                  <a:lnTo>
                    <a:pt x="41030" y="11701"/>
                  </a:lnTo>
                  <a:lnTo>
                    <a:pt x="36136" y="9955"/>
                  </a:lnTo>
                  <a:lnTo>
                    <a:pt x="30231" y="9652"/>
                  </a:lnTo>
                  <a:lnTo>
                    <a:pt x="24728" y="12404"/>
                  </a:lnTo>
                  <a:lnTo>
                    <a:pt x="17696" y="19271"/>
                  </a:lnTo>
                  <a:lnTo>
                    <a:pt x="7515" y="32907"/>
                  </a:lnTo>
                  <a:lnTo>
                    <a:pt x="1580" y="49550"/>
                  </a:lnTo>
                  <a:lnTo>
                    <a:pt x="0" y="66472"/>
                  </a:lnTo>
                  <a:lnTo>
                    <a:pt x="2825" y="81049"/>
                  </a:lnTo>
                  <a:lnTo>
                    <a:pt x="10366" y="96099"/>
                  </a:lnTo>
                  <a:lnTo>
                    <a:pt x="16252" y="100919"/>
                  </a:lnTo>
                  <a:lnTo>
                    <a:pt x="19303" y="102204"/>
                  </a:lnTo>
                  <a:lnTo>
                    <a:pt x="22396" y="100944"/>
                  </a:lnTo>
                  <a:lnTo>
                    <a:pt x="28654" y="93900"/>
                  </a:lnTo>
                  <a:lnTo>
                    <a:pt x="40237" y="66643"/>
                  </a:lnTo>
                  <a:lnTo>
                    <a:pt x="43623" y="40407"/>
                  </a:lnTo>
                  <a:lnTo>
                    <a:pt x="43027" y="22192"/>
                  </a:lnTo>
                  <a:lnTo>
                    <a:pt x="349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55">
              <a:extLst>
                <a:ext uri="{FF2B5EF4-FFF2-40B4-BE49-F238E27FC236}">
                  <a16:creationId xmlns:a16="http://schemas.microsoft.com/office/drawing/2014/main" id="{F14E6845-9B7C-41C7-3E60-8B33729A489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866900" y="2324677"/>
              <a:ext cx="79354" cy="66099"/>
            </a:xfrm>
            <a:custGeom>
              <a:avLst/>
              <a:gdLst/>
              <a:ahLst/>
              <a:cxnLst/>
              <a:rect l="0" t="0" r="0" b="0"/>
              <a:pathLst>
                <a:path w="79354" h="66099">
                  <a:moveTo>
                    <a:pt x="9525" y="37523"/>
                  </a:moveTo>
                  <a:lnTo>
                    <a:pt x="9525" y="37523"/>
                  </a:lnTo>
                  <a:lnTo>
                    <a:pt x="22782" y="16065"/>
                  </a:lnTo>
                  <a:lnTo>
                    <a:pt x="36971" y="6000"/>
                  </a:lnTo>
                  <a:lnTo>
                    <a:pt x="49525" y="1372"/>
                  </a:lnTo>
                  <a:lnTo>
                    <a:pt x="59947" y="0"/>
                  </a:lnTo>
                  <a:lnTo>
                    <a:pt x="66507" y="2502"/>
                  </a:lnTo>
                  <a:lnTo>
                    <a:pt x="69739" y="4651"/>
                  </a:lnTo>
                  <a:lnTo>
                    <a:pt x="79342" y="17788"/>
                  </a:lnTo>
                  <a:lnTo>
                    <a:pt x="79353" y="23308"/>
                  </a:lnTo>
                  <a:lnTo>
                    <a:pt x="73721" y="35086"/>
                  </a:lnTo>
                  <a:lnTo>
                    <a:pt x="63706" y="48560"/>
                  </a:lnTo>
                  <a:lnTo>
                    <a:pt x="48980" y="59256"/>
                  </a:lnTo>
                  <a:lnTo>
                    <a:pt x="0" y="66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56">
              <a:extLst>
                <a:ext uri="{FF2B5EF4-FFF2-40B4-BE49-F238E27FC236}">
                  <a16:creationId xmlns:a16="http://schemas.microsoft.com/office/drawing/2014/main" id="{1416C2AD-6207-636C-C723-A856C6201FF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876425" y="2306766"/>
              <a:ext cx="24073" cy="274510"/>
            </a:xfrm>
            <a:custGeom>
              <a:avLst/>
              <a:gdLst/>
              <a:ahLst/>
              <a:cxnLst/>
              <a:rect l="0" t="0" r="0" b="0"/>
              <a:pathLst>
                <a:path w="24073" h="274510">
                  <a:moveTo>
                    <a:pt x="9525" y="17334"/>
                  </a:moveTo>
                  <a:lnTo>
                    <a:pt x="9525" y="17334"/>
                  </a:lnTo>
                  <a:lnTo>
                    <a:pt x="14582" y="12278"/>
                  </a:lnTo>
                  <a:lnTo>
                    <a:pt x="17064" y="6973"/>
                  </a:lnTo>
                  <a:lnTo>
                    <a:pt x="18658" y="0"/>
                  </a:lnTo>
                  <a:lnTo>
                    <a:pt x="18875" y="1869"/>
                  </a:lnTo>
                  <a:lnTo>
                    <a:pt x="18934" y="3849"/>
                  </a:lnTo>
                  <a:lnTo>
                    <a:pt x="24072" y="16749"/>
                  </a:lnTo>
                  <a:lnTo>
                    <a:pt x="23751" y="28010"/>
                  </a:lnTo>
                  <a:lnTo>
                    <a:pt x="19669" y="71853"/>
                  </a:lnTo>
                  <a:lnTo>
                    <a:pt x="14075" y="118757"/>
                  </a:lnTo>
                  <a:lnTo>
                    <a:pt x="10874" y="154747"/>
                  </a:lnTo>
                  <a:lnTo>
                    <a:pt x="9925" y="202335"/>
                  </a:lnTo>
                  <a:lnTo>
                    <a:pt x="9644" y="241483"/>
                  </a:lnTo>
                  <a:lnTo>
                    <a:pt x="0" y="2745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57">
              <a:extLst>
                <a:ext uri="{FF2B5EF4-FFF2-40B4-BE49-F238E27FC236}">
                  <a16:creationId xmlns:a16="http://schemas.microsoft.com/office/drawing/2014/main" id="{4C43D08B-8158-1503-B5E8-C992017F283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762402" y="2314575"/>
              <a:ext cx="50904" cy="98587"/>
            </a:xfrm>
            <a:custGeom>
              <a:avLst/>
              <a:gdLst/>
              <a:ahLst/>
              <a:cxnLst/>
              <a:rect l="0" t="0" r="0" b="0"/>
              <a:pathLst>
                <a:path w="50904" h="98587">
                  <a:moveTo>
                    <a:pt x="18773" y="38100"/>
                  </a:moveTo>
                  <a:lnTo>
                    <a:pt x="18773" y="38100"/>
                  </a:lnTo>
                  <a:lnTo>
                    <a:pt x="23830" y="38100"/>
                  </a:lnTo>
                  <a:lnTo>
                    <a:pt x="25319" y="37042"/>
                  </a:lnTo>
                  <a:lnTo>
                    <a:pt x="26312" y="35278"/>
                  </a:lnTo>
                  <a:lnTo>
                    <a:pt x="26974" y="33044"/>
                  </a:lnTo>
                  <a:lnTo>
                    <a:pt x="28474" y="31554"/>
                  </a:lnTo>
                  <a:lnTo>
                    <a:pt x="32962" y="29899"/>
                  </a:lnTo>
                  <a:lnTo>
                    <a:pt x="34582" y="28399"/>
                  </a:lnTo>
                  <a:lnTo>
                    <a:pt x="37396" y="20490"/>
                  </a:lnTo>
                  <a:lnTo>
                    <a:pt x="37812" y="4898"/>
                  </a:lnTo>
                  <a:lnTo>
                    <a:pt x="36757" y="3265"/>
                  </a:lnTo>
                  <a:lnTo>
                    <a:pt x="34996" y="2177"/>
                  </a:lnTo>
                  <a:lnTo>
                    <a:pt x="32763" y="1451"/>
                  </a:lnTo>
                  <a:lnTo>
                    <a:pt x="30216" y="3084"/>
                  </a:lnTo>
                  <a:lnTo>
                    <a:pt x="6825" y="38066"/>
                  </a:lnTo>
                  <a:lnTo>
                    <a:pt x="1827" y="52083"/>
                  </a:lnTo>
                  <a:lnTo>
                    <a:pt x="0" y="69601"/>
                  </a:lnTo>
                  <a:lnTo>
                    <a:pt x="4862" y="84358"/>
                  </a:lnTo>
                  <a:lnTo>
                    <a:pt x="15765" y="93231"/>
                  </a:lnTo>
                  <a:lnTo>
                    <a:pt x="23118" y="97079"/>
                  </a:lnTo>
                  <a:lnTo>
                    <a:pt x="29078" y="98586"/>
                  </a:lnTo>
                  <a:lnTo>
                    <a:pt x="34109" y="98533"/>
                  </a:lnTo>
                  <a:lnTo>
                    <a:pt x="42523" y="95651"/>
                  </a:lnTo>
                  <a:lnTo>
                    <a:pt x="49790" y="90842"/>
                  </a:lnTo>
                  <a:lnTo>
                    <a:pt x="50903" y="73888"/>
                  </a:lnTo>
                  <a:lnTo>
                    <a:pt x="45699" y="27604"/>
                  </a:lnTo>
                  <a:lnTo>
                    <a:pt x="282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58">
              <a:extLst>
                <a:ext uri="{FF2B5EF4-FFF2-40B4-BE49-F238E27FC236}">
                  <a16:creationId xmlns:a16="http://schemas.microsoft.com/office/drawing/2014/main" id="{47A47422-FAD8-EA93-8550-A60BCB584F8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571625" y="2316442"/>
              <a:ext cx="180976" cy="99176"/>
            </a:xfrm>
            <a:custGeom>
              <a:avLst/>
              <a:gdLst/>
              <a:ahLst/>
              <a:cxnLst/>
              <a:rect l="0" t="0" r="0" b="0"/>
              <a:pathLst>
                <a:path w="180976" h="99176">
                  <a:moveTo>
                    <a:pt x="0" y="36233"/>
                  </a:moveTo>
                  <a:lnTo>
                    <a:pt x="0" y="36233"/>
                  </a:lnTo>
                  <a:lnTo>
                    <a:pt x="0" y="31177"/>
                  </a:lnTo>
                  <a:lnTo>
                    <a:pt x="2822" y="25872"/>
                  </a:lnTo>
                  <a:lnTo>
                    <a:pt x="13257" y="13843"/>
                  </a:lnTo>
                  <a:lnTo>
                    <a:pt x="27446" y="4434"/>
                  </a:lnTo>
                  <a:lnTo>
                    <a:pt x="40000" y="0"/>
                  </a:lnTo>
                  <a:lnTo>
                    <a:pt x="43600" y="436"/>
                  </a:lnTo>
                  <a:lnTo>
                    <a:pt x="50422" y="3743"/>
                  </a:lnTo>
                  <a:lnTo>
                    <a:pt x="69817" y="36973"/>
                  </a:lnTo>
                  <a:lnTo>
                    <a:pt x="73363" y="47498"/>
                  </a:lnTo>
                  <a:lnTo>
                    <a:pt x="75640" y="71502"/>
                  </a:lnTo>
                  <a:lnTo>
                    <a:pt x="70306" y="84011"/>
                  </a:lnTo>
                  <a:lnTo>
                    <a:pt x="61939" y="94509"/>
                  </a:lnTo>
                  <a:lnTo>
                    <a:pt x="54692" y="99175"/>
                  </a:lnTo>
                  <a:lnTo>
                    <a:pt x="50220" y="98303"/>
                  </a:lnTo>
                  <a:lnTo>
                    <a:pt x="39606" y="91689"/>
                  </a:lnTo>
                  <a:lnTo>
                    <a:pt x="35929" y="85904"/>
                  </a:lnTo>
                  <a:lnTo>
                    <a:pt x="31844" y="71009"/>
                  </a:lnTo>
                  <a:lnTo>
                    <a:pt x="32850" y="56628"/>
                  </a:lnTo>
                  <a:lnTo>
                    <a:pt x="36825" y="44239"/>
                  </a:lnTo>
                  <a:lnTo>
                    <a:pt x="42120" y="35205"/>
                  </a:lnTo>
                  <a:lnTo>
                    <a:pt x="53645" y="27662"/>
                  </a:lnTo>
                  <a:lnTo>
                    <a:pt x="94985" y="12017"/>
                  </a:lnTo>
                  <a:lnTo>
                    <a:pt x="139835" y="8232"/>
                  </a:lnTo>
                  <a:lnTo>
                    <a:pt x="180975" y="17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59">
              <a:extLst>
                <a:ext uri="{FF2B5EF4-FFF2-40B4-BE49-F238E27FC236}">
                  <a16:creationId xmlns:a16="http://schemas.microsoft.com/office/drawing/2014/main" id="{32D55193-B1F2-A312-9E4F-D975551903C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438275" y="2306811"/>
              <a:ext cx="89207" cy="110038"/>
            </a:xfrm>
            <a:custGeom>
              <a:avLst/>
              <a:gdLst/>
              <a:ahLst/>
              <a:cxnLst/>
              <a:rect l="0" t="0" r="0" b="0"/>
              <a:pathLst>
                <a:path w="89207" h="110038">
                  <a:moveTo>
                    <a:pt x="0" y="36339"/>
                  </a:moveTo>
                  <a:lnTo>
                    <a:pt x="0" y="36339"/>
                  </a:lnTo>
                  <a:lnTo>
                    <a:pt x="0" y="31283"/>
                  </a:lnTo>
                  <a:lnTo>
                    <a:pt x="2822" y="25978"/>
                  </a:lnTo>
                  <a:lnTo>
                    <a:pt x="5057" y="23081"/>
                  </a:lnTo>
                  <a:lnTo>
                    <a:pt x="10361" y="19863"/>
                  </a:lnTo>
                  <a:lnTo>
                    <a:pt x="16247" y="17375"/>
                  </a:lnTo>
                  <a:lnTo>
                    <a:pt x="36856" y="4182"/>
                  </a:lnTo>
                  <a:lnTo>
                    <a:pt x="59604" y="0"/>
                  </a:lnTo>
                  <a:lnTo>
                    <a:pt x="71646" y="1844"/>
                  </a:lnTo>
                  <a:lnTo>
                    <a:pt x="76339" y="3817"/>
                  </a:lnTo>
                  <a:lnTo>
                    <a:pt x="84376" y="11654"/>
                  </a:lnTo>
                  <a:lnTo>
                    <a:pt x="88000" y="16708"/>
                  </a:lnTo>
                  <a:lnTo>
                    <a:pt x="89206" y="33611"/>
                  </a:lnTo>
                  <a:lnTo>
                    <a:pt x="81356" y="68844"/>
                  </a:lnTo>
                  <a:lnTo>
                    <a:pt x="67615" y="89597"/>
                  </a:lnTo>
                  <a:lnTo>
                    <a:pt x="45081" y="104095"/>
                  </a:lnTo>
                  <a:lnTo>
                    <a:pt x="23353" y="110037"/>
                  </a:lnTo>
                  <a:lnTo>
                    <a:pt x="18744" y="109813"/>
                  </a:lnTo>
                  <a:lnTo>
                    <a:pt x="9525" y="103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60">
              <a:extLst>
                <a:ext uri="{FF2B5EF4-FFF2-40B4-BE49-F238E27FC236}">
                  <a16:creationId xmlns:a16="http://schemas.microsoft.com/office/drawing/2014/main" id="{21BC8CBE-53DA-07C8-8C74-327C8F1A7E4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447800" y="2314575"/>
              <a:ext cx="33629" cy="295276"/>
            </a:xfrm>
            <a:custGeom>
              <a:avLst/>
              <a:gdLst/>
              <a:ahLst/>
              <a:cxnLst/>
              <a:rect l="0" t="0" r="0" b="0"/>
              <a:pathLst>
                <a:path w="33629" h="295276">
                  <a:moveTo>
                    <a:pt x="19050" y="0"/>
                  </a:moveTo>
                  <a:lnTo>
                    <a:pt x="19050" y="0"/>
                  </a:lnTo>
                  <a:lnTo>
                    <a:pt x="28565" y="0"/>
                  </a:lnTo>
                  <a:lnTo>
                    <a:pt x="33628" y="10113"/>
                  </a:lnTo>
                  <a:lnTo>
                    <a:pt x="30671" y="48760"/>
                  </a:lnTo>
                  <a:lnTo>
                    <a:pt x="28138" y="87943"/>
                  </a:lnTo>
                  <a:lnTo>
                    <a:pt x="18337" y="130221"/>
                  </a:lnTo>
                  <a:lnTo>
                    <a:pt x="12136" y="173345"/>
                  </a:lnTo>
                  <a:lnTo>
                    <a:pt x="7476" y="216814"/>
                  </a:lnTo>
                  <a:lnTo>
                    <a:pt x="1477" y="259315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91">
            <a:extLst>
              <a:ext uri="{FF2B5EF4-FFF2-40B4-BE49-F238E27FC236}">
                <a16:creationId xmlns:a16="http://schemas.microsoft.com/office/drawing/2014/main" id="{F66ECFCA-AF4C-1B1A-7BE1-0FAD046C7EA0}"/>
              </a:ext>
            </a:extLst>
          </p:cNvPr>
          <p:cNvGrpSpPr/>
          <p:nvPr/>
        </p:nvGrpSpPr>
        <p:grpSpPr>
          <a:xfrm>
            <a:off x="321490" y="2204574"/>
            <a:ext cx="878661" cy="348127"/>
            <a:chOff x="321490" y="2204574"/>
            <a:chExt cx="878661" cy="348127"/>
          </a:xfrm>
        </p:grpSpPr>
        <p:sp>
          <p:nvSpPr>
            <p:cNvPr id="536" name="SMARTInkShape-461">
              <a:extLst>
                <a:ext uri="{FF2B5EF4-FFF2-40B4-BE49-F238E27FC236}">
                  <a16:creationId xmlns:a16="http://schemas.microsoft.com/office/drawing/2014/main" id="{9DE040DA-D548-6473-4FF8-4D45A6AE258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13528" y="2286949"/>
              <a:ext cx="186623" cy="118587"/>
            </a:xfrm>
            <a:custGeom>
              <a:avLst/>
              <a:gdLst/>
              <a:ahLst/>
              <a:cxnLst/>
              <a:rect l="0" t="0" r="0" b="0"/>
              <a:pathLst>
                <a:path w="186623" h="118587">
                  <a:moveTo>
                    <a:pt x="62797" y="56201"/>
                  </a:moveTo>
                  <a:lnTo>
                    <a:pt x="62797" y="56201"/>
                  </a:lnTo>
                  <a:lnTo>
                    <a:pt x="103679" y="55143"/>
                  </a:lnTo>
                  <a:lnTo>
                    <a:pt x="132530" y="39955"/>
                  </a:lnTo>
                  <a:lnTo>
                    <a:pt x="140709" y="33811"/>
                  </a:lnTo>
                  <a:lnTo>
                    <a:pt x="145049" y="27553"/>
                  </a:lnTo>
                  <a:lnTo>
                    <a:pt x="146207" y="24402"/>
                  </a:lnTo>
                  <a:lnTo>
                    <a:pt x="144671" y="15257"/>
                  </a:lnTo>
                  <a:lnTo>
                    <a:pt x="142780" y="9855"/>
                  </a:lnTo>
                  <a:lnTo>
                    <a:pt x="140461" y="6254"/>
                  </a:lnTo>
                  <a:lnTo>
                    <a:pt x="137856" y="3853"/>
                  </a:lnTo>
                  <a:lnTo>
                    <a:pt x="135061" y="2252"/>
                  </a:lnTo>
                  <a:lnTo>
                    <a:pt x="115959" y="0"/>
                  </a:lnTo>
                  <a:lnTo>
                    <a:pt x="75572" y="6843"/>
                  </a:lnTo>
                  <a:lnTo>
                    <a:pt x="59302" y="12392"/>
                  </a:lnTo>
                  <a:lnTo>
                    <a:pt x="33187" y="31579"/>
                  </a:lnTo>
                  <a:lnTo>
                    <a:pt x="10397" y="57372"/>
                  </a:lnTo>
                  <a:lnTo>
                    <a:pt x="2466" y="75772"/>
                  </a:lnTo>
                  <a:lnTo>
                    <a:pt x="0" y="93474"/>
                  </a:lnTo>
                  <a:lnTo>
                    <a:pt x="2431" y="108398"/>
                  </a:lnTo>
                  <a:lnTo>
                    <a:pt x="6678" y="113224"/>
                  </a:lnTo>
                  <a:lnTo>
                    <a:pt x="19864" y="118586"/>
                  </a:lnTo>
                  <a:lnTo>
                    <a:pt x="50194" y="116548"/>
                  </a:lnTo>
                  <a:lnTo>
                    <a:pt x="91822" y="106378"/>
                  </a:lnTo>
                  <a:lnTo>
                    <a:pt x="127371" y="98350"/>
                  </a:lnTo>
                  <a:lnTo>
                    <a:pt x="186622" y="94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62">
              <a:extLst>
                <a:ext uri="{FF2B5EF4-FFF2-40B4-BE49-F238E27FC236}">
                  <a16:creationId xmlns:a16="http://schemas.microsoft.com/office/drawing/2014/main" id="{53CE5364-698E-E11F-ADD6-579E0E2AA40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90600" y="2204574"/>
              <a:ext cx="17913" cy="224302"/>
            </a:xfrm>
            <a:custGeom>
              <a:avLst/>
              <a:gdLst/>
              <a:ahLst/>
              <a:cxnLst/>
              <a:rect l="0" t="0" r="0" b="0"/>
              <a:pathLst>
                <a:path w="17913" h="224302">
                  <a:moveTo>
                    <a:pt x="0" y="14751"/>
                  </a:moveTo>
                  <a:lnTo>
                    <a:pt x="0" y="14751"/>
                  </a:lnTo>
                  <a:lnTo>
                    <a:pt x="8201" y="6550"/>
                  </a:lnTo>
                  <a:lnTo>
                    <a:pt x="9133" y="562"/>
                  </a:lnTo>
                  <a:lnTo>
                    <a:pt x="10322" y="0"/>
                  </a:lnTo>
                  <a:lnTo>
                    <a:pt x="12173" y="684"/>
                  </a:lnTo>
                  <a:lnTo>
                    <a:pt x="14465" y="2198"/>
                  </a:lnTo>
                  <a:lnTo>
                    <a:pt x="15994" y="4265"/>
                  </a:lnTo>
                  <a:lnTo>
                    <a:pt x="17692" y="9385"/>
                  </a:lnTo>
                  <a:lnTo>
                    <a:pt x="17912" y="55593"/>
                  </a:lnTo>
                  <a:lnTo>
                    <a:pt x="10839" y="98786"/>
                  </a:lnTo>
                  <a:lnTo>
                    <a:pt x="8726" y="138203"/>
                  </a:lnTo>
                  <a:lnTo>
                    <a:pt x="2037" y="183932"/>
                  </a:lnTo>
                  <a:lnTo>
                    <a:pt x="1964" y="202126"/>
                  </a:lnTo>
                  <a:lnTo>
                    <a:pt x="9525" y="224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63">
              <a:extLst>
                <a:ext uri="{FF2B5EF4-FFF2-40B4-BE49-F238E27FC236}">
                  <a16:creationId xmlns:a16="http://schemas.microsoft.com/office/drawing/2014/main" id="{0ABF8B34-5C89-EA5A-DD3E-A497286981A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66775" y="2305228"/>
              <a:ext cx="98675" cy="83620"/>
            </a:xfrm>
            <a:custGeom>
              <a:avLst/>
              <a:gdLst/>
              <a:ahLst/>
              <a:cxnLst/>
              <a:rect l="0" t="0" r="0" b="0"/>
              <a:pathLst>
                <a:path w="98675" h="83620">
                  <a:moveTo>
                    <a:pt x="9525" y="66497"/>
                  </a:moveTo>
                  <a:lnTo>
                    <a:pt x="9525" y="66497"/>
                  </a:lnTo>
                  <a:lnTo>
                    <a:pt x="17129" y="57834"/>
                  </a:lnTo>
                  <a:lnTo>
                    <a:pt x="33977" y="25799"/>
                  </a:lnTo>
                  <a:lnTo>
                    <a:pt x="36268" y="17364"/>
                  </a:lnTo>
                  <a:lnTo>
                    <a:pt x="42930" y="10088"/>
                  </a:lnTo>
                  <a:lnTo>
                    <a:pt x="51888" y="4385"/>
                  </a:lnTo>
                  <a:lnTo>
                    <a:pt x="64519" y="423"/>
                  </a:lnTo>
                  <a:lnTo>
                    <a:pt x="71093" y="0"/>
                  </a:lnTo>
                  <a:lnTo>
                    <a:pt x="84800" y="9988"/>
                  </a:lnTo>
                  <a:lnTo>
                    <a:pt x="97210" y="26353"/>
                  </a:lnTo>
                  <a:lnTo>
                    <a:pt x="98674" y="32326"/>
                  </a:lnTo>
                  <a:lnTo>
                    <a:pt x="97477" y="44607"/>
                  </a:lnTo>
                  <a:lnTo>
                    <a:pt x="93418" y="54299"/>
                  </a:lnTo>
                  <a:lnTo>
                    <a:pt x="90853" y="58365"/>
                  </a:lnTo>
                  <a:lnTo>
                    <a:pt x="77132" y="69144"/>
                  </a:lnTo>
                  <a:lnTo>
                    <a:pt x="42613" y="82655"/>
                  </a:lnTo>
                  <a:lnTo>
                    <a:pt x="37933" y="83619"/>
                  </a:lnTo>
                  <a:lnTo>
                    <a:pt x="0" y="76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64">
              <a:extLst>
                <a:ext uri="{FF2B5EF4-FFF2-40B4-BE49-F238E27FC236}">
                  <a16:creationId xmlns:a16="http://schemas.microsoft.com/office/drawing/2014/main" id="{BE823C62-3764-59F4-EB1A-8FFF6368FA5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7250" y="2343542"/>
              <a:ext cx="28576" cy="209159"/>
            </a:xfrm>
            <a:custGeom>
              <a:avLst/>
              <a:gdLst/>
              <a:ahLst/>
              <a:cxnLst/>
              <a:rect l="0" t="0" r="0" b="0"/>
              <a:pathLst>
                <a:path w="28576" h="20915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8575" y="41392"/>
                  </a:lnTo>
                  <a:lnTo>
                    <a:pt x="25753" y="86688"/>
                  </a:lnTo>
                  <a:lnTo>
                    <a:pt x="20374" y="131344"/>
                  </a:lnTo>
                  <a:lnTo>
                    <a:pt x="16816" y="145646"/>
                  </a:lnTo>
                  <a:lnTo>
                    <a:pt x="12766" y="156589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65">
              <a:extLst>
                <a:ext uri="{FF2B5EF4-FFF2-40B4-BE49-F238E27FC236}">
                  <a16:creationId xmlns:a16="http://schemas.microsoft.com/office/drawing/2014/main" id="{82AF575A-C008-6F00-6A4C-CF3D50AA532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86848" y="2276594"/>
              <a:ext cx="322778" cy="152282"/>
            </a:xfrm>
            <a:custGeom>
              <a:avLst/>
              <a:gdLst/>
              <a:ahLst/>
              <a:cxnLst/>
              <a:rect l="0" t="0" r="0" b="0"/>
              <a:pathLst>
                <a:path w="322778" h="152282">
                  <a:moveTo>
                    <a:pt x="75127" y="37981"/>
                  </a:moveTo>
                  <a:lnTo>
                    <a:pt x="75127" y="37981"/>
                  </a:lnTo>
                  <a:lnTo>
                    <a:pt x="80183" y="37981"/>
                  </a:lnTo>
                  <a:lnTo>
                    <a:pt x="81673" y="36923"/>
                  </a:lnTo>
                  <a:lnTo>
                    <a:pt x="82666" y="35159"/>
                  </a:lnTo>
                  <a:lnTo>
                    <a:pt x="84649" y="28466"/>
                  </a:lnTo>
                  <a:lnTo>
                    <a:pt x="84651" y="23403"/>
                  </a:lnTo>
                  <a:lnTo>
                    <a:pt x="83593" y="21912"/>
                  </a:lnTo>
                  <a:lnTo>
                    <a:pt x="81829" y="20918"/>
                  </a:lnTo>
                  <a:lnTo>
                    <a:pt x="76451" y="19323"/>
                  </a:lnTo>
                  <a:lnTo>
                    <a:pt x="75715" y="16283"/>
                  </a:lnTo>
                  <a:lnTo>
                    <a:pt x="75161" y="9808"/>
                  </a:lnTo>
                  <a:lnTo>
                    <a:pt x="66929" y="1240"/>
                  </a:lnTo>
                  <a:lnTo>
                    <a:pt x="44260" y="0"/>
                  </a:lnTo>
                  <a:lnTo>
                    <a:pt x="34597" y="5578"/>
                  </a:lnTo>
                  <a:lnTo>
                    <a:pt x="17257" y="23441"/>
                  </a:lnTo>
                  <a:lnTo>
                    <a:pt x="7074" y="39986"/>
                  </a:lnTo>
                  <a:lnTo>
                    <a:pt x="0" y="80813"/>
                  </a:lnTo>
                  <a:lnTo>
                    <a:pt x="4301" y="101002"/>
                  </a:lnTo>
                  <a:lnTo>
                    <a:pt x="12279" y="115333"/>
                  </a:lnTo>
                  <a:lnTo>
                    <a:pt x="16295" y="118124"/>
                  </a:lnTo>
                  <a:lnTo>
                    <a:pt x="26402" y="121225"/>
                  </a:lnTo>
                  <a:lnTo>
                    <a:pt x="31002" y="120994"/>
                  </a:lnTo>
                  <a:lnTo>
                    <a:pt x="38935" y="117914"/>
                  </a:lnTo>
                  <a:lnTo>
                    <a:pt x="76945" y="83687"/>
                  </a:lnTo>
                  <a:lnTo>
                    <a:pt x="81227" y="73817"/>
                  </a:lnTo>
                  <a:lnTo>
                    <a:pt x="87174" y="40604"/>
                  </a:lnTo>
                  <a:lnTo>
                    <a:pt x="93767" y="29167"/>
                  </a:lnTo>
                  <a:lnTo>
                    <a:pt x="88999" y="28667"/>
                  </a:lnTo>
                  <a:lnTo>
                    <a:pt x="87550" y="29655"/>
                  </a:lnTo>
                  <a:lnTo>
                    <a:pt x="86584" y="31372"/>
                  </a:lnTo>
                  <a:lnTo>
                    <a:pt x="85034" y="41732"/>
                  </a:lnTo>
                  <a:lnTo>
                    <a:pt x="85786" y="61574"/>
                  </a:lnTo>
                  <a:lnTo>
                    <a:pt x="96415" y="101914"/>
                  </a:lnTo>
                  <a:lnTo>
                    <a:pt x="107319" y="116814"/>
                  </a:lnTo>
                  <a:lnTo>
                    <a:pt x="110347" y="118053"/>
                  </a:lnTo>
                  <a:lnTo>
                    <a:pt x="113423" y="117821"/>
                  </a:lnTo>
                  <a:lnTo>
                    <a:pt x="119664" y="114740"/>
                  </a:lnTo>
                  <a:lnTo>
                    <a:pt x="125966" y="109843"/>
                  </a:lnTo>
                  <a:lnTo>
                    <a:pt x="129472" y="104140"/>
                  </a:lnTo>
                  <a:lnTo>
                    <a:pt x="145370" y="69143"/>
                  </a:lnTo>
                  <a:lnTo>
                    <a:pt x="151502" y="62414"/>
                  </a:lnTo>
                  <a:lnTo>
                    <a:pt x="168506" y="49145"/>
                  </a:lnTo>
                  <a:lnTo>
                    <a:pt x="169129" y="49657"/>
                  </a:lnTo>
                  <a:lnTo>
                    <a:pt x="178987" y="91387"/>
                  </a:lnTo>
                  <a:lnTo>
                    <a:pt x="179866" y="129570"/>
                  </a:lnTo>
                  <a:lnTo>
                    <a:pt x="180936" y="130790"/>
                  </a:lnTo>
                  <a:lnTo>
                    <a:pt x="188100" y="132910"/>
                  </a:lnTo>
                  <a:lnTo>
                    <a:pt x="188542" y="131958"/>
                  </a:lnTo>
                  <a:lnTo>
                    <a:pt x="189034" y="128079"/>
                  </a:lnTo>
                  <a:lnTo>
                    <a:pt x="192074" y="122828"/>
                  </a:lnTo>
                  <a:lnTo>
                    <a:pt x="195895" y="116966"/>
                  </a:lnTo>
                  <a:lnTo>
                    <a:pt x="197593" y="110833"/>
                  </a:lnTo>
                  <a:lnTo>
                    <a:pt x="226892" y="76753"/>
                  </a:lnTo>
                  <a:lnTo>
                    <a:pt x="235672" y="76140"/>
                  </a:lnTo>
                  <a:lnTo>
                    <a:pt x="236132" y="77179"/>
                  </a:lnTo>
                  <a:lnTo>
                    <a:pt x="239693" y="89272"/>
                  </a:lnTo>
                  <a:lnTo>
                    <a:pt x="244537" y="102920"/>
                  </a:lnTo>
                  <a:lnTo>
                    <a:pt x="246542" y="123118"/>
                  </a:lnTo>
                  <a:lnTo>
                    <a:pt x="268966" y="101301"/>
                  </a:lnTo>
                  <a:lnTo>
                    <a:pt x="272403" y="95051"/>
                  </a:lnTo>
                  <a:lnTo>
                    <a:pt x="279665" y="77359"/>
                  </a:lnTo>
                  <a:lnTo>
                    <a:pt x="282394" y="73758"/>
                  </a:lnTo>
                  <a:lnTo>
                    <a:pt x="297495" y="62448"/>
                  </a:lnTo>
                  <a:lnTo>
                    <a:pt x="300630" y="61701"/>
                  </a:lnTo>
                  <a:lnTo>
                    <a:pt x="303779" y="62261"/>
                  </a:lnTo>
                  <a:lnTo>
                    <a:pt x="311381" y="65707"/>
                  </a:lnTo>
                  <a:lnTo>
                    <a:pt x="319428" y="88143"/>
                  </a:lnTo>
                  <a:lnTo>
                    <a:pt x="322581" y="128477"/>
                  </a:lnTo>
                  <a:lnTo>
                    <a:pt x="322777" y="152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66">
              <a:extLst>
                <a:ext uri="{FF2B5EF4-FFF2-40B4-BE49-F238E27FC236}">
                  <a16:creationId xmlns:a16="http://schemas.microsoft.com/office/drawing/2014/main" id="{E839AF73-2BF8-6329-FFEA-1C9E3BF5097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1490" y="2252761"/>
              <a:ext cx="141690" cy="137644"/>
            </a:xfrm>
            <a:custGeom>
              <a:avLst/>
              <a:gdLst/>
              <a:ahLst/>
              <a:cxnLst/>
              <a:rect l="0" t="0" r="0" b="0"/>
              <a:pathLst>
                <a:path w="141690" h="137644">
                  <a:moveTo>
                    <a:pt x="107135" y="14189"/>
                  </a:moveTo>
                  <a:lnTo>
                    <a:pt x="107135" y="14189"/>
                  </a:lnTo>
                  <a:lnTo>
                    <a:pt x="116268" y="14189"/>
                  </a:lnTo>
                  <a:lnTo>
                    <a:pt x="116544" y="9133"/>
                  </a:lnTo>
                  <a:lnTo>
                    <a:pt x="115524" y="7643"/>
                  </a:lnTo>
                  <a:lnTo>
                    <a:pt x="113786" y="6650"/>
                  </a:lnTo>
                  <a:lnTo>
                    <a:pt x="111569" y="5988"/>
                  </a:lnTo>
                  <a:lnTo>
                    <a:pt x="103392" y="0"/>
                  </a:lnTo>
                  <a:lnTo>
                    <a:pt x="88891" y="122"/>
                  </a:lnTo>
                  <a:lnTo>
                    <a:pt x="55201" y="8823"/>
                  </a:lnTo>
                  <a:lnTo>
                    <a:pt x="12095" y="35176"/>
                  </a:lnTo>
                  <a:lnTo>
                    <a:pt x="6686" y="42214"/>
                  </a:lnTo>
                  <a:lnTo>
                    <a:pt x="5244" y="45572"/>
                  </a:lnTo>
                  <a:lnTo>
                    <a:pt x="6464" y="54948"/>
                  </a:lnTo>
                  <a:lnTo>
                    <a:pt x="8271" y="60412"/>
                  </a:lnTo>
                  <a:lnTo>
                    <a:pt x="11592" y="64054"/>
                  </a:lnTo>
                  <a:lnTo>
                    <a:pt x="43139" y="75436"/>
                  </a:lnTo>
                  <a:lnTo>
                    <a:pt x="89928" y="83474"/>
                  </a:lnTo>
                  <a:lnTo>
                    <a:pt x="132643" y="103242"/>
                  </a:lnTo>
                  <a:lnTo>
                    <a:pt x="139638" y="109507"/>
                  </a:lnTo>
                  <a:lnTo>
                    <a:pt x="141504" y="112659"/>
                  </a:lnTo>
                  <a:lnTo>
                    <a:pt x="141689" y="115819"/>
                  </a:lnTo>
                  <a:lnTo>
                    <a:pt x="139073" y="122152"/>
                  </a:lnTo>
                  <a:lnTo>
                    <a:pt x="126594" y="131668"/>
                  </a:lnTo>
                  <a:lnTo>
                    <a:pt x="104434" y="136134"/>
                  </a:lnTo>
                  <a:lnTo>
                    <a:pt x="67443" y="137643"/>
                  </a:lnTo>
                  <a:lnTo>
                    <a:pt x="26113" y="135118"/>
                  </a:lnTo>
                  <a:lnTo>
                    <a:pt x="0" y="129362"/>
                  </a:lnTo>
                  <a:lnTo>
                    <a:pt x="2360" y="128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92">
            <a:extLst>
              <a:ext uri="{FF2B5EF4-FFF2-40B4-BE49-F238E27FC236}">
                <a16:creationId xmlns:a16="http://schemas.microsoft.com/office/drawing/2014/main" id="{6089015E-BC47-753E-EB9B-C5CD8CF88700}"/>
              </a:ext>
            </a:extLst>
          </p:cNvPr>
          <p:cNvGrpSpPr/>
          <p:nvPr/>
        </p:nvGrpSpPr>
        <p:grpSpPr>
          <a:xfrm>
            <a:off x="1143000" y="1809750"/>
            <a:ext cx="200026" cy="276063"/>
            <a:chOff x="1143000" y="1809750"/>
            <a:chExt cx="200026" cy="276063"/>
          </a:xfrm>
        </p:grpSpPr>
        <p:sp>
          <p:nvSpPr>
            <p:cNvPr id="543" name="SMARTInkShape-467">
              <a:extLst>
                <a:ext uri="{FF2B5EF4-FFF2-40B4-BE49-F238E27FC236}">
                  <a16:creationId xmlns:a16="http://schemas.microsoft.com/office/drawing/2014/main" id="{27A6D95F-7514-6EFD-CC4B-834879A1C2A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43000" y="1962150"/>
              <a:ext cx="200026" cy="123663"/>
            </a:xfrm>
            <a:custGeom>
              <a:avLst/>
              <a:gdLst/>
              <a:ahLst/>
              <a:cxnLst/>
              <a:rect l="0" t="0" r="0" b="0"/>
              <a:pathLst>
                <a:path w="200026" h="123663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6856" y="54547"/>
                  </a:lnTo>
                  <a:lnTo>
                    <a:pt x="42839" y="64107"/>
                  </a:lnTo>
                  <a:lnTo>
                    <a:pt x="47615" y="72942"/>
                  </a:lnTo>
                  <a:lnTo>
                    <a:pt x="81692" y="111300"/>
                  </a:lnTo>
                  <a:lnTo>
                    <a:pt x="83932" y="117553"/>
                  </a:lnTo>
                  <a:lnTo>
                    <a:pt x="85588" y="119644"/>
                  </a:lnTo>
                  <a:lnTo>
                    <a:pt x="94811" y="123662"/>
                  </a:lnTo>
                  <a:lnTo>
                    <a:pt x="118656" y="99350"/>
                  </a:lnTo>
                  <a:lnTo>
                    <a:pt x="150298" y="52302"/>
                  </a:lnTo>
                  <a:lnTo>
                    <a:pt x="156757" y="43354"/>
                  </a:lnTo>
                  <a:lnTo>
                    <a:pt x="163726" y="28986"/>
                  </a:lnTo>
                  <a:lnTo>
                    <a:pt x="169924" y="21013"/>
                  </a:lnTo>
                  <a:lnTo>
                    <a:pt x="187718" y="11021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468">
              <a:extLst>
                <a:ext uri="{FF2B5EF4-FFF2-40B4-BE49-F238E27FC236}">
                  <a16:creationId xmlns:a16="http://schemas.microsoft.com/office/drawing/2014/main" id="{08F2E821-5431-B27D-FEC7-290F889D7C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238250" y="1809750"/>
              <a:ext cx="9526" cy="219076"/>
            </a:xfrm>
            <a:custGeom>
              <a:avLst/>
              <a:gdLst/>
              <a:ahLst/>
              <a:cxnLst/>
              <a:rect l="0" t="0" r="0" b="0"/>
              <a:pathLst>
                <a:path w="9526" h="219076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52" y="57420"/>
                  </a:lnTo>
                  <a:lnTo>
                    <a:pt x="2" y="101415"/>
                  </a:lnTo>
                  <a:lnTo>
                    <a:pt x="0" y="148048"/>
                  </a:lnTo>
                  <a:lnTo>
                    <a:pt x="0" y="19367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731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1ECB-7068-4EAE-A1AD-DB934582F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Hypotheses for a Test about a Single Proportion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C96AC-9C64-42FD-B78E-3A89F3407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519891"/>
            <a:ext cx="8877300" cy="20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11.4.1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college is trying a new student registration system and wants to know if there is sufficient evidence to conclude that more than </a:t>
            </a:r>
            <a:r>
              <a:rPr lang="en-US" dirty="0">
                <a:solidFill>
                  <a:srgbClr val="0000FF"/>
                </a:solidFill>
              </a:rPr>
              <a:t>60% </a:t>
            </a:r>
            <a:r>
              <a:rPr lang="en-US" dirty="0"/>
              <a:t>of the students favor it. In a random sample of 520 students, 352 said that the new registration system is superior. Say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dirty="0"/>
              <a:t> = 0.05.</a:t>
            </a:r>
          </a:p>
        </p:txBody>
      </p:sp>
      <p:grpSp>
        <p:nvGrpSpPr>
          <p:cNvPr id="372" name="SMARTInkShape-Group145">
            <a:extLst>
              <a:ext uri="{FF2B5EF4-FFF2-40B4-BE49-F238E27FC236}">
                <a16:creationId xmlns:a16="http://schemas.microsoft.com/office/drawing/2014/main" id="{86437F0A-A02F-D5E7-5C93-6B45DEC20D5E}"/>
              </a:ext>
            </a:extLst>
          </p:cNvPr>
          <p:cNvGrpSpPr/>
          <p:nvPr/>
        </p:nvGrpSpPr>
        <p:grpSpPr>
          <a:xfrm>
            <a:off x="590550" y="3724275"/>
            <a:ext cx="342901" cy="352426"/>
            <a:chOff x="590550" y="3724275"/>
            <a:chExt cx="342901" cy="352426"/>
          </a:xfrm>
        </p:grpSpPr>
        <p:sp>
          <p:nvSpPr>
            <p:cNvPr id="368" name="SMARTInkShape-783">
              <a:extLst>
                <a:ext uri="{FF2B5EF4-FFF2-40B4-BE49-F238E27FC236}">
                  <a16:creationId xmlns:a16="http://schemas.microsoft.com/office/drawing/2014/main" id="{5F66AC94-A815-4BE8-4555-284A43DE8D5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23925" y="38766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784">
              <a:extLst>
                <a:ext uri="{FF2B5EF4-FFF2-40B4-BE49-F238E27FC236}">
                  <a16:creationId xmlns:a16="http://schemas.microsoft.com/office/drawing/2014/main" id="{0F79863E-B237-3975-DA61-4074091E1B1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33450" y="3771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785">
              <a:extLst>
                <a:ext uri="{FF2B5EF4-FFF2-40B4-BE49-F238E27FC236}">
                  <a16:creationId xmlns:a16="http://schemas.microsoft.com/office/drawing/2014/main" id="{E3D606D8-3541-C80B-B7CE-BF039EE3F94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19125" y="3805498"/>
              <a:ext cx="132558" cy="135315"/>
            </a:xfrm>
            <a:custGeom>
              <a:avLst/>
              <a:gdLst/>
              <a:ahLst/>
              <a:cxnLst/>
              <a:rect l="0" t="0" r="0" b="0"/>
              <a:pathLst>
                <a:path w="132558" h="135315">
                  <a:moveTo>
                    <a:pt x="9525" y="52127"/>
                  </a:moveTo>
                  <a:lnTo>
                    <a:pt x="9525" y="52127"/>
                  </a:lnTo>
                  <a:lnTo>
                    <a:pt x="14581" y="52127"/>
                  </a:lnTo>
                  <a:lnTo>
                    <a:pt x="16071" y="51069"/>
                  </a:lnTo>
                  <a:lnTo>
                    <a:pt x="17064" y="49305"/>
                  </a:lnTo>
                  <a:lnTo>
                    <a:pt x="18658" y="43926"/>
                  </a:lnTo>
                  <a:lnTo>
                    <a:pt x="23990" y="37938"/>
                  </a:lnTo>
                  <a:lnTo>
                    <a:pt x="69815" y="8709"/>
                  </a:lnTo>
                  <a:lnTo>
                    <a:pt x="81599" y="4690"/>
                  </a:lnTo>
                  <a:lnTo>
                    <a:pt x="88477" y="0"/>
                  </a:lnTo>
                  <a:lnTo>
                    <a:pt x="93910" y="442"/>
                  </a:lnTo>
                  <a:lnTo>
                    <a:pt x="108413" y="6578"/>
                  </a:lnTo>
                  <a:lnTo>
                    <a:pt x="119797" y="16361"/>
                  </a:lnTo>
                  <a:lnTo>
                    <a:pt x="124315" y="21933"/>
                  </a:lnTo>
                  <a:lnTo>
                    <a:pt x="129335" y="36591"/>
                  </a:lnTo>
                  <a:lnTo>
                    <a:pt x="132557" y="71871"/>
                  </a:lnTo>
                  <a:lnTo>
                    <a:pt x="127353" y="87714"/>
                  </a:lnTo>
                  <a:lnTo>
                    <a:pt x="119043" y="99693"/>
                  </a:lnTo>
                  <a:lnTo>
                    <a:pt x="89900" y="122586"/>
                  </a:lnTo>
                  <a:lnTo>
                    <a:pt x="65090" y="132859"/>
                  </a:lnTo>
                  <a:lnTo>
                    <a:pt x="38689" y="135314"/>
                  </a:lnTo>
                  <a:lnTo>
                    <a:pt x="18049" y="129809"/>
                  </a:lnTo>
                  <a:lnTo>
                    <a:pt x="0" y="118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786">
              <a:extLst>
                <a:ext uri="{FF2B5EF4-FFF2-40B4-BE49-F238E27FC236}">
                  <a16:creationId xmlns:a16="http://schemas.microsoft.com/office/drawing/2014/main" id="{F1D807F8-D095-F331-6F36-0185713E7F9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90550" y="3724275"/>
              <a:ext cx="28576" cy="352426"/>
            </a:xfrm>
            <a:custGeom>
              <a:avLst/>
              <a:gdLst/>
              <a:ahLst/>
              <a:cxnLst/>
              <a:rect l="0" t="0" r="0" b="0"/>
              <a:pathLst>
                <a:path w="28576" h="352426">
                  <a:moveTo>
                    <a:pt x="9525" y="9525"/>
                  </a:moveTo>
                  <a:lnTo>
                    <a:pt x="9525" y="9525"/>
                  </a:lnTo>
                  <a:lnTo>
                    <a:pt x="14581" y="9525"/>
                  </a:lnTo>
                  <a:lnTo>
                    <a:pt x="16071" y="8467"/>
                  </a:lnTo>
                  <a:lnTo>
                    <a:pt x="17064" y="6703"/>
                  </a:lnTo>
                  <a:lnTo>
                    <a:pt x="19047" y="10"/>
                  </a:lnTo>
                  <a:lnTo>
                    <a:pt x="28572" y="0"/>
                  </a:lnTo>
                  <a:lnTo>
                    <a:pt x="28575" y="41757"/>
                  </a:lnTo>
                  <a:lnTo>
                    <a:pt x="28575" y="87022"/>
                  </a:lnTo>
                  <a:lnTo>
                    <a:pt x="25753" y="124081"/>
                  </a:lnTo>
                  <a:lnTo>
                    <a:pt x="18874" y="164938"/>
                  </a:lnTo>
                  <a:lnTo>
                    <a:pt x="10965" y="209947"/>
                  </a:lnTo>
                  <a:lnTo>
                    <a:pt x="6892" y="246866"/>
                  </a:lnTo>
                  <a:lnTo>
                    <a:pt x="2042" y="266468"/>
                  </a:lnTo>
                  <a:lnTo>
                    <a:pt x="80" y="310945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146">
            <a:extLst>
              <a:ext uri="{FF2B5EF4-FFF2-40B4-BE49-F238E27FC236}">
                <a16:creationId xmlns:a16="http://schemas.microsoft.com/office/drawing/2014/main" id="{403D78DC-8DFD-1026-0A9A-AD312E689E69}"/>
              </a:ext>
            </a:extLst>
          </p:cNvPr>
          <p:cNvGrpSpPr/>
          <p:nvPr/>
        </p:nvGrpSpPr>
        <p:grpSpPr>
          <a:xfrm>
            <a:off x="1238250" y="3658924"/>
            <a:ext cx="2513700" cy="379677"/>
            <a:chOff x="1238250" y="3658924"/>
            <a:chExt cx="2513700" cy="379677"/>
          </a:xfrm>
        </p:grpSpPr>
        <p:sp>
          <p:nvSpPr>
            <p:cNvPr id="373" name="SMARTInkShape-787">
              <a:extLst>
                <a:ext uri="{FF2B5EF4-FFF2-40B4-BE49-F238E27FC236}">
                  <a16:creationId xmlns:a16="http://schemas.microsoft.com/office/drawing/2014/main" id="{A304B845-5DD3-F667-3A18-28D66D7B801B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3600450" y="3753665"/>
              <a:ext cx="151500" cy="161111"/>
            </a:xfrm>
            <a:custGeom>
              <a:avLst/>
              <a:gdLst/>
              <a:ahLst/>
              <a:cxnLst/>
              <a:rect l="0" t="0" r="0" b="0"/>
              <a:pathLst>
                <a:path w="151500" h="161111">
                  <a:moveTo>
                    <a:pt x="123825" y="27760"/>
                  </a:moveTo>
                  <a:lnTo>
                    <a:pt x="123825" y="27760"/>
                  </a:lnTo>
                  <a:lnTo>
                    <a:pt x="128881" y="27760"/>
                  </a:lnTo>
                  <a:lnTo>
                    <a:pt x="142139" y="22703"/>
                  </a:lnTo>
                  <a:lnTo>
                    <a:pt x="145559" y="20155"/>
                  </a:lnTo>
                  <a:lnTo>
                    <a:pt x="149359" y="14503"/>
                  </a:lnTo>
                  <a:lnTo>
                    <a:pt x="151499" y="5370"/>
                  </a:lnTo>
                  <a:lnTo>
                    <a:pt x="148624" y="3308"/>
                  </a:lnTo>
                  <a:lnTo>
                    <a:pt x="121198" y="0"/>
                  </a:lnTo>
                  <a:lnTo>
                    <a:pt x="94471" y="2249"/>
                  </a:lnTo>
                  <a:lnTo>
                    <a:pt x="66445" y="12440"/>
                  </a:lnTo>
                  <a:lnTo>
                    <a:pt x="38642" y="24734"/>
                  </a:lnTo>
                  <a:lnTo>
                    <a:pt x="35286" y="27859"/>
                  </a:lnTo>
                  <a:lnTo>
                    <a:pt x="24403" y="54009"/>
                  </a:lnTo>
                  <a:lnTo>
                    <a:pt x="24735" y="60076"/>
                  </a:lnTo>
                  <a:lnTo>
                    <a:pt x="30749" y="72462"/>
                  </a:lnTo>
                  <a:lnTo>
                    <a:pt x="58403" y="96601"/>
                  </a:lnTo>
                  <a:lnTo>
                    <a:pt x="105994" y="134223"/>
                  </a:lnTo>
                  <a:lnTo>
                    <a:pt x="110608" y="141399"/>
                  </a:lnTo>
                  <a:lnTo>
                    <a:pt x="111839" y="144794"/>
                  </a:lnTo>
                  <a:lnTo>
                    <a:pt x="110542" y="148116"/>
                  </a:lnTo>
                  <a:lnTo>
                    <a:pt x="103458" y="154629"/>
                  </a:lnTo>
                  <a:lnTo>
                    <a:pt x="93253" y="158230"/>
                  </a:lnTo>
                  <a:lnTo>
                    <a:pt x="54153" y="160857"/>
                  </a:lnTo>
                  <a:lnTo>
                    <a:pt x="0" y="161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788">
              <a:extLst>
                <a:ext uri="{FF2B5EF4-FFF2-40B4-BE49-F238E27FC236}">
                  <a16:creationId xmlns:a16="http://schemas.microsoft.com/office/drawing/2014/main" id="{AB22E2C7-ADF2-B2C2-DC0E-330D99D7C15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476625" y="3752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117" y="12504"/>
                  </a:lnTo>
                  <a:lnTo>
                    <a:pt x="48957" y="21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789">
              <a:extLst>
                <a:ext uri="{FF2B5EF4-FFF2-40B4-BE49-F238E27FC236}">
                  <a16:creationId xmlns:a16="http://schemas.microsoft.com/office/drawing/2014/main" id="{FDCDA965-1D9C-59A8-A050-DA06AC93528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505983" y="3658924"/>
              <a:ext cx="84943" cy="245564"/>
            </a:xfrm>
            <a:custGeom>
              <a:avLst/>
              <a:gdLst/>
              <a:ahLst/>
              <a:cxnLst/>
              <a:rect l="0" t="0" r="0" b="0"/>
              <a:pathLst>
                <a:path w="84943" h="245564">
                  <a:moveTo>
                    <a:pt x="18267" y="8201"/>
                  </a:moveTo>
                  <a:lnTo>
                    <a:pt x="18267" y="8201"/>
                  </a:lnTo>
                  <a:lnTo>
                    <a:pt x="23323" y="3144"/>
                  </a:lnTo>
                  <a:lnTo>
                    <a:pt x="28628" y="662"/>
                  </a:lnTo>
                  <a:lnTo>
                    <a:pt x="31524" y="0"/>
                  </a:lnTo>
                  <a:lnTo>
                    <a:pt x="33455" y="617"/>
                  </a:lnTo>
                  <a:lnTo>
                    <a:pt x="34743" y="2087"/>
                  </a:lnTo>
                  <a:lnTo>
                    <a:pt x="35601" y="4125"/>
                  </a:lnTo>
                  <a:lnTo>
                    <a:pt x="35919" y="37813"/>
                  </a:lnTo>
                  <a:lnTo>
                    <a:pt x="26889" y="82411"/>
                  </a:lnTo>
                  <a:lnTo>
                    <a:pt x="18344" y="126276"/>
                  </a:lnTo>
                  <a:lnTo>
                    <a:pt x="5159" y="173628"/>
                  </a:lnTo>
                  <a:lnTo>
                    <a:pt x="0" y="215390"/>
                  </a:lnTo>
                  <a:lnTo>
                    <a:pt x="624" y="228343"/>
                  </a:lnTo>
                  <a:lnTo>
                    <a:pt x="7463" y="243749"/>
                  </a:lnTo>
                  <a:lnTo>
                    <a:pt x="8949" y="244608"/>
                  </a:lnTo>
                  <a:lnTo>
                    <a:pt x="13420" y="245563"/>
                  </a:lnTo>
                  <a:lnTo>
                    <a:pt x="38351" y="235864"/>
                  </a:lnTo>
                  <a:lnTo>
                    <a:pt x="84942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790">
              <a:extLst>
                <a:ext uri="{FF2B5EF4-FFF2-40B4-BE49-F238E27FC236}">
                  <a16:creationId xmlns:a16="http://schemas.microsoft.com/office/drawing/2014/main" id="{6FBCB108-E2DC-D4E1-60A0-316F1FDC5A6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219450" y="3800905"/>
              <a:ext cx="238126" cy="123396"/>
            </a:xfrm>
            <a:custGeom>
              <a:avLst/>
              <a:gdLst/>
              <a:ahLst/>
              <a:cxnLst/>
              <a:rect l="0" t="0" r="0" b="0"/>
              <a:pathLst>
                <a:path w="238126" h="123396">
                  <a:moveTo>
                    <a:pt x="0" y="47195"/>
                  </a:moveTo>
                  <a:lnTo>
                    <a:pt x="0" y="47195"/>
                  </a:lnTo>
                  <a:lnTo>
                    <a:pt x="5056" y="52252"/>
                  </a:lnTo>
                  <a:lnTo>
                    <a:pt x="10361" y="54734"/>
                  </a:lnTo>
                  <a:lnTo>
                    <a:pt x="13257" y="55396"/>
                  </a:lnTo>
                  <a:lnTo>
                    <a:pt x="49881" y="44909"/>
                  </a:lnTo>
                  <a:lnTo>
                    <a:pt x="64521" y="36993"/>
                  </a:lnTo>
                  <a:lnTo>
                    <a:pt x="72068" y="32077"/>
                  </a:lnTo>
                  <a:lnTo>
                    <a:pt x="85549" y="28190"/>
                  </a:lnTo>
                  <a:lnTo>
                    <a:pt x="85709" y="19948"/>
                  </a:lnTo>
                  <a:lnTo>
                    <a:pt x="80664" y="13957"/>
                  </a:lnTo>
                  <a:lnTo>
                    <a:pt x="75362" y="11256"/>
                  </a:lnTo>
                  <a:lnTo>
                    <a:pt x="72466" y="10536"/>
                  </a:lnTo>
                  <a:lnTo>
                    <a:pt x="70536" y="8997"/>
                  </a:lnTo>
                  <a:lnTo>
                    <a:pt x="68391" y="4465"/>
                  </a:lnTo>
                  <a:lnTo>
                    <a:pt x="65702" y="2834"/>
                  </a:lnTo>
                  <a:lnTo>
                    <a:pt x="45367" y="0"/>
                  </a:lnTo>
                  <a:lnTo>
                    <a:pt x="30140" y="4754"/>
                  </a:lnTo>
                  <a:lnTo>
                    <a:pt x="26444" y="8318"/>
                  </a:lnTo>
                  <a:lnTo>
                    <a:pt x="22336" y="17922"/>
                  </a:lnTo>
                  <a:lnTo>
                    <a:pt x="19338" y="61963"/>
                  </a:lnTo>
                  <a:lnTo>
                    <a:pt x="29248" y="86849"/>
                  </a:lnTo>
                  <a:lnTo>
                    <a:pt x="39810" y="99391"/>
                  </a:lnTo>
                  <a:lnTo>
                    <a:pt x="58781" y="116067"/>
                  </a:lnTo>
                  <a:lnTo>
                    <a:pt x="62471" y="117451"/>
                  </a:lnTo>
                  <a:lnTo>
                    <a:pt x="65989" y="117316"/>
                  </a:lnTo>
                  <a:lnTo>
                    <a:pt x="72720" y="114343"/>
                  </a:lnTo>
                  <a:lnTo>
                    <a:pt x="79240" y="109494"/>
                  </a:lnTo>
                  <a:lnTo>
                    <a:pt x="107947" y="64755"/>
                  </a:lnTo>
                  <a:lnTo>
                    <a:pt x="111477" y="57469"/>
                  </a:lnTo>
                  <a:lnTo>
                    <a:pt x="119191" y="29483"/>
                  </a:lnTo>
                  <a:lnTo>
                    <a:pt x="130754" y="9689"/>
                  </a:lnTo>
                  <a:lnTo>
                    <a:pt x="132196" y="5126"/>
                  </a:lnTo>
                  <a:lnTo>
                    <a:pt x="132581" y="5391"/>
                  </a:lnTo>
                  <a:lnTo>
                    <a:pt x="132837" y="6626"/>
                  </a:lnTo>
                  <a:lnTo>
                    <a:pt x="138254" y="13420"/>
                  </a:lnTo>
                  <a:lnTo>
                    <a:pt x="141506" y="32249"/>
                  </a:lnTo>
                  <a:lnTo>
                    <a:pt x="142796" y="77756"/>
                  </a:lnTo>
                  <a:lnTo>
                    <a:pt x="142865" y="92364"/>
                  </a:lnTo>
                  <a:lnTo>
                    <a:pt x="143926" y="93183"/>
                  </a:lnTo>
                  <a:lnTo>
                    <a:pt x="147928" y="94093"/>
                  </a:lnTo>
                  <a:lnTo>
                    <a:pt x="153235" y="91674"/>
                  </a:lnTo>
                  <a:lnTo>
                    <a:pt x="165265" y="81498"/>
                  </a:lnTo>
                  <a:lnTo>
                    <a:pt x="177833" y="60634"/>
                  </a:lnTo>
                  <a:lnTo>
                    <a:pt x="188393" y="38124"/>
                  </a:lnTo>
                  <a:lnTo>
                    <a:pt x="204743" y="19964"/>
                  </a:lnTo>
                  <a:lnTo>
                    <a:pt x="206346" y="16341"/>
                  </a:lnTo>
                  <a:lnTo>
                    <a:pt x="208472" y="13926"/>
                  </a:lnTo>
                  <a:lnTo>
                    <a:pt x="213657" y="11242"/>
                  </a:lnTo>
                  <a:lnTo>
                    <a:pt x="222526" y="9731"/>
                  </a:lnTo>
                  <a:lnTo>
                    <a:pt x="224551" y="11636"/>
                  </a:lnTo>
                  <a:lnTo>
                    <a:pt x="226800" y="19396"/>
                  </a:lnTo>
                  <a:lnTo>
                    <a:pt x="228494" y="66672"/>
                  </a:lnTo>
                  <a:lnTo>
                    <a:pt x="229627" y="87656"/>
                  </a:lnTo>
                  <a:lnTo>
                    <a:pt x="238125" y="123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791">
              <a:extLst>
                <a:ext uri="{FF2B5EF4-FFF2-40B4-BE49-F238E27FC236}">
                  <a16:creationId xmlns:a16="http://schemas.microsoft.com/office/drawing/2014/main" id="{7AA69EF7-9A5E-BF66-6EAC-9077A6C5D7F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058242" y="3676650"/>
              <a:ext cx="113584" cy="234450"/>
            </a:xfrm>
            <a:custGeom>
              <a:avLst/>
              <a:gdLst/>
              <a:ahLst/>
              <a:cxnLst/>
              <a:rect l="0" t="0" r="0" b="0"/>
              <a:pathLst>
                <a:path w="113584" h="234450">
                  <a:moveTo>
                    <a:pt x="75483" y="171450"/>
                  </a:moveTo>
                  <a:lnTo>
                    <a:pt x="75483" y="171450"/>
                  </a:lnTo>
                  <a:lnTo>
                    <a:pt x="75483" y="139569"/>
                  </a:lnTo>
                  <a:lnTo>
                    <a:pt x="74425" y="137496"/>
                  </a:lnTo>
                  <a:lnTo>
                    <a:pt x="72661" y="136114"/>
                  </a:lnTo>
                  <a:lnTo>
                    <a:pt x="66821" y="134578"/>
                  </a:lnTo>
                  <a:lnTo>
                    <a:pt x="57169" y="133896"/>
                  </a:lnTo>
                  <a:lnTo>
                    <a:pt x="39835" y="138568"/>
                  </a:lnTo>
                  <a:lnTo>
                    <a:pt x="21293" y="151712"/>
                  </a:lnTo>
                  <a:lnTo>
                    <a:pt x="7451" y="174068"/>
                  </a:lnTo>
                  <a:lnTo>
                    <a:pt x="1703" y="190688"/>
                  </a:lnTo>
                  <a:lnTo>
                    <a:pt x="0" y="207371"/>
                  </a:lnTo>
                  <a:lnTo>
                    <a:pt x="4552" y="225720"/>
                  </a:lnTo>
                  <a:lnTo>
                    <a:pt x="8087" y="229855"/>
                  </a:lnTo>
                  <a:lnTo>
                    <a:pt x="17660" y="234449"/>
                  </a:lnTo>
                  <a:lnTo>
                    <a:pt x="23176" y="233558"/>
                  </a:lnTo>
                  <a:lnTo>
                    <a:pt x="34950" y="226923"/>
                  </a:lnTo>
                  <a:lnTo>
                    <a:pt x="58534" y="206231"/>
                  </a:lnTo>
                  <a:lnTo>
                    <a:pt x="70773" y="183381"/>
                  </a:lnTo>
                  <a:lnTo>
                    <a:pt x="83612" y="143588"/>
                  </a:lnTo>
                  <a:lnTo>
                    <a:pt x="94120" y="104986"/>
                  </a:lnTo>
                  <a:lnTo>
                    <a:pt x="107151" y="59073"/>
                  </a:lnTo>
                  <a:lnTo>
                    <a:pt x="112313" y="16059"/>
                  </a:lnTo>
                  <a:lnTo>
                    <a:pt x="1135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792">
              <a:extLst>
                <a:ext uri="{FF2B5EF4-FFF2-40B4-BE49-F238E27FC236}">
                  <a16:creationId xmlns:a16="http://schemas.microsoft.com/office/drawing/2014/main" id="{973797DB-A084-7789-E778-EC6E2EFA7688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938880" y="3800509"/>
              <a:ext cx="109121" cy="114646"/>
            </a:xfrm>
            <a:custGeom>
              <a:avLst/>
              <a:gdLst/>
              <a:ahLst/>
              <a:cxnLst/>
              <a:rect l="0" t="0" r="0" b="0"/>
              <a:pathLst>
                <a:path w="109121" h="114646">
                  <a:moveTo>
                    <a:pt x="13870" y="9491"/>
                  </a:moveTo>
                  <a:lnTo>
                    <a:pt x="13870" y="9491"/>
                  </a:lnTo>
                  <a:lnTo>
                    <a:pt x="23279" y="83"/>
                  </a:lnTo>
                  <a:lnTo>
                    <a:pt x="18304" y="0"/>
                  </a:lnTo>
                  <a:lnTo>
                    <a:pt x="13019" y="5626"/>
                  </a:lnTo>
                  <a:lnTo>
                    <a:pt x="7142" y="17298"/>
                  </a:lnTo>
                  <a:lnTo>
                    <a:pt x="0" y="45554"/>
                  </a:lnTo>
                  <a:lnTo>
                    <a:pt x="5995" y="77959"/>
                  </a:lnTo>
                  <a:lnTo>
                    <a:pt x="12486" y="94954"/>
                  </a:lnTo>
                  <a:lnTo>
                    <a:pt x="22427" y="109564"/>
                  </a:lnTo>
                  <a:lnTo>
                    <a:pt x="28042" y="113248"/>
                  </a:lnTo>
                  <a:lnTo>
                    <a:pt x="33901" y="114645"/>
                  </a:lnTo>
                  <a:lnTo>
                    <a:pt x="46056" y="113376"/>
                  </a:lnTo>
                  <a:lnTo>
                    <a:pt x="58514" y="109285"/>
                  </a:lnTo>
                  <a:lnTo>
                    <a:pt x="68284" y="98294"/>
                  </a:lnTo>
                  <a:lnTo>
                    <a:pt x="89830" y="54564"/>
                  </a:lnTo>
                  <a:lnTo>
                    <a:pt x="99524" y="33429"/>
                  </a:lnTo>
                  <a:lnTo>
                    <a:pt x="109120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793">
              <a:extLst>
                <a:ext uri="{FF2B5EF4-FFF2-40B4-BE49-F238E27FC236}">
                  <a16:creationId xmlns:a16="http://schemas.microsoft.com/office/drawing/2014/main" id="{45FE15D1-A75A-50D8-73AC-D52393E0FD4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733675" y="38004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48905" y="15710"/>
                  </a:lnTo>
                  <a:lnTo>
                    <a:pt x="87879" y="2801"/>
                  </a:lnTo>
                  <a:lnTo>
                    <a:pt x="127088" y="36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794">
              <a:extLst>
                <a:ext uri="{FF2B5EF4-FFF2-40B4-BE49-F238E27FC236}">
                  <a16:creationId xmlns:a16="http://schemas.microsoft.com/office/drawing/2014/main" id="{DB58775E-C4E3-F1DB-95E7-9F5BDE8B4AF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762497" y="3681570"/>
              <a:ext cx="104529" cy="241575"/>
            </a:xfrm>
            <a:custGeom>
              <a:avLst/>
              <a:gdLst/>
              <a:ahLst/>
              <a:cxnLst/>
              <a:rect l="0" t="0" r="0" b="0"/>
              <a:pathLst>
                <a:path w="104529" h="241575">
                  <a:moveTo>
                    <a:pt x="37853" y="14130"/>
                  </a:moveTo>
                  <a:lnTo>
                    <a:pt x="37853" y="14130"/>
                  </a:lnTo>
                  <a:lnTo>
                    <a:pt x="42909" y="9073"/>
                  </a:lnTo>
                  <a:lnTo>
                    <a:pt x="45392" y="3769"/>
                  </a:lnTo>
                  <a:lnTo>
                    <a:pt x="46054" y="873"/>
                  </a:lnTo>
                  <a:lnTo>
                    <a:pt x="46495" y="0"/>
                  </a:lnTo>
                  <a:lnTo>
                    <a:pt x="46789" y="477"/>
                  </a:lnTo>
                  <a:lnTo>
                    <a:pt x="47326" y="38148"/>
                  </a:lnTo>
                  <a:lnTo>
                    <a:pt x="42311" y="79905"/>
                  </a:lnTo>
                  <a:lnTo>
                    <a:pt x="28079" y="123595"/>
                  </a:lnTo>
                  <a:lnTo>
                    <a:pt x="17908" y="168872"/>
                  </a:lnTo>
                  <a:lnTo>
                    <a:pt x="3966" y="202270"/>
                  </a:lnTo>
                  <a:lnTo>
                    <a:pt x="0" y="238829"/>
                  </a:lnTo>
                  <a:lnTo>
                    <a:pt x="976" y="240129"/>
                  </a:lnTo>
                  <a:lnTo>
                    <a:pt x="4883" y="241574"/>
                  </a:lnTo>
                  <a:lnTo>
                    <a:pt x="50156" y="232961"/>
                  </a:lnTo>
                  <a:lnTo>
                    <a:pt x="104528" y="214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795">
              <a:extLst>
                <a:ext uri="{FF2B5EF4-FFF2-40B4-BE49-F238E27FC236}">
                  <a16:creationId xmlns:a16="http://schemas.microsoft.com/office/drawing/2014/main" id="{9C064188-244D-B124-63F6-CC95E5A53038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581275" y="3752967"/>
              <a:ext cx="117180" cy="131352"/>
            </a:xfrm>
            <a:custGeom>
              <a:avLst/>
              <a:gdLst/>
              <a:ahLst/>
              <a:cxnLst/>
              <a:rect l="0" t="0" r="0" b="0"/>
              <a:pathLst>
                <a:path w="117180" h="131352">
                  <a:moveTo>
                    <a:pt x="85725" y="9408"/>
                  </a:moveTo>
                  <a:lnTo>
                    <a:pt x="85725" y="9408"/>
                  </a:lnTo>
                  <a:lnTo>
                    <a:pt x="98982" y="9408"/>
                  </a:lnTo>
                  <a:lnTo>
                    <a:pt x="100913" y="8350"/>
                  </a:lnTo>
                  <a:lnTo>
                    <a:pt x="102201" y="6586"/>
                  </a:lnTo>
                  <a:lnTo>
                    <a:pt x="104267" y="1207"/>
                  </a:lnTo>
                  <a:lnTo>
                    <a:pt x="103378" y="766"/>
                  </a:lnTo>
                  <a:lnTo>
                    <a:pt x="76303" y="0"/>
                  </a:lnTo>
                  <a:lnTo>
                    <a:pt x="60018" y="5579"/>
                  </a:lnTo>
                  <a:lnTo>
                    <a:pt x="32316" y="21352"/>
                  </a:lnTo>
                  <a:lnTo>
                    <a:pt x="27894" y="25837"/>
                  </a:lnTo>
                  <a:lnTo>
                    <a:pt x="22981" y="36465"/>
                  </a:lnTo>
                  <a:lnTo>
                    <a:pt x="22729" y="41204"/>
                  </a:lnTo>
                  <a:lnTo>
                    <a:pt x="25271" y="49292"/>
                  </a:lnTo>
                  <a:lnTo>
                    <a:pt x="37709" y="64853"/>
                  </a:lnTo>
                  <a:lnTo>
                    <a:pt x="54800" y="77812"/>
                  </a:lnTo>
                  <a:lnTo>
                    <a:pt x="100348" y="98181"/>
                  </a:lnTo>
                  <a:lnTo>
                    <a:pt x="115223" y="107795"/>
                  </a:lnTo>
                  <a:lnTo>
                    <a:pt x="117032" y="110983"/>
                  </a:lnTo>
                  <a:lnTo>
                    <a:pt x="117179" y="114166"/>
                  </a:lnTo>
                  <a:lnTo>
                    <a:pt x="116220" y="117347"/>
                  </a:lnTo>
                  <a:lnTo>
                    <a:pt x="109509" y="123703"/>
                  </a:lnTo>
                  <a:lnTo>
                    <a:pt x="104756" y="126880"/>
                  </a:lnTo>
                  <a:lnTo>
                    <a:pt x="82897" y="131351"/>
                  </a:lnTo>
                  <a:lnTo>
                    <a:pt x="0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796">
              <a:extLst>
                <a:ext uri="{FF2B5EF4-FFF2-40B4-BE49-F238E27FC236}">
                  <a16:creationId xmlns:a16="http://schemas.microsoft.com/office/drawing/2014/main" id="{D746076B-2567-70FF-A101-A9FAC450997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181225" y="380047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6945" y="3862"/>
                  </a:lnTo>
                  <a:lnTo>
                    <a:pt x="99187" y="339"/>
                  </a:lnTo>
                  <a:lnTo>
                    <a:pt x="136950" y="6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797">
              <a:extLst>
                <a:ext uri="{FF2B5EF4-FFF2-40B4-BE49-F238E27FC236}">
                  <a16:creationId xmlns:a16="http://schemas.microsoft.com/office/drawing/2014/main" id="{718D990D-D5BD-2053-3304-FD85693AF646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209800" y="3676699"/>
              <a:ext cx="85726" cy="304752"/>
            </a:xfrm>
            <a:custGeom>
              <a:avLst/>
              <a:gdLst/>
              <a:ahLst/>
              <a:cxnLst/>
              <a:rect l="0" t="0" r="0" b="0"/>
              <a:pathLst>
                <a:path w="85726" h="304752">
                  <a:moveTo>
                    <a:pt x="76200" y="57101"/>
                  </a:moveTo>
                  <a:lnTo>
                    <a:pt x="76200" y="57101"/>
                  </a:lnTo>
                  <a:lnTo>
                    <a:pt x="76200" y="52044"/>
                  </a:lnTo>
                  <a:lnTo>
                    <a:pt x="79022" y="46740"/>
                  </a:lnTo>
                  <a:lnTo>
                    <a:pt x="82746" y="40854"/>
                  </a:lnTo>
                  <a:lnTo>
                    <a:pt x="85136" y="28453"/>
                  </a:lnTo>
                  <a:lnTo>
                    <a:pt x="85725" y="0"/>
                  </a:lnTo>
                  <a:lnTo>
                    <a:pt x="80669" y="5022"/>
                  </a:lnTo>
                  <a:lnTo>
                    <a:pt x="78186" y="13141"/>
                  </a:lnTo>
                  <a:lnTo>
                    <a:pt x="77524" y="18269"/>
                  </a:lnTo>
                  <a:lnTo>
                    <a:pt x="59914" y="62342"/>
                  </a:lnTo>
                  <a:lnTo>
                    <a:pt x="49033" y="104898"/>
                  </a:lnTo>
                  <a:lnTo>
                    <a:pt x="34519" y="146875"/>
                  </a:lnTo>
                  <a:lnTo>
                    <a:pt x="24104" y="185536"/>
                  </a:lnTo>
                  <a:lnTo>
                    <a:pt x="18431" y="217570"/>
                  </a:lnTo>
                  <a:lnTo>
                    <a:pt x="4268" y="256838"/>
                  </a:lnTo>
                  <a:lnTo>
                    <a:pt x="0" y="3047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798">
              <a:extLst>
                <a:ext uri="{FF2B5EF4-FFF2-40B4-BE49-F238E27FC236}">
                  <a16:creationId xmlns:a16="http://schemas.microsoft.com/office/drawing/2014/main" id="{AE4D491E-2B73-8A17-7802-4E2A83574DC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081987" y="3772446"/>
              <a:ext cx="69924" cy="126108"/>
            </a:xfrm>
            <a:custGeom>
              <a:avLst/>
              <a:gdLst/>
              <a:ahLst/>
              <a:cxnLst/>
              <a:rect l="0" t="0" r="0" b="0"/>
              <a:pathLst>
                <a:path w="69924" h="126108">
                  <a:moveTo>
                    <a:pt x="23038" y="37554"/>
                  </a:moveTo>
                  <a:lnTo>
                    <a:pt x="23038" y="37554"/>
                  </a:lnTo>
                  <a:lnTo>
                    <a:pt x="31239" y="37554"/>
                  </a:lnTo>
                  <a:lnTo>
                    <a:pt x="31680" y="36496"/>
                  </a:lnTo>
                  <a:lnTo>
                    <a:pt x="32447" y="29353"/>
                  </a:lnTo>
                  <a:lnTo>
                    <a:pt x="39086" y="20686"/>
                  </a:lnTo>
                  <a:lnTo>
                    <a:pt x="41199" y="11860"/>
                  </a:lnTo>
                  <a:lnTo>
                    <a:pt x="41692" y="5673"/>
                  </a:lnTo>
                  <a:lnTo>
                    <a:pt x="42883" y="3600"/>
                  </a:lnTo>
                  <a:lnTo>
                    <a:pt x="44734" y="2218"/>
                  </a:lnTo>
                  <a:lnTo>
                    <a:pt x="47027" y="1296"/>
                  </a:lnTo>
                  <a:lnTo>
                    <a:pt x="47498" y="682"/>
                  </a:lnTo>
                  <a:lnTo>
                    <a:pt x="46753" y="273"/>
                  </a:lnTo>
                  <a:lnTo>
                    <a:pt x="45197" y="0"/>
                  </a:lnTo>
                  <a:lnTo>
                    <a:pt x="40648" y="2519"/>
                  </a:lnTo>
                  <a:lnTo>
                    <a:pt x="19477" y="23337"/>
                  </a:lnTo>
                  <a:lnTo>
                    <a:pt x="7989" y="43337"/>
                  </a:lnTo>
                  <a:lnTo>
                    <a:pt x="0" y="73017"/>
                  </a:lnTo>
                  <a:lnTo>
                    <a:pt x="3394" y="96157"/>
                  </a:lnTo>
                  <a:lnTo>
                    <a:pt x="8310" y="109814"/>
                  </a:lnTo>
                  <a:lnTo>
                    <a:pt x="19667" y="120117"/>
                  </a:lnTo>
                  <a:lnTo>
                    <a:pt x="27141" y="124346"/>
                  </a:lnTo>
                  <a:lnTo>
                    <a:pt x="34240" y="126107"/>
                  </a:lnTo>
                  <a:lnTo>
                    <a:pt x="47773" y="125241"/>
                  </a:lnTo>
                  <a:lnTo>
                    <a:pt x="53286" y="122471"/>
                  </a:lnTo>
                  <a:lnTo>
                    <a:pt x="62234" y="113747"/>
                  </a:lnTo>
                  <a:lnTo>
                    <a:pt x="66917" y="99992"/>
                  </a:lnTo>
                  <a:lnTo>
                    <a:pt x="69923" y="60236"/>
                  </a:lnTo>
                  <a:lnTo>
                    <a:pt x="67512" y="44812"/>
                  </a:lnTo>
                  <a:lnTo>
                    <a:pt x="62912" y="35489"/>
                  </a:lnTo>
                  <a:lnTo>
                    <a:pt x="57341" y="31344"/>
                  </a:lnTo>
                  <a:lnTo>
                    <a:pt x="42088" y="28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799">
              <a:extLst>
                <a:ext uri="{FF2B5EF4-FFF2-40B4-BE49-F238E27FC236}">
                  <a16:creationId xmlns:a16="http://schemas.microsoft.com/office/drawing/2014/main" id="{D047B054-064A-25C1-83EA-0309349B546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866900" y="3876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800">
              <a:extLst>
                <a:ext uri="{FF2B5EF4-FFF2-40B4-BE49-F238E27FC236}">
                  <a16:creationId xmlns:a16="http://schemas.microsoft.com/office/drawing/2014/main" id="{F4995521-97D8-F5F0-A0A2-79D98363BC87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704975" y="3786904"/>
              <a:ext cx="93209" cy="69107"/>
            </a:xfrm>
            <a:custGeom>
              <a:avLst/>
              <a:gdLst/>
              <a:ahLst/>
              <a:cxnLst/>
              <a:rect l="0" t="0" r="0" b="0"/>
              <a:pathLst>
                <a:path w="93209" h="69107">
                  <a:moveTo>
                    <a:pt x="0" y="42146"/>
                  </a:moveTo>
                  <a:lnTo>
                    <a:pt x="0" y="42146"/>
                  </a:lnTo>
                  <a:lnTo>
                    <a:pt x="0" y="32033"/>
                  </a:lnTo>
                  <a:lnTo>
                    <a:pt x="2822" y="24246"/>
                  </a:lnTo>
                  <a:lnTo>
                    <a:pt x="5057" y="20687"/>
                  </a:lnTo>
                  <a:lnTo>
                    <a:pt x="7604" y="18315"/>
                  </a:lnTo>
                  <a:lnTo>
                    <a:pt x="45056" y="499"/>
                  </a:lnTo>
                  <a:lnTo>
                    <a:pt x="57420" y="0"/>
                  </a:lnTo>
                  <a:lnTo>
                    <a:pt x="68911" y="3306"/>
                  </a:lnTo>
                  <a:lnTo>
                    <a:pt x="77547" y="8303"/>
                  </a:lnTo>
                  <a:lnTo>
                    <a:pt x="88359" y="22123"/>
                  </a:lnTo>
                  <a:lnTo>
                    <a:pt x="93208" y="34567"/>
                  </a:lnTo>
                  <a:lnTo>
                    <a:pt x="91772" y="39210"/>
                  </a:lnTo>
                  <a:lnTo>
                    <a:pt x="84532" y="50013"/>
                  </a:lnTo>
                  <a:lnTo>
                    <a:pt x="77081" y="56226"/>
                  </a:lnTo>
                  <a:lnTo>
                    <a:pt x="52837" y="67088"/>
                  </a:lnTo>
                  <a:lnTo>
                    <a:pt x="40769" y="69106"/>
                  </a:lnTo>
                  <a:lnTo>
                    <a:pt x="0" y="611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801">
              <a:extLst>
                <a:ext uri="{FF2B5EF4-FFF2-40B4-BE49-F238E27FC236}">
                  <a16:creationId xmlns:a16="http://schemas.microsoft.com/office/drawing/2014/main" id="{C43A70D4-0D79-B652-5843-28C3AF0C17A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657350" y="3792667"/>
              <a:ext cx="47623" cy="236409"/>
            </a:xfrm>
            <a:custGeom>
              <a:avLst/>
              <a:gdLst/>
              <a:ahLst/>
              <a:cxnLst/>
              <a:rect l="0" t="0" r="0" b="0"/>
              <a:pathLst>
                <a:path w="47623" h="236409">
                  <a:moveTo>
                    <a:pt x="38100" y="17333"/>
                  </a:moveTo>
                  <a:lnTo>
                    <a:pt x="38100" y="17333"/>
                  </a:lnTo>
                  <a:lnTo>
                    <a:pt x="43157" y="17333"/>
                  </a:lnTo>
                  <a:lnTo>
                    <a:pt x="44646" y="16275"/>
                  </a:lnTo>
                  <a:lnTo>
                    <a:pt x="45639" y="14511"/>
                  </a:lnTo>
                  <a:lnTo>
                    <a:pt x="47509" y="0"/>
                  </a:lnTo>
                  <a:lnTo>
                    <a:pt x="47622" y="44088"/>
                  </a:lnTo>
                  <a:lnTo>
                    <a:pt x="40020" y="90194"/>
                  </a:lnTo>
                  <a:lnTo>
                    <a:pt x="28327" y="133796"/>
                  </a:lnTo>
                  <a:lnTo>
                    <a:pt x="13726" y="181267"/>
                  </a:lnTo>
                  <a:lnTo>
                    <a:pt x="0" y="23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802">
              <a:extLst>
                <a:ext uri="{FF2B5EF4-FFF2-40B4-BE49-F238E27FC236}">
                  <a16:creationId xmlns:a16="http://schemas.microsoft.com/office/drawing/2014/main" id="{ABFE55CE-0F57-1F34-6219-C8E168B87AC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586178" y="3776278"/>
              <a:ext cx="52088" cy="112820"/>
            </a:xfrm>
            <a:custGeom>
              <a:avLst/>
              <a:gdLst/>
              <a:ahLst/>
              <a:cxnLst/>
              <a:rect l="0" t="0" r="0" b="0"/>
              <a:pathLst>
                <a:path w="52088" h="112820">
                  <a:moveTo>
                    <a:pt x="42597" y="33722"/>
                  </a:moveTo>
                  <a:lnTo>
                    <a:pt x="42597" y="33722"/>
                  </a:lnTo>
                  <a:lnTo>
                    <a:pt x="47654" y="33722"/>
                  </a:lnTo>
                  <a:lnTo>
                    <a:pt x="49143" y="32664"/>
                  </a:lnTo>
                  <a:lnTo>
                    <a:pt x="50136" y="30900"/>
                  </a:lnTo>
                  <a:lnTo>
                    <a:pt x="52006" y="24590"/>
                  </a:lnTo>
                  <a:lnTo>
                    <a:pt x="52087" y="19257"/>
                  </a:lnTo>
                  <a:lnTo>
                    <a:pt x="49284" y="13888"/>
                  </a:lnTo>
                  <a:lnTo>
                    <a:pt x="43918" y="6874"/>
                  </a:lnTo>
                  <a:lnTo>
                    <a:pt x="42988" y="602"/>
                  </a:lnTo>
                  <a:lnTo>
                    <a:pt x="41800" y="0"/>
                  </a:lnTo>
                  <a:lnTo>
                    <a:pt x="39949" y="658"/>
                  </a:lnTo>
                  <a:lnTo>
                    <a:pt x="35070" y="3151"/>
                  </a:lnTo>
                  <a:lnTo>
                    <a:pt x="26373" y="5614"/>
                  </a:lnTo>
                  <a:lnTo>
                    <a:pt x="20217" y="9941"/>
                  </a:lnTo>
                  <a:lnTo>
                    <a:pt x="16775" y="15391"/>
                  </a:lnTo>
                  <a:lnTo>
                    <a:pt x="3903" y="57330"/>
                  </a:lnTo>
                  <a:lnTo>
                    <a:pt x="0" y="77023"/>
                  </a:lnTo>
                  <a:lnTo>
                    <a:pt x="1793" y="89303"/>
                  </a:lnTo>
                  <a:lnTo>
                    <a:pt x="8752" y="102166"/>
                  </a:lnTo>
                  <a:lnTo>
                    <a:pt x="22574" y="112680"/>
                  </a:lnTo>
                  <a:lnTo>
                    <a:pt x="27131" y="112819"/>
                  </a:lnTo>
                  <a:lnTo>
                    <a:pt x="31228" y="110795"/>
                  </a:lnTo>
                  <a:lnTo>
                    <a:pt x="35018" y="107329"/>
                  </a:lnTo>
                  <a:lnTo>
                    <a:pt x="39229" y="97834"/>
                  </a:lnTo>
                  <a:lnTo>
                    <a:pt x="41931" y="69434"/>
                  </a:lnTo>
                  <a:lnTo>
                    <a:pt x="37343" y="47596"/>
                  </a:lnTo>
                  <a:lnTo>
                    <a:pt x="34861" y="44030"/>
                  </a:lnTo>
                  <a:lnTo>
                    <a:pt x="14022" y="43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803">
              <a:extLst>
                <a:ext uri="{FF2B5EF4-FFF2-40B4-BE49-F238E27FC236}">
                  <a16:creationId xmlns:a16="http://schemas.microsoft.com/office/drawing/2014/main" id="{73371C36-B62F-B617-E70F-A150D9D0E2A5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400175" y="3786707"/>
              <a:ext cx="171451" cy="110553"/>
            </a:xfrm>
            <a:custGeom>
              <a:avLst/>
              <a:gdLst/>
              <a:ahLst/>
              <a:cxnLst/>
              <a:rect l="0" t="0" r="0" b="0"/>
              <a:pathLst>
                <a:path w="171451" h="110553">
                  <a:moveTo>
                    <a:pt x="0" y="42343"/>
                  </a:moveTo>
                  <a:lnTo>
                    <a:pt x="0" y="42343"/>
                  </a:lnTo>
                  <a:lnTo>
                    <a:pt x="0" y="29086"/>
                  </a:lnTo>
                  <a:lnTo>
                    <a:pt x="2822" y="23045"/>
                  </a:lnTo>
                  <a:lnTo>
                    <a:pt x="13257" y="10544"/>
                  </a:lnTo>
                  <a:lnTo>
                    <a:pt x="27446" y="1054"/>
                  </a:lnTo>
                  <a:lnTo>
                    <a:pt x="33114" y="0"/>
                  </a:lnTo>
                  <a:lnTo>
                    <a:pt x="45056" y="1652"/>
                  </a:lnTo>
                  <a:lnTo>
                    <a:pt x="58623" y="8531"/>
                  </a:lnTo>
                  <a:lnTo>
                    <a:pt x="69346" y="27386"/>
                  </a:lnTo>
                  <a:lnTo>
                    <a:pt x="74169" y="58137"/>
                  </a:lnTo>
                  <a:lnTo>
                    <a:pt x="70542" y="89003"/>
                  </a:lnTo>
                  <a:lnTo>
                    <a:pt x="62749" y="102945"/>
                  </a:lnTo>
                  <a:lnTo>
                    <a:pt x="57708" y="108144"/>
                  </a:lnTo>
                  <a:lnTo>
                    <a:pt x="52230" y="110552"/>
                  </a:lnTo>
                  <a:lnTo>
                    <a:pt x="40500" y="110406"/>
                  </a:lnTo>
                  <a:lnTo>
                    <a:pt x="31053" y="106812"/>
                  </a:lnTo>
                  <a:lnTo>
                    <a:pt x="27052" y="104373"/>
                  </a:lnTo>
                  <a:lnTo>
                    <a:pt x="24384" y="99571"/>
                  </a:lnTo>
                  <a:lnTo>
                    <a:pt x="21421" y="85769"/>
                  </a:lnTo>
                  <a:lnTo>
                    <a:pt x="25748" y="69052"/>
                  </a:lnTo>
                  <a:lnTo>
                    <a:pt x="40085" y="44612"/>
                  </a:lnTo>
                  <a:lnTo>
                    <a:pt x="52740" y="31710"/>
                  </a:lnTo>
                  <a:lnTo>
                    <a:pt x="95924" y="11283"/>
                  </a:lnTo>
                  <a:lnTo>
                    <a:pt x="120391" y="5634"/>
                  </a:lnTo>
                  <a:lnTo>
                    <a:pt x="143621" y="5713"/>
                  </a:lnTo>
                  <a:lnTo>
                    <a:pt x="171450" y="137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804">
              <a:extLst>
                <a:ext uri="{FF2B5EF4-FFF2-40B4-BE49-F238E27FC236}">
                  <a16:creationId xmlns:a16="http://schemas.microsoft.com/office/drawing/2014/main" id="{FB167059-94C3-B91E-3EB7-B4075DC85395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247775" y="3776921"/>
              <a:ext cx="92865" cy="90230"/>
            </a:xfrm>
            <a:custGeom>
              <a:avLst/>
              <a:gdLst/>
              <a:ahLst/>
              <a:cxnLst/>
              <a:rect l="0" t="0" r="0" b="0"/>
              <a:pathLst>
                <a:path w="92865" h="90230">
                  <a:moveTo>
                    <a:pt x="28575" y="33079"/>
                  </a:moveTo>
                  <a:lnTo>
                    <a:pt x="28575" y="33079"/>
                  </a:lnTo>
                  <a:lnTo>
                    <a:pt x="28575" y="19822"/>
                  </a:lnTo>
                  <a:lnTo>
                    <a:pt x="29633" y="17891"/>
                  </a:lnTo>
                  <a:lnTo>
                    <a:pt x="31397" y="16604"/>
                  </a:lnTo>
                  <a:lnTo>
                    <a:pt x="36179" y="14115"/>
                  </a:lnTo>
                  <a:lnTo>
                    <a:pt x="56022" y="922"/>
                  </a:lnTo>
                  <a:lnTo>
                    <a:pt x="61689" y="0"/>
                  </a:lnTo>
                  <a:lnTo>
                    <a:pt x="73631" y="1797"/>
                  </a:lnTo>
                  <a:lnTo>
                    <a:pt x="87198" y="8758"/>
                  </a:lnTo>
                  <a:lnTo>
                    <a:pt x="89882" y="12632"/>
                  </a:lnTo>
                  <a:lnTo>
                    <a:pt x="92864" y="22580"/>
                  </a:lnTo>
                  <a:lnTo>
                    <a:pt x="89487" y="45138"/>
                  </a:lnTo>
                  <a:lnTo>
                    <a:pt x="81783" y="61816"/>
                  </a:lnTo>
                  <a:lnTo>
                    <a:pt x="70215" y="69840"/>
                  </a:lnTo>
                  <a:lnTo>
                    <a:pt x="36425" y="87289"/>
                  </a:lnTo>
                  <a:lnTo>
                    <a:pt x="0" y="90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805">
              <a:extLst>
                <a:ext uri="{FF2B5EF4-FFF2-40B4-BE49-F238E27FC236}">
                  <a16:creationId xmlns:a16="http://schemas.microsoft.com/office/drawing/2014/main" id="{07A5ECEC-5BA8-E59A-A178-E9C1B8DC0A5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238250" y="3781542"/>
              <a:ext cx="33622" cy="257059"/>
            </a:xfrm>
            <a:custGeom>
              <a:avLst/>
              <a:gdLst/>
              <a:ahLst/>
              <a:cxnLst/>
              <a:rect l="0" t="0" r="0" b="0"/>
              <a:pathLst>
                <a:path w="33622" h="257059">
                  <a:moveTo>
                    <a:pt x="19050" y="9408"/>
                  </a:moveTo>
                  <a:lnTo>
                    <a:pt x="19050" y="9408"/>
                  </a:lnTo>
                  <a:lnTo>
                    <a:pt x="24107" y="9408"/>
                  </a:lnTo>
                  <a:lnTo>
                    <a:pt x="25596" y="8350"/>
                  </a:lnTo>
                  <a:lnTo>
                    <a:pt x="26589" y="6586"/>
                  </a:lnTo>
                  <a:lnTo>
                    <a:pt x="28540" y="0"/>
                  </a:lnTo>
                  <a:lnTo>
                    <a:pt x="33621" y="15087"/>
                  </a:lnTo>
                  <a:lnTo>
                    <a:pt x="30669" y="56234"/>
                  </a:lnTo>
                  <a:lnTo>
                    <a:pt x="26167" y="102305"/>
                  </a:lnTo>
                  <a:lnTo>
                    <a:pt x="20456" y="147350"/>
                  </a:lnTo>
                  <a:lnTo>
                    <a:pt x="12782" y="194896"/>
                  </a:lnTo>
                  <a:lnTo>
                    <a:pt x="4897" y="238811"/>
                  </a:lnTo>
                  <a:lnTo>
                    <a:pt x="0" y="257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147">
            <a:extLst>
              <a:ext uri="{FF2B5EF4-FFF2-40B4-BE49-F238E27FC236}">
                <a16:creationId xmlns:a16="http://schemas.microsoft.com/office/drawing/2014/main" id="{21E160F8-BC57-CAF7-396A-4DAEB4FABF51}"/>
              </a:ext>
            </a:extLst>
          </p:cNvPr>
          <p:cNvGrpSpPr/>
          <p:nvPr/>
        </p:nvGrpSpPr>
        <p:grpSpPr>
          <a:xfrm>
            <a:off x="4019550" y="3629648"/>
            <a:ext cx="2428876" cy="425216"/>
            <a:chOff x="4019550" y="3629648"/>
            <a:chExt cx="2428876" cy="425216"/>
          </a:xfrm>
        </p:grpSpPr>
        <p:sp>
          <p:nvSpPr>
            <p:cNvPr id="393" name="SMARTInkShape-806">
              <a:extLst>
                <a:ext uri="{FF2B5EF4-FFF2-40B4-BE49-F238E27FC236}">
                  <a16:creationId xmlns:a16="http://schemas.microsoft.com/office/drawing/2014/main" id="{7EBFE174-72D3-57D1-C51D-42320640D3E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229350" y="3749292"/>
              <a:ext cx="219076" cy="124503"/>
            </a:xfrm>
            <a:custGeom>
              <a:avLst/>
              <a:gdLst/>
              <a:ahLst/>
              <a:cxnLst/>
              <a:rect l="0" t="0" r="0" b="0"/>
              <a:pathLst>
                <a:path w="219076" h="124503">
                  <a:moveTo>
                    <a:pt x="0" y="41658"/>
                  </a:moveTo>
                  <a:lnTo>
                    <a:pt x="0" y="41658"/>
                  </a:lnTo>
                  <a:lnTo>
                    <a:pt x="0" y="36601"/>
                  </a:lnTo>
                  <a:lnTo>
                    <a:pt x="1058" y="35112"/>
                  </a:lnTo>
                  <a:lnTo>
                    <a:pt x="2822" y="34119"/>
                  </a:lnTo>
                  <a:lnTo>
                    <a:pt x="5056" y="33457"/>
                  </a:lnTo>
                  <a:lnTo>
                    <a:pt x="6545" y="31957"/>
                  </a:lnTo>
                  <a:lnTo>
                    <a:pt x="9132" y="24048"/>
                  </a:lnTo>
                  <a:lnTo>
                    <a:pt x="4352" y="28091"/>
                  </a:lnTo>
                  <a:lnTo>
                    <a:pt x="1934" y="35981"/>
                  </a:lnTo>
                  <a:lnTo>
                    <a:pt x="383" y="58293"/>
                  </a:lnTo>
                  <a:lnTo>
                    <a:pt x="5170" y="76808"/>
                  </a:lnTo>
                  <a:lnTo>
                    <a:pt x="13291" y="95700"/>
                  </a:lnTo>
                  <a:lnTo>
                    <a:pt x="19312" y="102718"/>
                  </a:lnTo>
                  <a:lnTo>
                    <a:pt x="22400" y="104590"/>
                  </a:lnTo>
                  <a:lnTo>
                    <a:pt x="25516" y="104779"/>
                  </a:lnTo>
                  <a:lnTo>
                    <a:pt x="31802" y="102168"/>
                  </a:lnTo>
                  <a:lnTo>
                    <a:pt x="41290" y="94747"/>
                  </a:lnTo>
                  <a:lnTo>
                    <a:pt x="68988" y="57109"/>
                  </a:lnTo>
                  <a:lnTo>
                    <a:pt x="85249" y="23326"/>
                  </a:lnTo>
                  <a:lnTo>
                    <a:pt x="90641" y="27877"/>
                  </a:lnTo>
                  <a:lnTo>
                    <a:pt x="100885" y="59593"/>
                  </a:lnTo>
                  <a:lnTo>
                    <a:pt x="112038" y="107094"/>
                  </a:lnTo>
                  <a:lnTo>
                    <a:pt x="117881" y="117660"/>
                  </a:lnTo>
                  <a:lnTo>
                    <a:pt x="121979" y="120901"/>
                  </a:lnTo>
                  <a:lnTo>
                    <a:pt x="132177" y="124502"/>
                  </a:lnTo>
                  <a:lnTo>
                    <a:pt x="136801" y="124404"/>
                  </a:lnTo>
                  <a:lnTo>
                    <a:pt x="144762" y="121473"/>
                  </a:lnTo>
                  <a:lnTo>
                    <a:pt x="151828" y="113820"/>
                  </a:lnTo>
                  <a:lnTo>
                    <a:pt x="174745" y="72484"/>
                  </a:lnTo>
                  <a:lnTo>
                    <a:pt x="193272" y="30966"/>
                  </a:lnTo>
                  <a:lnTo>
                    <a:pt x="206296" y="9011"/>
                  </a:lnTo>
                  <a:lnTo>
                    <a:pt x="212690" y="1396"/>
                  </a:lnTo>
                  <a:lnTo>
                    <a:pt x="214818" y="0"/>
                  </a:lnTo>
                  <a:lnTo>
                    <a:pt x="219075" y="3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807">
              <a:extLst>
                <a:ext uri="{FF2B5EF4-FFF2-40B4-BE49-F238E27FC236}">
                  <a16:creationId xmlns:a16="http://schemas.microsoft.com/office/drawing/2014/main" id="{50CE8159-CCF3-37E9-C13E-2D25802E626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953125" y="3745319"/>
              <a:ext cx="179560" cy="149023"/>
            </a:xfrm>
            <a:custGeom>
              <a:avLst/>
              <a:gdLst/>
              <a:ahLst/>
              <a:cxnLst/>
              <a:rect l="0" t="0" r="0" b="0"/>
              <a:pathLst>
                <a:path w="179560" h="149023">
                  <a:moveTo>
                    <a:pt x="0" y="74206"/>
                  </a:moveTo>
                  <a:lnTo>
                    <a:pt x="0" y="74206"/>
                  </a:lnTo>
                  <a:lnTo>
                    <a:pt x="17900" y="66667"/>
                  </a:lnTo>
                  <a:lnTo>
                    <a:pt x="56062" y="64733"/>
                  </a:lnTo>
                  <a:lnTo>
                    <a:pt x="100092" y="59634"/>
                  </a:lnTo>
                  <a:lnTo>
                    <a:pt x="138600" y="52924"/>
                  </a:lnTo>
                  <a:lnTo>
                    <a:pt x="170221" y="37929"/>
                  </a:lnTo>
                  <a:lnTo>
                    <a:pt x="176195" y="27744"/>
                  </a:lnTo>
                  <a:lnTo>
                    <a:pt x="179559" y="15166"/>
                  </a:lnTo>
                  <a:lnTo>
                    <a:pt x="175798" y="11563"/>
                  </a:lnTo>
                  <a:lnTo>
                    <a:pt x="160329" y="4737"/>
                  </a:lnTo>
                  <a:lnTo>
                    <a:pt x="127820" y="0"/>
                  </a:lnTo>
                  <a:lnTo>
                    <a:pt x="91377" y="8710"/>
                  </a:lnTo>
                  <a:lnTo>
                    <a:pt x="44312" y="37162"/>
                  </a:lnTo>
                  <a:lnTo>
                    <a:pt x="30983" y="51039"/>
                  </a:lnTo>
                  <a:lnTo>
                    <a:pt x="17529" y="75809"/>
                  </a:lnTo>
                  <a:lnTo>
                    <a:pt x="15904" y="96790"/>
                  </a:lnTo>
                  <a:lnTo>
                    <a:pt x="16952" y="108312"/>
                  </a:lnTo>
                  <a:lnTo>
                    <a:pt x="26584" y="126759"/>
                  </a:lnTo>
                  <a:lnTo>
                    <a:pt x="33598" y="134641"/>
                  </a:lnTo>
                  <a:lnTo>
                    <a:pt x="49857" y="143399"/>
                  </a:lnTo>
                  <a:lnTo>
                    <a:pt x="86166" y="149022"/>
                  </a:lnTo>
                  <a:lnTo>
                    <a:pt x="128341" y="142528"/>
                  </a:lnTo>
                  <a:lnTo>
                    <a:pt x="171450" y="121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808">
              <a:extLst>
                <a:ext uri="{FF2B5EF4-FFF2-40B4-BE49-F238E27FC236}">
                  <a16:creationId xmlns:a16="http://schemas.microsoft.com/office/drawing/2014/main" id="{CC0F6BB6-0E25-E434-76A4-BCDC51EDF17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638800" y="3753137"/>
              <a:ext cx="232785" cy="161639"/>
            </a:xfrm>
            <a:custGeom>
              <a:avLst/>
              <a:gdLst/>
              <a:ahLst/>
              <a:cxnLst/>
              <a:rect l="0" t="0" r="0" b="0"/>
              <a:pathLst>
                <a:path w="232785" h="161639">
                  <a:moveTo>
                    <a:pt x="0" y="47338"/>
                  </a:moveTo>
                  <a:lnTo>
                    <a:pt x="0" y="47338"/>
                  </a:lnTo>
                  <a:lnTo>
                    <a:pt x="0" y="37225"/>
                  </a:lnTo>
                  <a:lnTo>
                    <a:pt x="2822" y="29438"/>
                  </a:lnTo>
                  <a:lnTo>
                    <a:pt x="5056" y="25879"/>
                  </a:lnTo>
                  <a:lnTo>
                    <a:pt x="29338" y="7077"/>
                  </a:lnTo>
                  <a:lnTo>
                    <a:pt x="38792" y="2986"/>
                  </a:lnTo>
                  <a:lnTo>
                    <a:pt x="68308" y="0"/>
                  </a:lnTo>
                  <a:lnTo>
                    <a:pt x="71997" y="3080"/>
                  </a:lnTo>
                  <a:lnTo>
                    <a:pt x="85522" y="30835"/>
                  </a:lnTo>
                  <a:lnTo>
                    <a:pt x="93329" y="61834"/>
                  </a:lnTo>
                  <a:lnTo>
                    <a:pt x="95138" y="107562"/>
                  </a:lnTo>
                  <a:lnTo>
                    <a:pt x="95235" y="113163"/>
                  </a:lnTo>
                  <a:lnTo>
                    <a:pt x="113563" y="87424"/>
                  </a:lnTo>
                  <a:lnTo>
                    <a:pt x="157641" y="42208"/>
                  </a:lnTo>
                  <a:lnTo>
                    <a:pt x="178443" y="23433"/>
                  </a:lnTo>
                  <a:lnTo>
                    <a:pt x="224553" y="1653"/>
                  </a:lnTo>
                  <a:lnTo>
                    <a:pt x="226961" y="3123"/>
                  </a:lnTo>
                  <a:lnTo>
                    <a:pt x="232457" y="10401"/>
                  </a:lnTo>
                  <a:lnTo>
                    <a:pt x="232784" y="26335"/>
                  </a:lnTo>
                  <a:lnTo>
                    <a:pt x="224369" y="66002"/>
                  </a:lnTo>
                  <a:lnTo>
                    <a:pt x="219771" y="106423"/>
                  </a:lnTo>
                  <a:lnTo>
                    <a:pt x="219075" y="161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809">
              <a:extLst>
                <a:ext uri="{FF2B5EF4-FFF2-40B4-BE49-F238E27FC236}">
                  <a16:creationId xmlns:a16="http://schemas.microsoft.com/office/drawing/2014/main" id="{3F457734-0F57-35B2-CD6D-F45F42299F47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196841" y="3767398"/>
              <a:ext cx="232410" cy="287466"/>
            </a:xfrm>
            <a:custGeom>
              <a:avLst/>
              <a:gdLst/>
              <a:ahLst/>
              <a:cxnLst/>
              <a:rect l="0" t="0" r="0" b="0"/>
              <a:pathLst>
                <a:path w="232410" h="287466">
                  <a:moveTo>
                    <a:pt x="80009" y="61652"/>
                  </a:moveTo>
                  <a:lnTo>
                    <a:pt x="80009" y="61652"/>
                  </a:lnTo>
                  <a:lnTo>
                    <a:pt x="85065" y="56595"/>
                  </a:lnTo>
                  <a:lnTo>
                    <a:pt x="87548" y="51291"/>
                  </a:lnTo>
                  <a:lnTo>
                    <a:pt x="88210" y="48395"/>
                  </a:lnTo>
                  <a:lnTo>
                    <a:pt x="94198" y="39262"/>
                  </a:lnTo>
                  <a:lnTo>
                    <a:pt x="99721" y="35826"/>
                  </a:lnTo>
                  <a:lnTo>
                    <a:pt x="102675" y="34909"/>
                  </a:lnTo>
                  <a:lnTo>
                    <a:pt x="104645" y="33240"/>
                  </a:lnTo>
                  <a:lnTo>
                    <a:pt x="106833" y="28564"/>
                  </a:lnTo>
                  <a:lnTo>
                    <a:pt x="108431" y="15791"/>
                  </a:lnTo>
                  <a:lnTo>
                    <a:pt x="95312" y="925"/>
                  </a:lnTo>
                  <a:lnTo>
                    <a:pt x="91270" y="0"/>
                  </a:lnTo>
                  <a:lnTo>
                    <a:pt x="68583" y="3700"/>
                  </a:lnTo>
                  <a:lnTo>
                    <a:pt x="40710" y="19552"/>
                  </a:lnTo>
                  <a:lnTo>
                    <a:pt x="26911" y="30947"/>
                  </a:lnTo>
                  <a:lnTo>
                    <a:pt x="1268" y="71238"/>
                  </a:lnTo>
                  <a:lnTo>
                    <a:pt x="0" y="76510"/>
                  </a:lnTo>
                  <a:lnTo>
                    <a:pt x="3098" y="101330"/>
                  </a:lnTo>
                  <a:lnTo>
                    <a:pt x="4393" y="103979"/>
                  </a:lnTo>
                  <a:lnTo>
                    <a:pt x="6315" y="105745"/>
                  </a:lnTo>
                  <a:lnTo>
                    <a:pt x="8655" y="106922"/>
                  </a:lnTo>
                  <a:lnTo>
                    <a:pt x="10214" y="106649"/>
                  </a:lnTo>
                  <a:lnTo>
                    <a:pt x="11254" y="105408"/>
                  </a:lnTo>
                  <a:lnTo>
                    <a:pt x="11948" y="103523"/>
                  </a:lnTo>
                  <a:lnTo>
                    <a:pt x="13468" y="102265"/>
                  </a:lnTo>
                  <a:lnTo>
                    <a:pt x="37104" y="91310"/>
                  </a:lnTo>
                  <a:lnTo>
                    <a:pt x="83049" y="50049"/>
                  </a:lnTo>
                  <a:lnTo>
                    <a:pt x="106574" y="34692"/>
                  </a:lnTo>
                  <a:lnTo>
                    <a:pt x="107243" y="35212"/>
                  </a:lnTo>
                  <a:lnTo>
                    <a:pt x="113463" y="51533"/>
                  </a:lnTo>
                  <a:lnTo>
                    <a:pt x="109959" y="96120"/>
                  </a:lnTo>
                  <a:lnTo>
                    <a:pt x="108705" y="137533"/>
                  </a:lnTo>
                  <a:lnTo>
                    <a:pt x="105797" y="159630"/>
                  </a:lnTo>
                  <a:lnTo>
                    <a:pt x="98888" y="199399"/>
                  </a:lnTo>
                  <a:lnTo>
                    <a:pt x="90975" y="241155"/>
                  </a:lnTo>
                  <a:lnTo>
                    <a:pt x="82214" y="270676"/>
                  </a:lnTo>
                  <a:lnTo>
                    <a:pt x="76403" y="280846"/>
                  </a:lnTo>
                  <a:lnTo>
                    <a:pt x="72313" y="283981"/>
                  </a:lnTo>
                  <a:lnTo>
                    <a:pt x="62125" y="287465"/>
                  </a:lnTo>
                  <a:lnTo>
                    <a:pt x="57503" y="286277"/>
                  </a:lnTo>
                  <a:lnTo>
                    <a:pt x="49545" y="279313"/>
                  </a:lnTo>
                  <a:lnTo>
                    <a:pt x="45303" y="266340"/>
                  </a:lnTo>
                  <a:lnTo>
                    <a:pt x="44476" y="247875"/>
                  </a:lnTo>
                  <a:lnTo>
                    <a:pt x="51019" y="209845"/>
                  </a:lnTo>
                  <a:lnTo>
                    <a:pt x="71656" y="164655"/>
                  </a:lnTo>
                  <a:lnTo>
                    <a:pt x="84763" y="142356"/>
                  </a:lnTo>
                  <a:lnTo>
                    <a:pt x="109993" y="118961"/>
                  </a:lnTo>
                  <a:lnTo>
                    <a:pt x="137576" y="105914"/>
                  </a:lnTo>
                  <a:lnTo>
                    <a:pt x="179782" y="100563"/>
                  </a:lnTo>
                  <a:lnTo>
                    <a:pt x="205174" y="105049"/>
                  </a:lnTo>
                  <a:lnTo>
                    <a:pt x="232409" y="118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810">
              <a:extLst>
                <a:ext uri="{FF2B5EF4-FFF2-40B4-BE49-F238E27FC236}">
                  <a16:creationId xmlns:a16="http://schemas.microsoft.com/office/drawing/2014/main" id="{64A9F508-0DB6-5051-2D92-AC29F28B4F9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000625" y="3785847"/>
              <a:ext cx="171451" cy="128929"/>
            </a:xfrm>
            <a:custGeom>
              <a:avLst/>
              <a:gdLst/>
              <a:ahLst/>
              <a:cxnLst/>
              <a:rect l="0" t="0" r="0" b="0"/>
              <a:pathLst>
                <a:path w="171451" h="128929">
                  <a:moveTo>
                    <a:pt x="0" y="43203"/>
                  </a:moveTo>
                  <a:lnTo>
                    <a:pt x="0" y="43203"/>
                  </a:lnTo>
                  <a:lnTo>
                    <a:pt x="0" y="33090"/>
                  </a:lnTo>
                  <a:lnTo>
                    <a:pt x="2822" y="25303"/>
                  </a:lnTo>
                  <a:lnTo>
                    <a:pt x="5056" y="21744"/>
                  </a:lnTo>
                  <a:lnTo>
                    <a:pt x="18314" y="11680"/>
                  </a:lnTo>
                  <a:lnTo>
                    <a:pt x="43162" y="0"/>
                  </a:lnTo>
                  <a:lnTo>
                    <a:pt x="44650" y="643"/>
                  </a:lnTo>
                  <a:lnTo>
                    <a:pt x="52094" y="14335"/>
                  </a:lnTo>
                  <a:lnTo>
                    <a:pt x="55652" y="31357"/>
                  </a:lnTo>
                  <a:lnTo>
                    <a:pt x="55796" y="75710"/>
                  </a:lnTo>
                  <a:lnTo>
                    <a:pt x="48196" y="122770"/>
                  </a:lnTo>
                  <a:lnTo>
                    <a:pt x="48005" y="124823"/>
                  </a:lnTo>
                  <a:lnTo>
                    <a:pt x="47878" y="125133"/>
                  </a:lnTo>
                  <a:lnTo>
                    <a:pt x="47738" y="122655"/>
                  </a:lnTo>
                  <a:lnTo>
                    <a:pt x="50498" y="118026"/>
                  </a:lnTo>
                  <a:lnTo>
                    <a:pt x="83277" y="70582"/>
                  </a:lnTo>
                  <a:lnTo>
                    <a:pt x="121619" y="26588"/>
                  </a:lnTo>
                  <a:lnTo>
                    <a:pt x="129194" y="19944"/>
                  </a:lnTo>
                  <a:lnTo>
                    <a:pt x="136089" y="16991"/>
                  </a:lnTo>
                  <a:lnTo>
                    <a:pt x="155536" y="14835"/>
                  </a:lnTo>
                  <a:lnTo>
                    <a:pt x="161908" y="17542"/>
                  </a:lnTo>
                  <a:lnTo>
                    <a:pt x="165089" y="19746"/>
                  </a:lnTo>
                  <a:lnTo>
                    <a:pt x="167210" y="23332"/>
                  </a:lnTo>
                  <a:lnTo>
                    <a:pt x="170612" y="41473"/>
                  </a:lnTo>
                  <a:lnTo>
                    <a:pt x="170892" y="45225"/>
                  </a:lnTo>
                  <a:lnTo>
                    <a:pt x="168380" y="52215"/>
                  </a:lnTo>
                  <a:lnTo>
                    <a:pt x="166230" y="55561"/>
                  </a:lnTo>
                  <a:lnTo>
                    <a:pt x="165852" y="58850"/>
                  </a:lnTo>
                  <a:lnTo>
                    <a:pt x="170503" y="79979"/>
                  </a:lnTo>
                  <a:lnTo>
                    <a:pt x="162035" y="123751"/>
                  </a:lnTo>
                  <a:lnTo>
                    <a:pt x="163056" y="125477"/>
                  </a:lnTo>
                  <a:lnTo>
                    <a:pt x="171450" y="1289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811">
              <a:extLst>
                <a:ext uri="{FF2B5EF4-FFF2-40B4-BE49-F238E27FC236}">
                  <a16:creationId xmlns:a16="http://schemas.microsoft.com/office/drawing/2014/main" id="{15706849-7930-9A55-079C-6E2D58C6030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4943475" y="3705618"/>
              <a:ext cx="19051" cy="9133"/>
            </a:xfrm>
            <a:custGeom>
              <a:avLst/>
              <a:gdLst/>
              <a:ahLst/>
              <a:cxnLst/>
              <a:rect l="0" t="0" r="0" b="0"/>
              <a:pathLst>
                <a:path w="19051" h="9133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19050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812">
              <a:extLst>
                <a:ext uri="{FF2B5EF4-FFF2-40B4-BE49-F238E27FC236}">
                  <a16:creationId xmlns:a16="http://schemas.microsoft.com/office/drawing/2014/main" id="{205DF9FC-7E12-88B9-71C6-2D4FDBF0E29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4915663" y="3781968"/>
              <a:ext cx="18254" cy="132808"/>
            </a:xfrm>
            <a:custGeom>
              <a:avLst/>
              <a:gdLst/>
              <a:ahLst/>
              <a:cxnLst/>
              <a:rect l="0" t="0" r="0" b="0"/>
              <a:pathLst>
                <a:path w="18254" h="132808">
                  <a:moveTo>
                    <a:pt x="8762" y="28032"/>
                  </a:moveTo>
                  <a:lnTo>
                    <a:pt x="8762" y="28032"/>
                  </a:lnTo>
                  <a:lnTo>
                    <a:pt x="13818" y="22975"/>
                  </a:lnTo>
                  <a:lnTo>
                    <a:pt x="16301" y="17671"/>
                  </a:lnTo>
                  <a:lnTo>
                    <a:pt x="18253" y="0"/>
                  </a:lnTo>
                  <a:lnTo>
                    <a:pt x="17222" y="14773"/>
                  </a:lnTo>
                  <a:lnTo>
                    <a:pt x="3098" y="59149"/>
                  </a:lnTo>
                  <a:lnTo>
                    <a:pt x="0" y="99717"/>
                  </a:lnTo>
                  <a:lnTo>
                    <a:pt x="634" y="113867"/>
                  </a:lnTo>
                  <a:lnTo>
                    <a:pt x="8762" y="13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813">
              <a:extLst>
                <a:ext uri="{FF2B5EF4-FFF2-40B4-BE49-F238E27FC236}">
                  <a16:creationId xmlns:a16="http://schemas.microsoft.com/office/drawing/2014/main" id="{3386F925-314C-7C7D-3012-D453ADF764F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4695825" y="3762921"/>
              <a:ext cx="180976" cy="128620"/>
            </a:xfrm>
            <a:custGeom>
              <a:avLst/>
              <a:gdLst/>
              <a:ahLst/>
              <a:cxnLst/>
              <a:rect l="0" t="0" r="0" b="0"/>
              <a:pathLst>
                <a:path w="180976" h="128620">
                  <a:moveTo>
                    <a:pt x="0" y="37554"/>
                  </a:moveTo>
                  <a:lnTo>
                    <a:pt x="0" y="37554"/>
                  </a:lnTo>
                  <a:lnTo>
                    <a:pt x="5056" y="32497"/>
                  </a:lnTo>
                  <a:lnTo>
                    <a:pt x="10361" y="30015"/>
                  </a:lnTo>
                  <a:lnTo>
                    <a:pt x="13257" y="29353"/>
                  </a:lnTo>
                  <a:lnTo>
                    <a:pt x="15188" y="27853"/>
                  </a:lnTo>
                  <a:lnTo>
                    <a:pt x="17333" y="23365"/>
                  </a:lnTo>
                  <a:lnTo>
                    <a:pt x="23931" y="17842"/>
                  </a:lnTo>
                  <a:lnTo>
                    <a:pt x="50385" y="3600"/>
                  </a:lnTo>
                  <a:lnTo>
                    <a:pt x="64320" y="0"/>
                  </a:lnTo>
                  <a:lnTo>
                    <a:pt x="68450" y="5341"/>
                  </a:lnTo>
                  <a:lnTo>
                    <a:pt x="79727" y="31073"/>
                  </a:lnTo>
                  <a:lnTo>
                    <a:pt x="84539" y="67789"/>
                  </a:lnTo>
                  <a:lnTo>
                    <a:pt x="82669" y="109064"/>
                  </a:lnTo>
                  <a:lnTo>
                    <a:pt x="78017" y="122253"/>
                  </a:lnTo>
                  <a:lnTo>
                    <a:pt x="75295" y="125770"/>
                  </a:lnTo>
                  <a:lnTo>
                    <a:pt x="72422" y="128114"/>
                  </a:lnTo>
                  <a:lnTo>
                    <a:pt x="68390" y="128619"/>
                  </a:lnTo>
                  <a:lnTo>
                    <a:pt x="58265" y="126358"/>
                  </a:lnTo>
                  <a:lnTo>
                    <a:pt x="54718" y="123215"/>
                  </a:lnTo>
                  <a:lnTo>
                    <a:pt x="50778" y="114078"/>
                  </a:lnTo>
                  <a:lnTo>
                    <a:pt x="51848" y="102962"/>
                  </a:lnTo>
                  <a:lnTo>
                    <a:pt x="67046" y="61301"/>
                  </a:lnTo>
                  <a:lnTo>
                    <a:pt x="74248" y="52341"/>
                  </a:lnTo>
                  <a:lnTo>
                    <a:pt x="91261" y="41347"/>
                  </a:lnTo>
                  <a:lnTo>
                    <a:pt x="134079" y="24935"/>
                  </a:lnTo>
                  <a:lnTo>
                    <a:pt x="149902" y="24185"/>
                  </a:lnTo>
                  <a:lnTo>
                    <a:pt x="180975" y="280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814">
              <a:extLst>
                <a:ext uri="{FF2B5EF4-FFF2-40B4-BE49-F238E27FC236}">
                  <a16:creationId xmlns:a16="http://schemas.microsoft.com/office/drawing/2014/main" id="{EB4E2839-EC1C-A405-BF61-A08ECAAB0E7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4621768" y="3762375"/>
              <a:ext cx="67607" cy="119711"/>
            </a:xfrm>
            <a:custGeom>
              <a:avLst/>
              <a:gdLst/>
              <a:ahLst/>
              <a:cxnLst/>
              <a:rect l="0" t="0" r="0" b="0"/>
              <a:pathLst>
                <a:path w="67607" h="119711">
                  <a:moveTo>
                    <a:pt x="35957" y="57150"/>
                  </a:moveTo>
                  <a:lnTo>
                    <a:pt x="35957" y="57150"/>
                  </a:lnTo>
                  <a:lnTo>
                    <a:pt x="41013" y="57150"/>
                  </a:lnTo>
                  <a:lnTo>
                    <a:pt x="42502" y="56092"/>
                  </a:lnTo>
                  <a:lnTo>
                    <a:pt x="43496" y="54328"/>
                  </a:lnTo>
                  <a:lnTo>
                    <a:pt x="45220" y="47449"/>
                  </a:lnTo>
                  <a:lnTo>
                    <a:pt x="45366" y="42961"/>
                  </a:lnTo>
                  <a:lnTo>
                    <a:pt x="48253" y="37438"/>
                  </a:lnTo>
                  <a:lnTo>
                    <a:pt x="50505" y="34484"/>
                  </a:lnTo>
                  <a:lnTo>
                    <a:pt x="50947" y="31456"/>
                  </a:lnTo>
                  <a:lnTo>
                    <a:pt x="46411" y="20892"/>
                  </a:lnTo>
                  <a:lnTo>
                    <a:pt x="45758" y="19596"/>
                  </a:lnTo>
                  <a:lnTo>
                    <a:pt x="35450" y="24268"/>
                  </a:lnTo>
                  <a:lnTo>
                    <a:pt x="18991" y="37412"/>
                  </a:lnTo>
                  <a:lnTo>
                    <a:pt x="12541" y="45908"/>
                  </a:lnTo>
                  <a:lnTo>
                    <a:pt x="1516" y="71937"/>
                  </a:lnTo>
                  <a:lnTo>
                    <a:pt x="0" y="95750"/>
                  </a:lnTo>
                  <a:lnTo>
                    <a:pt x="3396" y="109936"/>
                  </a:lnTo>
                  <a:lnTo>
                    <a:pt x="6841" y="114566"/>
                  </a:lnTo>
                  <a:lnTo>
                    <a:pt x="16314" y="119710"/>
                  </a:lnTo>
                  <a:lnTo>
                    <a:pt x="27580" y="119174"/>
                  </a:lnTo>
                  <a:lnTo>
                    <a:pt x="33547" y="117549"/>
                  </a:lnTo>
                  <a:lnTo>
                    <a:pt x="45822" y="107278"/>
                  </a:lnTo>
                  <a:lnTo>
                    <a:pt x="57275" y="91070"/>
                  </a:lnTo>
                  <a:lnTo>
                    <a:pt x="65892" y="69756"/>
                  </a:lnTo>
                  <a:lnTo>
                    <a:pt x="67606" y="48994"/>
                  </a:lnTo>
                  <a:lnTo>
                    <a:pt x="62620" y="22278"/>
                  </a:lnTo>
                  <a:lnTo>
                    <a:pt x="57332" y="9901"/>
                  </a:lnTo>
                  <a:lnTo>
                    <a:pt x="454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815">
              <a:extLst>
                <a:ext uri="{FF2B5EF4-FFF2-40B4-BE49-F238E27FC236}">
                  <a16:creationId xmlns:a16="http://schemas.microsoft.com/office/drawing/2014/main" id="{E0E4115C-D2A8-067C-ACC7-C8DAF8A463F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4476750" y="3773767"/>
              <a:ext cx="114301" cy="100329"/>
            </a:xfrm>
            <a:custGeom>
              <a:avLst/>
              <a:gdLst/>
              <a:ahLst/>
              <a:cxnLst/>
              <a:rect l="0" t="0" r="0" b="0"/>
              <a:pathLst>
                <a:path w="114301" h="100329">
                  <a:moveTo>
                    <a:pt x="0" y="36233"/>
                  </a:moveTo>
                  <a:lnTo>
                    <a:pt x="0" y="36233"/>
                  </a:lnTo>
                  <a:lnTo>
                    <a:pt x="0" y="22976"/>
                  </a:lnTo>
                  <a:lnTo>
                    <a:pt x="2822" y="16935"/>
                  </a:lnTo>
                  <a:lnTo>
                    <a:pt x="6545" y="10723"/>
                  </a:lnTo>
                  <a:lnTo>
                    <a:pt x="9132" y="0"/>
                  </a:lnTo>
                  <a:lnTo>
                    <a:pt x="17049" y="47163"/>
                  </a:lnTo>
                  <a:lnTo>
                    <a:pt x="21279" y="71927"/>
                  </a:lnTo>
                  <a:lnTo>
                    <a:pt x="23711" y="79079"/>
                  </a:lnTo>
                  <a:lnTo>
                    <a:pt x="32057" y="89848"/>
                  </a:lnTo>
                  <a:lnTo>
                    <a:pt x="41765" y="97104"/>
                  </a:lnTo>
                  <a:lnTo>
                    <a:pt x="49607" y="100328"/>
                  </a:lnTo>
                  <a:lnTo>
                    <a:pt x="54238" y="99071"/>
                  </a:lnTo>
                  <a:lnTo>
                    <a:pt x="65027" y="92030"/>
                  </a:lnTo>
                  <a:lnTo>
                    <a:pt x="96678" y="46715"/>
                  </a:lnTo>
                  <a:lnTo>
                    <a:pt x="114300" y="7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816">
              <a:extLst>
                <a:ext uri="{FF2B5EF4-FFF2-40B4-BE49-F238E27FC236}">
                  <a16:creationId xmlns:a16="http://schemas.microsoft.com/office/drawing/2014/main" id="{920F53FF-1EC7-D207-E16A-2120334CF0C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4273504" y="3754602"/>
              <a:ext cx="155622" cy="130337"/>
            </a:xfrm>
            <a:custGeom>
              <a:avLst/>
              <a:gdLst/>
              <a:ahLst/>
              <a:cxnLst/>
              <a:rect l="0" t="0" r="0" b="0"/>
              <a:pathLst>
                <a:path w="155622" h="130337">
                  <a:moveTo>
                    <a:pt x="88946" y="45873"/>
                  </a:moveTo>
                  <a:lnTo>
                    <a:pt x="88946" y="45873"/>
                  </a:lnTo>
                  <a:lnTo>
                    <a:pt x="94002" y="40816"/>
                  </a:lnTo>
                  <a:lnTo>
                    <a:pt x="96485" y="35512"/>
                  </a:lnTo>
                  <a:lnTo>
                    <a:pt x="98468" y="12647"/>
                  </a:lnTo>
                  <a:lnTo>
                    <a:pt x="95648" y="7117"/>
                  </a:lnTo>
                  <a:lnTo>
                    <a:pt x="93414" y="4160"/>
                  </a:lnTo>
                  <a:lnTo>
                    <a:pt x="85287" y="876"/>
                  </a:lnTo>
                  <a:lnTo>
                    <a:pt x="80157" y="0"/>
                  </a:lnTo>
                  <a:lnTo>
                    <a:pt x="68812" y="1849"/>
                  </a:lnTo>
                  <a:lnTo>
                    <a:pt x="56714" y="7257"/>
                  </a:lnTo>
                  <a:lnTo>
                    <a:pt x="14579" y="44249"/>
                  </a:lnTo>
                  <a:lnTo>
                    <a:pt x="1530" y="67264"/>
                  </a:lnTo>
                  <a:lnTo>
                    <a:pt x="0" y="85014"/>
                  </a:lnTo>
                  <a:lnTo>
                    <a:pt x="5089" y="110034"/>
                  </a:lnTo>
                  <a:lnTo>
                    <a:pt x="11234" y="127338"/>
                  </a:lnTo>
                  <a:lnTo>
                    <a:pt x="12796" y="128758"/>
                  </a:lnTo>
                  <a:lnTo>
                    <a:pt x="17355" y="130336"/>
                  </a:lnTo>
                  <a:lnTo>
                    <a:pt x="20051" y="129698"/>
                  </a:lnTo>
                  <a:lnTo>
                    <a:pt x="28904" y="123744"/>
                  </a:lnTo>
                  <a:lnTo>
                    <a:pt x="54242" y="98462"/>
                  </a:lnTo>
                  <a:lnTo>
                    <a:pt x="79249" y="55317"/>
                  </a:lnTo>
                  <a:lnTo>
                    <a:pt x="86072" y="39146"/>
                  </a:lnTo>
                  <a:lnTo>
                    <a:pt x="88377" y="29257"/>
                  </a:lnTo>
                  <a:lnTo>
                    <a:pt x="88568" y="29504"/>
                  </a:lnTo>
                  <a:lnTo>
                    <a:pt x="88896" y="35238"/>
                  </a:lnTo>
                  <a:lnTo>
                    <a:pt x="83875" y="41075"/>
                  </a:lnTo>
                  <a:lnTo>
                    <a:pt x="74756" y="85224"/>
                  </a:lnTo>
                  <a:lnTo>
                    <a:pt x="71336" y="102806"/>
                  </a:lnTo>
                  <a:lnTo>
                    <a:pt x="73358" y="111040"/>
                  </a:lnTo>
                  <a:lnTo>
                    <a:pt x="75379" y="114718"/>
                  </a:lnTo>
                  <a:lnTo>
                    <a:pt x="77785" y="117169"/>
                  </a:lnTo>
                  <a:lnTo>
                    <a:pt x="83280" y="119894"/>
                  </a:lnTo>
                  <a:lnTo>
                    <a:pt x="97380" y="121427"/>
                  </a:lnTo>
                  <a:lnTo>
                    <a:pt x="114963" y="116825"/>
                  </a:lnTo>
                  <a:lnTo>
                    <a:pt x="155621" y="93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817">
              <a:extLst>
                <a:ext uri="{FF2B5EF4-FFF2-40B4-BE49-F238E27FC236}">
                  <a16:creationId xmlns:a16="http://schemas.microsoft.com/office/drawing/2014/main" id="{3611D3C2-DCF9-8D21-2309-D61A2788901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4019550" y="3819525"/>
              <a:ext cx="200026" cy="38101"/>
            </a:xfrm>
            <a:custGeom>
              <a:avLst/>
              <a:gdLst/>
              <a:ahLst/>
              <a:cxnLst/>
              <a:rect l="0" t="0" r="0" b="0"/>
              <a:pathLst>
                <a:path w="200026" h="38101">
                  <a:moveTo>
                    <a:pt x="0" y="38100"/>
                  </a:moveTo>
                  <a:lnTo>
                    <a:pt x="0" y="38100"/>
                  </a:lnTo>
                  <a:lnTo>
                    <a:pt x="9721" y="37042"/>
                  </a:lnTo>
                  <a:lnTo>
                    <a:pt x="52515" y="21853"/>
                  </a:lnTo>
                  <a:lnTo>
                    <a:pt x="96843" y="9452"/>
                  </a:lnTo>
                  <a:lnTo>
                    <a:pt x="133822" y="280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818">
              <a:extLst>
                <a:ext uri="{FF2B5EF4-FFF2-40B4-BE49-F238E27FC236}">
                  <a16:creationId xmlns:a16="http://schemas.microsoft.com/office/drawing/2014/main" id="{95D6D645-A610-EBE9-39D3-2A8FF4FED6A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4050360" y="3629648"/>
              <a:ext cx="149761" cy="389903"/>
            </a:xfrm>
            <a:custGeom>
              <a:avLst/>
              <a:gdLst/>
              <a:ahLst/>
              <a:cxnLst/>
              <a:rect l="0" t="0" r="0" b="0"/>
              <a:pathLst>
                <a:path w="149761" h="389903">
                  <a:moveTo>
                    <a:pt x="121590" y="75577"/>
                  </a:moveTo>
                  <a:lnTo>
                    <a:pt x="121590" y="75577"/>
                  </a:lnTo>
                  <a:lnTo>
                    <a:pt x="126646" y="70520"/>
                  </a:lnTo>
                  <a:lnTo>
                    <a:pt x="131951" y="68038"/>
                  </a:lnTo>
                  <a:lnTo>
                    <a:pt x="140131" y="66169"/>
                  </a:lnTo>
                  <a:lnTo>
                    <a:pt x="148796" y="57861"/>
                  </a:lnTo>
                  <a:lnTo>
                    <a:pt x="149760" y="51866"/>
                  </a:lnTo>
                  <a:lnTo>
                    <a:pt x="140440" y="13756"/>
                  </a:lnTo>
                  <a:lnTo>
                    <a:pt x="135965" y="6473"/>
                  </a:lnTo>
                  <a:lnTo>
                    <a:pt x="132232" y="4108"/>
                  </a:lnTo>
                  <a:lnTo>
                    <a:pt x="113853" y="311"/>
                  </a:lnTo>
                  <a:lnTo>
                    <a:pt x="110083" y="0"/>
                  </a:lnTo>
                  <a:lnTo>
                    <a:pt x="100248" y="5298"/>
                  </a:lnTo>
                  <a:lnTo>
                    <a:pt x="71631" y="31003"/>
                  </a:lnTo>
                  <a:lnTo>
                    <a:pt x="54812" y="57431"/>
                  </a:lnTo>
                  <a:lnTo>
                    <a:pt x="43125" y="100539"/>
                  </a:lnTo>
                  <a:lnTo>
                    <a:pt x="32959" y="138360"/>
                  </a:lnTo>
                  <a:lnTo>
                    <a:pt x="23245" y="174730"/>
                  </a:lnTo>
                  <a:lnTo>
                    <a:pt x="16850" y="205370"/>
                  </a:lnTo>
                  <a:lnTo>
                    <a:pt x="10122" y="249854"/>
                  </a:lnTo>
                  <a:lnTo>
                    <a:pt x="5306" y="285965"/>
                  </a:lnTo>
                  <a:lnTo>
                    <a:pt x="0" y="323475"/>
                  </a:lnTo>
                  <a:lnTo>
                    <a:pt x="1250" y="355756"/>
                  </a:lnTo>
                  <a:lnTo>
                    <a:pt x="7290" y="389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48">
            <a:extLst>
              <a:ext uri="{FF2B5EF4-FFF2-40B4-BE49-F238E27FC236}">
                <a16:creationId xmlns:a16="http://schemas.microsoft.com/office/drawing/2014/main" id="{344DBB15-F7D4-EC7C-414D-495B3647C882}"/>
              </a:ext>
            </a:extLst>
          </p:cNvPr>
          <p:cNvGrpSpPr/>
          <p:nvPr/>
        </p:nvGrpSpPr>
        <p:grpSpPr>
          <a:xfrm>
            <a:off x="257175" y="4354757"/>
            <a:ext cx="571501" cy="289307"/>
            <a:chOff x="257175" y="4354757"/>
            <a:chExt cx="571501" cy="289307"/>
          </a:xfrm>
        </p:grpSpPr>
        <p:sp>
          <p:nvSpPr>
            <p:cNvPr id="407" name="SMARTInkShape-819">
              <a:extLst>
                <a:ext uri="{FF2B5EF4-FFF2-40B4-BE49-F238E27FC236}">
                  <a16:creationId xmlns:a16="http://schemas.microsoft.com/office/drawing/2014/main" id="{FE995D19-FCE8-2AE6-7236-E209AE25D745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10949" y="4524375"/>
              <a:ext cx="17727" cy="19051"/>
            </a:xfrm>
            <a:custGeom>
              <a:avLst/>
              <a:gdLst/>
              <a:ahLst/>
              <a:cxnLst/>
              <a:rect l="0" t="0" r="0" b="0"/>
              <a:pathLst>
                <a:path w="17727" h="19051">
                  <a:moveTo>
                    <a:pt x="8201" y="0"/>
                  </a:moveTo>
                  <a:lnTo>
                    <a:pt x="8201" y="0"/>
                  </a:lnTo>
                  <a:lnTo>
                    <a:pt x="8201" y="5057"/>
                  </a:lnTo>
                  <a:lnTo>
                    <a:pt x="7143" y="6546"/>
                  </a:lnTo>
                  <a:lnTo>
                    <a:pt x="5379" y="7539"/>
                  </a:lnTo>
                  <a:lnTo>
                    <a:pt x="3144" y="8201"/>
                  </a:lnTo>
                  <a:lnTo>
                    <a:pt x="1655" y="9701"/>
                  </a:lnTo>
                  <a:lnTo>
                    <a:pt x="0" y="14189"/>
                  </a:lnTo>
                  <a:lnTo>
                    <a:pt x="617" y="15810"/>
                  </a:lnTo>
                  <a:lnTo>
                    <a:pt x="2087" y="16889"/>
                  </a:lnTo>
                  <a:lnTo>
                    <a:pt x="1772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820">
              <a:extLst>
                <a:ext uri="{FF2B5EF4-FFF2-40B4-BE49-F238E27FC236}">
                  <a16:creationId xmlns:a16="http://schemas.microsoft.com/office/drawing/2014/main" id="{9B508988-C407-DFEB-C9D2-1693E7B7D7A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00100" y="44481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133" y="39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821">
              <a:extLst>
                <a:ext uri="{FF2B5EF4-FFF2-40B4-BE49-F238E27FC236}">
                  <a16:creationId xmlns:a16="http://schemas.microsoft.com/office/drawing/2014/main" id="{2F4D1983-7140-588F-CAFB-F8186105A07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48087" y="4534779"/>
              <a:ext cx="74559" cy="109285"/>
            </a:xfrm>
            <a:custGeom>
              <a:avLst/>
              <a:gdLst/>
              <a:ahLst/>
              <a:cxnLst/>
              <a:rect l="0" t="0" r="0" b="0"/>
              <a:pathLst>
                <a:path w="74559" h="109285">
                  <a:moveTo>
                    <a:pt x="32938" y="18171"/>
                  </a:moveTo>
                  <a:lnTo>
                    <a:pt x="32938" y="18171"/>
                  </a:lnTo>
                  <a:lnTo>
                    <a:pt x="27450" y="18171"/>
                  </a:lnTo>
                  <a:lnTo>
                    <a:pt x="32856" y="18171"/>
                  </a:lnTo>
                  <a:lnTo>
                    <a:pt x="23803" y="18171"/>
                  </a:lnTo>
                  <a:lnTo>
                    <a:pt x="13416" y="23228"/>
                  </a:lnTo>
                  <a:lnTo>
                    <a:pt x="10398" y="26833"/>
                  </a:lnTo>
                  <a:lnTo>
                    <a:pt x="101" y="53819"/>
                  </a:lnTo>
                  <a:lnTo>
                    <a:pt x="0" y="68940"/>
                  </a:lnTo>
                  <a:lnTo>
                    <a:pt x="4540" y="85185"/>
                  </a:lnTo>
                  <a:lnTo>
                    <a:pt x="13614" y="99461"/>
                  </a:lnTo>
                  <a:lnTo>
                    <a:pt x="21880" y="107216"/>
                  </a:lnTo>
                  <a:lnTo>
                    <a:pt x="25566" y="109284"/>
                  </a:lnTo>
                  <a:lnTo>
                    <a:pt x="38128" y="108760"/>
                  </a:lnTo>
                  <a:lnTo>
                    <a:pt x="52178" y="104999"/>
                  </a:lnTo>
                  <a:lnTo>
                    <a:pt x="61950" y="99800"/>
                  </a:lnTo>
                  <a:lnTo>
                    <a:pt x="69821" y="88317"/>
                  </a:lnTo>
                  <a:lnTo>
                    <a:pt x="73402" y="80811"/>
                  </a:lnTo>
                  <a:lnTo>
                    <a:pt x="74558" y="64002"/>
                  </a:lnTo>
                  <a:lnTo>
                    <a:pt x="66677" y="27341"/>
                  </a:lnTo>
                  <a:lnTo>
                    <a:pt x="57987" y="9129"/>
                  </a:lnTo>
                  <a:lnTo>
                    <a:pt x="53870" y="5793"/>
                  </a:lnTo>
                  <a:lnTo>
                    <a:pt x="43652" y="2086"/>
                  </a:lnTo>
                  <a:lnTo>
                    <a:pt x="26000" y="0"/>
                  </a:lnTo>
                  <a:lnTo>
                    <a:pt x="4363" y="86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822">
              <a:extLst>
                <a:ext uri="{FF2B5EF4-FFF2-40B4-BE49-F238E27FC236}">
                  <a16:creationId xmlns:a16="http://schemas.microsoft.com/office/drawing/2014/main" id="{4E79FFA9-A02A-D8C8-BFE0-6876A0DF9F6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76225" y="44767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24909" y="17992"/>
                  </a:lnTo>
                  <a:lnTo>
                    <a:pt x="70168" y="9349"/>
                  </a:lnTo>
                  <a:lnTo>
                    <a:pt x="114760" y="144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823">
              <a:extLst>
                <a:ext uri="{FF2B5EF4-FFF2-40B4-BE49-F238E27FC236}">
                  <a16:creationId xmlns:a16="http://schemas.microsoft.com/office/drawing/2014/main" id="{2299ACAD-07DB-E9EB-1621-59A9ACF20F2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09575" y="4354757"/>
              <a:ext cx="28576" cy="255344"/>
            </a:xfrm>
            <a:custGeom>
              <a:avLst/>
              <a:gdLst/>
              <a:ahLst/>
              <a:cxnLst/>
              <a:rect l="0" t="0" r="0" b="0"/>
              <a:pathLst>
                <a:path w="28576" h="255344">
                  <a:moveTo>
                    <a:pt x="0" y="26743"/>
                  </a:moveTo>
                  <a:lnTo>
                    <a:pt x="0" y="26743"/>
                  </a:lnTo>
                  <a:lnTo>
                    <a:pt x="5056" y="21686"/>
                  </a:lnTo>
                  <a:lnTo>
                    <a:pt x="7539" y="16382"/>
                  </a:lnTo>
                  <a:lnTo>
                    <a:pt x="9409" y="0"/>
                  </a:lnTo>
                  <a:lnTo>
                    <a:pt x="9523" y="39977"/>
                  </a:lnTo>
                  <a:lnTo>
                    <a:pt x="9524" y="82431"/>
                  </a:lnTo>
                  <a:lnTo>
                    <a:pt x="12347" y="109212"/>
                  </a:lnTo>
                  <a:lnTo>
                    <a:pt x="17064" y="139020"/>
                  </a:lnTo>
                  <a:lnTo>
                    <a:pt x="19847" y="183580"/>
                  </a:lnTo>
                  <a:lnTo>
                    <a:pt x="27669" y="228019"/>
                  </a:lnTo>
                  <a:lnTo>
                    <a:pt x="28575" y="255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824">
              <a:extLst>
                <a:ext uri="{FF2B5EF4-FFF2-40B4-BE49-F238E27FC236}">
                  <a16:creationId xmlns:a16="http://schemas.microsoft.com/office/drawing/2014/main" id="{9E76CAA5-7F2B-C3CE-5195-E3EA53B1152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57175" y="4362450"/>
              <a:ext cx="19051" cy="257176"/>
            </a:xfrm>
            <a:custGeom>
              <a:avLst/>
              <a:gdLst/>
              <a:ahLst/>
              <a:cxnLst/>
              <a:rect l="0" t="0" r="0" b="0"/>
              <a:pathLst>
                <a:path w="19051" h="25717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16064" y="24930"/>
                  </a:lnTo>
                  <a:lnTo>
                    <a:pt x="18165" y="63948"/>
                  </a:lnTo>
                  <a:lnTo>
                    <a:pt x="18788" y="105848"/>
                  </a:lnTo>
                  <a:lnTo>
                    <a:pt x="18998" y="146222"/>
                  </a:lnTo>
                  <a:lnTo>
                    <a:pt x="19035" y="181967"/>
                  </a:lnTo>
                  <a:lnTo>
                    <a:pt x="19047" y="226915"/>
                  </a:lnTo>
                  <a:lnTo>
                    <a:pt x="1905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149">
            <a:extLst>
              <a:ext uri="{FF2B5EF4-FFF2-40B4-BE49-F238E27FC236}">
                <a16:creationId xmlns:a16="http://schemas.microsoft.com/office/drawing/2014/main" id="{247E88E6-2E16-F8DD-F42D-ED871C6D2500}"/>
              </a:ext>
            </a:extLst>
          </p:cNvPr>
          <p:cNvGrpSpPr/>
          <p:nvPr/>
        </p:nvGrpSpPr>
        <p:grpSpPr>
          <a:xfrm>
            <a:off x="1114425" y="4295901"/>
            <a:ext cx="1218871" cy="438025"/>
            <a:chOff x="1114425" y="4295901"/>
            <a:chExt cx="1218871" cy="438025"/>
          </a:xfrm>
        </p:grpSpPr>
        <p:sp>
          <p:nvSpPr>
            <p:cNvPr id="414" name="SMARTInkShape-825">
              <a:extLst>
                <a:ext uri="{FF2B5EF4-FFF2-40B4-BE49-F238E27FC236}">
                  <a16:creationId xmlns:a16="http://schemas.microsoft.com/office/drawing/2014/main" id="{62DC4567-D607-A266-DDCD-A76891EDF6C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221450" y="4333885"/>
              <a:ext cx="111846" cy="227434"/>
            </a:xfrm>
            <a:custGeom>
              <a:avLst/>
              <a:gdLst/>
              <a:ahLst/>
              <a:cxnLst/>
              <a:rect l="0" t="0" r="0" b="0"/>
              <a:pathLst>
                <a:path w="111846" h="227434">
                  <a:moveTo>
                    <a:pt x="83600" y="9515"/>
                  </a:moveTo>
                  <a:lnTo>
                    <a:pt x="83600" y="9515"/>
                  </a:lnTo>
                  <a:lnTo>
                    <a:pt x="91801" y="1314"/>
                  </a:lnTo>
                  <a:lnTo>
                    <a:pt x="102224" y="24"/>
                  </a:lnTo>
                  <a:lnTo>
                    <a:pt x="92411" y="0"/>
                  </a:lnTo>
                  <a:lnTo>
                    <a:pt x="84694" y="2817"/>
                  </a:lnTo>
                  <a:lnTo>
                    <a:pt x="81154" y="5050"/>
                  </a:lnTo>
                  <a:lnTo>
                    <a:pt x="40472" y="52156"/>
                  </a:lnTo>
                  <a:lnTo>
                    <a:pt x="26332" y="68683"/>
                  </a:lnTo>
                  <a:lnTo>
                    <a:pt x="8631" y="107986"/>
                  </a:lnTo>
                  <a:lnTo>
                    <a:pt x="0" y="146088"/>
                  </a:lnTo>
                  <a:lnTo>
                    <a:pt x="3561" y="172395"/>
                  </a:lnTo>
                  <a:lnTo>
                    <a:pt x="11319" y="195242"/>
                  </a:lnTo>
                  <a:lnTo>
                    <a:pt x="25377" y="215417"/>
                  </a:lnTo>
                  <a:lnTo>
                    <a:pt x="36909" y="222735"/>
                  </a:lnTo>
                  <a:lnTo>
                    <a:pt x="61560" y="227433"/>
                  </a:lnTo>
                  <a:lnTo>
                    <a:pt x="74157" y="222432"/>
                  </a:lnTo>
                  <a:lnTo>
                    <a:pt x="99491" y="201973"/>
                  </a:lnTo>
                  <a:lnTo>
                    <a:pt x="106538" y="192772"/>
                  </a:lnTo>
                  <a:lnTo>
                    <a:pt x="108417" y="188836"/>
                  </a:lnTo>
                  <a:lnTo>
                    <a:pt x="111845" y="146940"/>
                  </a:lnTo>
                  <a:lnTo>
                    <a:pt x="108780" y="141348"/>
                  </a:lnTo>
                  <a:lnTo>
                    <a:pt x="96908" y="132313"/>
                  </a:lnTo>
                  <a:lnTo>
                    <a:pt x="72374" y="126333"/>
                  </a:lnTo>
                  <a:lnTo>
                    <a:pt x="50052" y="124561"/>
                  </a:lnTo>
                  <a:lnTo>
                    <a:pt x="36587" y="129791"/>
                  </a:lnTo>
                  <a:lnTo>
                    <a:pt x="19928" y="138991"/>
                  </a:lnTo>
                  <a:lnTo>
                    <a:pt x="9875" y="142100"/>
                  </a:lnTo>
                  <a:lnTo>
                    <a:pt x="9050" y="143413"/>
                  </a:lnTo>
                  <a:lnTo>
                    <a:pt x="7400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826">
              <a:extLst>
                <a:ext uri="{FF2B5EF4-FFF2-40B4-BE49-F238E27FC236}">
                  <a16:creationId xmlns:a16="http://schemas.microsoft.com/office/drawing/2014/main" id="{9417F2AB-6397-2B9D-2F71-A27F7487563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068249" y="4505325"/>
              <a:ext cx="27252" cy="9526"/>
            </a:xfrm>
            <a:custGeom>
              <a:avLst/>
              <a:gdLst/>
              <a:ahLst/>
              <a:cxnLst/>
              <a:rect l="0" t="0" r="0" b="0"/>
              <a:pathLst>
                <a:path w="2725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125" y="4468"/>
                  </a:lnTo>
                  <a:lnTo>
                    <a:pt x="9211" y="1986"/>
                  </a:lnTo>
                  <a:lnTo>
                    <a:pt x="272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827">
              <a:extLst>
                <a:ext uri="{FF2B5EF4-FFF2-40B4-BE49-F238E27FC236}">
                  <a16:creationId xmlns:a16="http://schemas.microsoft.com/office/drawing/2014/main" id="{B08180C8-4F96-9550-E2A0-64741D40826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851594" y="4364694"/>
              <a:ext cx="145269" cy="158915"/>
            </a:xfrm>
            <a:custGeom>
              <a:avLst/>
              <a:gdLst/>
              <a:ahLst/>
              <a:cxnLst/>
              <a:rect l="0" t="0" r="0" b="0"/>
              <a:pathLst>
                <a:path w="145269" h="158915">
                  <a:moveTo>
                    <a:pt x="72456" y="26331"/>
                  </a:moveTo>
                  <a:lnTo>
                    <a:pt x="72456" y="26331"/>
                  </a:lnTo>
                  <a:lnTo>
                    <a:pt x="81589" y="17198"/>
                  </a:lnTo>
                  <a:lnTo>
                    <a:pt x="81971" y="7684"/>
                  </a:lnTo>
                  <a:lnTo>
                    <a:pt x="63666" y="7317"/>
                  </a:lnTo>
                  <a:lnTo>
                    <a:pt x="46333" y="12349"/>
                  </a:lnTo>
                  <a:lnTo>
                    <a:pt x="15211" y="36941"/>
                  </a:lnTo>
                  <a:lnTo>
                    <a:pt x="4680" y="49038"/>
                  </a:lnTo>
                  <a:lnTo>
                    <a:pt x="0" y="61470"/>
                  </a:lnTo>
                  <a:lnTo>
                    <a:pt x="2422" y="85426"/>
                  </a:lnTo>
                  <a:lnTo>
                    <a:pt x="13780" y="120907"/>
                  </a:lnTo>
                  <a:lnTo>
                    <a:pt x="36285" y="150942"/>
                  </a:lnTo>
                  <a:lnTo>
                    <a:pt x="48972" y="155798"/>
                  </a:lnTo>
                  <a:lnTo>
                    <a:pt x="77930" y="158914"/>
                  </a:lnTo>
                  <a:lnTo>
                    <a:pt x="93939" y="153695"/>
                  </a:lnTo>
                  <a:lnTo>
                    <a:pt x="102653" y="149341"/>
                  </a:lnTo>
                  <a:lnTo>
                    <a:pt x="115157" y="136035"/>
                  </a:lnTo>
                  <a:lnTo>
                    <a:pt x="140795" y="91342"/>
                  </a:lnTo>
                  <a:lnTo>
                    <a:pt x="145268" y="57706"/>
                  </a:lnTo>
                  <a:lnTo>
                    <a:pt x="140361" y="29278"/>
                  </a:lnTo>
                  <a:lnTo>
                    <a:pt x="135092" y="17763"/>
                  </a:lnTo>
                  <a:lnTo>
                    <a:pt x="123577" y="9117"/>
                  </a:lnTo>
                  <a:lnTo>
                    <a:pt x="107877" y="2805"/>
                  </a:lnTo>
                  <a:lnTo>
                    <a:pt x="90315" y="0"/>
                  </a:lnTo>
                  <a:lnTo>
                    <a:pt x="74749" y="4398"/>
                  </a:lnTo>
                  <a:lnTo>
                    <a:pt x="62892" y="12349"/>
                  </a:lnTo>
                  <a:lnTo>
                    <a:pt x="53406" y="26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828">
              <a:extLst>
                <a:ext uri="{FF2B5EF4-FFF2-40B4-BE49-F238E27FC236}">
                  <a16:creationId xmlns:a16="http://schemas.microsoft.com/office/drawing/2014/main" id="{75D741F5-17A6-5751-3294-40AC48D1CFF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533525" y="44577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3993"/>
                  </a:lnTo>
                  <a:lnTo>
                    <a:pt x="13183" y="11511"/>
                  </a:lnTo>
                  <a:lnTo>
                    <a:pt x="57334" y="14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829">
              <a:extLst>
                <a:ext uri="{FF2B5EF4-FFF2-40B4-BE49-F238E27FC236}">
                  <a16:creationId xmlns:a16="http://schemas.microsoft.com/office/drawing/2014/main" id="{C2A13588-9B09-1CED-E27D-E223E7A1D80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544374" y="4400550"/>
              <a:ext cx="74877" cy="1"/>
            </a:xfrm>
            <a:custGeom>
              <a:avLst/>
              <a:gdLst/>
              <a:ahLst/>
              <a:cxnLst/>
              <a:rect l="0" t="0" r="0" b="0"/>
              <a:pathLst>
                <a:path w="7487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4374" y="0"/>
                  </a:lnTo>
                  <a:lnTo>
                    <a:pt x="748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830">
              <a:extLst>
                <a:ext uri="{FF2B5EF4-FFF2-40B4-BE49-F238E27FC236}">
                  <a16:creationId xmlns:a16="http://schemas.microsoft.com/office/drawing/2014/main" id="{0BEA3993-22E8-1110-C014-17F202A973C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14425" y="4415492"/>
              <a:ext cx="164011" cy="79706"/>
            </a:xfrm>
            <a:custGeom>
              <a:avLst/>
              <a:gdLst/>
              <a:ahLst/>
              <a:cxnLst/>
              <a:rect l="0" t="0" r="0" b="0"/>
              <a:pathLst>
                <a:path w="164011" h="79706">
                  <a:moveTo>
                    <a:pt x="47625" y="61258"/>
                  </a:moveTo>
                  <a:lnTo>
                    <a:pt x="47625" y="61258"/>
                  </a:lnTo>
                  <a:lnTo>
                    <a:pt x="47625" y="56201"/>
                  </a:lnTo>
                  <a:lnTo>
                    <a:pt x="50447" y="50897"/>
                  </a:lnTo>
                  <a:lnTo>
                    <a:pt x="54171" y="45011"/>
                  </a:lnTo>
                  <a:lnTo>
                    <a:pt x="57326" y="35748"/>
                  </a:lnTo>
                  <a:lnTo>
                    <a:pt x="61814" y="29460"/>
                  </a:lnTo>
                  <a:lnTo>
                    <a:pt x="80404" y="14912"/>
                  </a:lnTo>
                  <a:lnTo>
                    <a:pt x="94296" y="8910"/>
                  </a:lnTo>
                  <a:lnTo>
                    <a:pt x="120462" y="0"/>
                  </a:lnTo>
                  <a:lnTo>
                    <a:pt x="127933" y="311"/>
                  </a:lnTo>
                  <a:lnTo>
                    <a:pt x="151500" y="9803"/>
                  </a:lnTo>
                  <a:lnTo>
                    <a:pt x="161878" y="16517"/>
                  </a:lnTo>
                  <a:lnTo>
                    <a:pt x="164010" y="20848"/>
                  </a:lnTo>
                  <a:lnTo>
                    <a:pt x="163557" y="31303"/>
                  </a:lnTo>
                  <a:lnTo>
                    <a:pt x="157006" y="43006"/>
                  </a:lnTo>
                  <a:lnTo>
                    <a:pt x="152296" y="49090"/>
                  </a:lnTo>
                  <a:lnTo>
                    <a:pt x="135773" y="58672"/>
                  </a:lnTo>
                  <a:lnTo>
                    <a:pt x="88161" y="75733"/>
                  </a:lnTo>
                  <a:lnTo>
                    <a:pt x="49487" y="79705"/>
                  </a:lnTo>
                  <a:lnTo>
                    <a:pt x="13068" y="79131"/>
                  </a:lnTo>
                  <a:lnTo>
                    <a:pt x="0" y="70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831">
              <a:extLst>
                <a:ext uri="{FF2B5EF4-FFF2-40B4-BE49-F238E27FC236}">
                  <a16:creationId xmlns:a16="http://schemas.microsoft.com/office/drawing/2014/main" id="{9E677B3F-B39F-DDDC-8595-6333224D438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62050" y="4295901"/>
              <a:ext cx="28520" cy="438025"/>
            </a:xfrm>
            <a:custGeom>
              <a:avLst/>
              <a:gdLst/>
              <a:ahLst/>
              <a:cxnLst/>
              <a:rect l="0" t="0" r="0" b="0"/>
              <a:pathLst>
                <a:path w="28520" h="438025">
                  <a:moveTo>
                    <a:pt x="0" y="18924"/>
                  </a:moveTo>
                  <a:lnTo>
                    <a:pt x="0" y="18924"/>
                  </a:lnTo>
                  <a:lnTo>
                    <a:pt x="0" y="13867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7" y="10723"/>
                  </a:lnTo>
                  <a:lnTo>
                    <a:pt x="6546" y="9223"/>
                  </a:lnTo>
                  <a:lnTo>
                    <a:pt x="9490" y="0"/>
                  </a:lnTo>
                  <a:lnTo>
                    <a:pt x="9520" y="36619"/>
                  </a:lnTo>
                  <a:lnTo>
                    <a:pt x="9524" y="83450"/>
                  </a:lnTo>
                  <a:lnTo>
                    <a:pt x="16071" y="124333"/>
                  </a:lnTo>
                  <a:lnTo>
                    <a:pt x="19226" y="162928"/>
                  </a:lnTo>
                  <a:lnTo>
                    <a:pt x="23714" y="199696"/>
                  </a:lnTo>
                  <a:lnTo>
                    <a:pt x="26415" y="237909"/>
                  </a:lnTo>
                  <a:lnTo>
                    <a:pt x="27935" y="283833"/>
                  </a:lnTo>
                  <a:lnTo>
                    <a:pt x="28385" y="322135"/>
                  </a:lnTo>
                  <a:lnTo>
                    <a:pt x="28519" y="365233"/>
                  </a:lnTo>
                  <a:lnTo>
                    <a:pt x="25736" y="400935"/>
                  </a:lnTo>
                  <a:lnTo>
                    <a:pt x="19050" y="4380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150">
            <a:extLst>
              <a:ext uri="{FF2B5EF4-FFF2-40B4-BE49-F238E27FC236}">
                <a16:creationId xmlns:a16="http://schemas.microsoft.com/office/drawing/2014/main" id="{7AA14038-17B7-C2F7-6330-EB000FBC7A10}"/>
              </a:ext>
            </a:extLst>
          </p:cNvPr>
          <p:cNvGrpSpPr/>
          <p:nvPr/>
        </p:nvGrpSpPr>
        <p:grpSpPr>
          <a:xfrm>
            <a:off x="249677" y="4933950"/>
            <a:ext cx="655199" cy="304782"/>
            <a:chOff x="249677" y="4933950"/>
            <a:chExt cx="655199" cy="304782"/>
          </a:xfrm>
        </p:grpSpPr>
        <p:sp>
          <p:nvSpPr>
            <p:cNvPr id="422" name="SMARTInkShape-832">
              <a:extLst>
                <a:ext uri="{FF2B5EF4-FFF2-40B4-BE49-F238E27FC236}">
                  <a16:creationId xmlns:a16="http://schemas.microsoft.com/office/drawing/2014/main" id="{1D7B3E3B-EE2B-B1EF-030E-E3575A729BC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85825" y="51530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7604" y="18963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833">
              <a:extLst>
                <a:ext uri="{FF2B5EF4-FFF2-40B4-BE49-F238E27FC236}">
                  <a16:creationId xmlns:a16="http://schemas.microsoft.com/office/drawing/2014/main" id="{65CB213F-C7CD-96CA-2CBD-2ED4AF46E3FE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61287" y="502920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834">
              <a:extLst>
                <a:ext uri="{FF2B5EF4-FFF2-40B4-BE49-F238E27FC236}">
                  <a16:creationId xmlns:a16="http://schemas.microsoft.com/office/drawing/2014/main" id="{A1227C57-3125-7550-E353-DE09AC663C2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68811" y="5107151"/>
              <a:ext cx="236040" cy="131581"/>
            </a:xfrm>
            <a:custGeom>
              <a:avLst/>
              <a:gdLst/>
              <a:ahLst/>
              <a:cxnLst/>
              <a:rect l="0" t="0" r="0" b="0"/>
              <a:pathLst>
                <a:path w="236040" h="131581">
                  <a:moveTo>
                    <a:pt x="121739" y="45874"/>
                  </a:moveTo>
                  <a:lnTo>
                    <a:pt x="121739" y="45874"/>
                  </a:lnTo>
                  <a:lnTo>
                    <a:pt x="131148" y="36465"/>
                  </a:lnTo>
                  <a:lnTo>
                    <a:pt x="131264" y="26859"/>
                  </a:lnTo>
                  <a:lnTo>
                    <a:pt x="126207" y="26834"/>
                  </a:lnTo>
                  <a:lnTo>
                    <a:pt x="124718" y="25773"/>
                  </a:lnTo>
                  <a:lnTo>
                    <a:pt x="123725" y="24007"/>
                  </a:lnTo>
                  <a:lnTo>
                    <a:pt x="123063" y="21771"/>
                  </a:lnTo>
                  <a:lnTo>
                    <a:pt x="121563" y="20280"/>
                  </a:lnTo>
                  <a:lnTo>
                    <a:pt x="111552" y="15065"/>
                  </a:lnTo>
                  <a:lnTo>
                    <a:pt x="108598" y="12635"/>
                  </a:lnTo>
                  <a:lnTo>
                    <a:pt x="105315" y="7112"/>
                  </a:lnTo>
                  <a:lnTo>
                    <a:pt x="104440" y="4158"/>
                  </a:lnTo>
                  <a:lnTo>
                    <a:pt x="102798" y="2188"/>
                  </a:lnTo>
                  <a:lnTo>
                    <a:pt x="98151" y="0"/>
                  </a:lnTo>
                  <a:lnTo>
                    <a:pt x="79472" y="3824"/>
                  </a:lnTo>
                  <a:lnTo>
                    <a:pt x="45774" y="22203"/>
                  </a:lnTo>
                  <a:lnTo>
                    <a:pt x="31180" y="33942"/>
                  </a:lnTo>
                  <a:lnTo>
                    <a:pt x="4955" y="74486"/>
                  </a:lnTo>
                  <a:lnTo>
                    <a:pt x="1043" y="85402"/>
                  </a:lnTo>
                  <a:lnTo>
                    <a:pt x="0" y="91276"/>
                  </a:lnTo>
                  <a:lnTo>
                    <a:pt x="1663" y="100625"/>
                  </a:lnTo>
                  <a:lnTo>
                    <a:pt x="7737" y="112037"/>
                  </a:lnTo>
                  <a:lnTo>
                    <a:pt x="15540" y="120543"/>
                  </a:lnTo>
                  <a:lnTo>
                    <a:pt x="26655" y="121620"/>
                  </a:lnTo>
                  <a:lnTo>
                    <a:pt x="56651" y="113833"/>
                  </a:lnTo>
                  <a:lnTo>
                    <a:pt x="77171" y="98652"/>
                  </a:lnTo>
                  <a:lnTo>
                    <a:pt x="87955" y="87735"/>
                  </a:lnTo>
                  <a:lnTo>
                    <a:pt x="101162" y="58627"/>
                  </a:lnTo>
                  <a:lnTo>
                    <a:pt x="102729" y="57552"/>
                  </a:lnTo>
                  <a:lnTo>
                    <a:pt x="107293" y="56356"/>
                  </a:lnTo>
                  <a:lnTo>
                    <a:pt x="108933" y="57095"/>
                  </a:lnTo>
                  <a:lnTo>
                    <a:pt x="110027" y="58646"/>
                  </a:lnTo>
                  <a:lnTo>
                    <a:pt x="110756" y="60739"/>
                  </a:lnTo>
                  <a:lnTo>
                    <a:pt x="103885" y="91072"/>
                  </a:lnTo>
                  <a:lnTo>
                    <a:pt x="111853" y="129179"/>
                  </a:lnTo>
                  <a:lnTo>
                    <a:pt x="113032" y="129986"/>
                  </a:lnTo>
                  <a:lnTo>
                    <a:pt x="120805" y="131121"/>
                  </a:lnTo>
                  <a:lnTo>
                    <a:pt x="166400" y="131580"/>
                  </a:lnTo>
                  <a:lnTo>
                    <a:pt x="198177" y="130537"/>
                  </a:lnTo>
                  <a:lnTo>
                    <a:pt x="218235" y="123994"/>
                  </a:lnTo>
                  <a:lnTo>
                    <a:pt x="236039" y="112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835">
              <a:extLst>
                <a:ext uri="{FF2B5EF4-FFF2-40B4-BE49-F238E27FC236}">
                  <a16:creationId xmlns:a16="http://schemas.microsoft.com/office/drawing/2014/main" id="{82F0DFB5-ADBF-0731-F450-F654B6E43A7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6225" y="5058658"/>
              <a:ext cx="152401" cy="8643"/>
            </a:xfrm>
            <a:custGeom>
              <a:avLst/>
              <a:gdLst/>
              <a:ahLst/>
              <a:cxnLst/>
              <a:rect l="0" t="0" r="0" b="0"/>
              <a:pathLst>
                <a:path w="152401" h="8643">
                  <a:moveTo>
                    <a:pt x="0" y="8642"/>
                  </a:moveTo>
                  <a:lnTo>
                    <a:pt x="0" y="8642"/>
                  </a:lnTo>
                  <a:lnTo>
                    <a:pt x="40020" y="5820"/>
                  </a:lnTo>
                  <a:lnTo>
                    <a:pt x="85978" y="0"/>
                  </a:lnTo>
                  <a:lnTo>
                    <a:pt x="113316" y="437"/>
                  </a:lnTo>
                  <a:lnTo>
                    <a:pt x="152400" y="8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836">
              <a:extLst>
                <a:ext uri="{FF2B5EF4-FFF2-40B4-BE49-F238E27FC236}">
                  <a16:creationId xmlns:a16="http://schemas.microsoft.com/office/drawing/2014/main" id="{5F5A6B89-1FE0-2D31-BEB5-8D23742C466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19100" y="4953901"/>
              <a:ext cx="9526" cy="227700"/>
            </a:xfrm>
            <a:custGeom>
              <a:avLst/>
              <a:gdLst/>
              <a:ahLst/>
              <a:cxnLst/>
              <a:rect l="0" t="0" r="0" b="0"/>
              <a:pathLst>
                <a:path w="9526" h="227700">
                  <a:moveTo>
                    <a:pt x="0" y="27674"/>
                  </a:moveTo>
                  <a:lnTo>
                    <a:pt x="0" y="27674"/>
                  </a:lnTo>
                  <a:lnTo>
                    <a:pt x="5056" y="22618"/>
                  </a:lnTo>
                  <a:lnTo>
                    <a:pt x="7539" y="14491"/>
                  </a:lnTo>
                  <a:lnTo>
                    <a:pt x="9409" y="0"/>
                  </a:lnTo>
                  <a:lnTo>
                    <a:pt x="9520" y="44799"/>
                  </a:lnTo>
                  <a:lnTo>
                    <a:pt x="6701" y="84253"/>
                  </a:lnTo>
                  <a:lnTo>
                    <a:pt x="1324" y="125398"/>
                  </a:lnTo>
                  <a:lnTo>
                    <a:pt x="261" y="169117"/>
                  </a:lnTo>
                  <a:lnTo>
                    <a:pt x="34" y="215934"/>
                  </a:lnTo>
                  <a:lnTo>
                    <a:pt x="1081" y="219856"/>
                  </a:lnTo>
                  <a:lnTo>
                    <a:pt x="9525" y="227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837">
              <a:extLst>
                <a:ext uri="{FF2B5EF4-FFF2-40B4-BE49-F238E27FC236}">
                  <a16:creationId xmlns:a16="http://schemas.microsoft.com/office/drawing/2014/main" id="{81B4CAA7-915B-74AC-4C7A-FA64BD44048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49677" y="4933950"/>
              <a:ext cx="35958" cy="266701"/>
            </a:xfrm>
            <a:custGeom>
              <a:avLst/>
              <a:gdLst/>
              <a:ahLst/>
              <a:cxnLst/>
              <a:rect l="0" t="0" r="0" b="0"/>
              <a:pathLst>
                <a:path w="35958" h="266701">
                  <a:moveTo>
                    <a:pt x="26548" y="0"/>
                  </a:moveTo>
                  <a:lnTo>
                    <a:pt x="26548" y="0"/>
                  </a:lnTo>
                  <a:lnTo>
                    <a:pt x="35957" y="0"/>
                  </a:lnTo>
                  <a:lnTo>
                    <a:pt x="33249" y="44653"/>
                  </a:lnTo>
                  <a:lnTo>
                    <a:pt x="22815" y="90194"/>
                  </a:lnTo>
                  <a:lnTo>
                    <a:pt x="17109" y="136781"/>
                  </a:lnTo>
                  <a:lnTo>
                    <a:pt x="8973" y="178631"/>
                  </a:lnTo>
                  <a:lnTo>
                    <a:pt x="1243" y="218612"/>
                  </a:lnTo>
                  <a:lnTo>
                    <a:pt x="0" y="245397"/>
                  </a:lnTo>
                  <a:lnTo>
                    <a:pt x="7498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9" name="SMARTInkShape-838">
            <a:extLst>
              <a:ext uri="{FF2B5EF4-FFF2-40B4-BE49-F238E27FC236}">
                <a16:creationId xmlns:a16="http://schemas.microsoft.com/office/drawing/2014/main" id="{782C0E2D-8846-98C8-3907-0AC9BFB7F9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1226" y="2572262"/>
            <a:ext cx="713950" cy="45173"/>
          </a:xfrm>
          <a:custGeom>
            <a:avLst/>
            <a:gdLst/>
            <a:ahLst/>
            <a:cxnLst/>
            <a:rect l="0" t="0" r="0" b="0"/>
            <a:pathLst>
              <a:path w="713950" h="45173">
                <a:moveTo>
                  <a:pt x="18624" y="37588"/>
                </a:moveTo>
                <a:lnTo>
                  <a:pt x="18624" y="37588"/>
                </a:lnTo>
                <a:lnTo>
                  <a:pt x="0" y="37588"/>
                </a:lnTo>
                <a:lnTo>
                  <a:pt x="36239" y="42644"/>
                </a:lnTo>
                <a:lnTo>
                  <a:pt x="67375" y="45127"/>
                </a:lnTo>
                <a:lnTo>
                  <a:pt x="103791" y="45172"/>
                </a:lnTo>
                <a:lnTo>
                  <a:pt x="137615" y="41664"/>
                </a:lnTo>
                <a:lnTo>
                  <a:pt x="170287" y="39400"/>
                </a:lnTo>
                <a:lnTo>
                  <a:pt x="203504" y="38393"/>
                </a:lnTo>
                <a:lnTo>
                  <a:pt x="239435" y="37946"/>
                </a:lnTo>
                <a:lnTo>
                  <a:pt x="276570" y="37747"/>
                </a:lnTo>
                <a:lnTo>
                  <a:pt x="313183" y="36600"/>
                </a:lnTo>
                <a:lnTo>
                  <a:pt x="347095" y="32563"/>
                </a:lnTo>
                <a:lnTo>
                  <a:pt x="382628" y="30063"/>
                </a:lnTo>
                <a:lnTo>
                  <a:pt x="418528" y="28952"/>
                </a:lnTo>
                <a:lnTo>
                  <a:pt x="452123" y="28458"/>
                </a:lnTo>
                <a:lnTo>
                  <a:pt x="487515" y="25416"/>
                </a:lnTo>
                <a:lnTo>
                  <a:pt x="522295" y="21595"/>
                </a:lnTo>
                <a:lnTo>
                  <a:pt x="565676" y="19444"/>
                </a:lnTo>
                <a:lnTo>
                  <a:pt x="607457" y="17748"/>
                </a:lnTo>
                <a:lnTo>
                  <a:pt x="641219" y="13601"/>
                </a:lnTo>
                <a:lnTo>
                  <a:pt x="680758" y="5316"/>
                </a:lnTo>
                <a:lnTo>
                  <a:pt x="710547" y="0"/>
                </a:lnTo>
                <a:lnTo>
                  <a:pt x="711681" y="887"/>
                </a:lnTo>
                <a:lnTo>
                  <a:pt x="713949" y="901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6" name="SMARTInkShape-Group152">
            <a:extLst>
              <a:ext uri="{FF2B5EF4-FFF2-40B4-BE49-F238E27FC236}">
                <a16:creationId xmlns:a16="http://schemas.microsoft.com/office/drawing/2014/main" id="{7EDF7093-D8ED-BB84-1CE7-3A84D5FD8265}"/>
              </a:ext>
            </a:extLst>
          </p:cNvPr>
          <p:cNvGrpSpPr/>
          <p:nvPr/>
        </p:nvGrpSpPr>
        <p:grpSpPr>
          <a:xfrm>
            <a:off x="1133475" y="4915142"/>
            <a:ext cx="1085650" cy="418859"/>
            <a:chOff x="1133475" y="4915142"/>
            <a:chExt cx="1085650" cy="418859"/>
          </a:xfrm>
        </p:grpSpPr>
        <p:sp>
          <p:nvSpPr>
            <p:cNvPr id="430" name="SMARTInkShape-839">
              <a:extLst>
                <a:ext uri="{FF2B5EF4-FFF2-40B4-BE49-F238E27FC236}">
                  <a16:creationId xmlns:a16="http://schemas.microsoft.com/office/drawing/2014/main" id="{4BCF8834-3B41-026A-C31A-31366EB5D00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085975" y="4943485"/>
              <a:ext cx="133150" cy="208921"/>
            </a:xfrm>
            <a:custGeom>
              <a:avLst/>
              <a:gdLst/>
              <a:ahLst/>
              <a:cxnLst/>
              <a:rect l="0" t="0" r="0" b="0"/>
              <a:pathLst>
                <a:path w="133150" h="208921">
                  <a:moveTo>
                    <a:pt x="95250" y="9515"/>
                  </a:moveTo>
                  <a:lnTo>
                    <a:pt x="95250" y="9515"/>
                  </a:lnTo>
                  <a:lnTo>
                    <a:pt x="114067" y="106"/>
                  </a:lnTo>
                  <a:lnTo>
                    <a:pt x="106079" y="0"/>
                  </a:lnTo>
                  <a:lnTo>
                    <a:pt x="62657" y="33543"/>
                  </a:lnTo>
                  <a:lnTo>
                    <a:pt x="39026" y="58614"/>
                  </a:lnTo>
                  <a:lnTo>
                    <a:pt x="25439" y="85093"/>
                  </a:lnTo>
                  <a:lnTo>
                    <a:pt x="20312" y="116362"/>
                  </a:lnTo>
                  <a:lnTo>
                    <a:pt x="19299" y="152799"/>
                  </a:lnTo>
                  <a:lnTo>
                    <a:pt x="24805" y="168800"/>
                  </a:lnTo>
                  <a:lnTo>
                    <a:pt x="40530" y="191262"/>
                  </a:lnTo>
                  <a:lnTo>
                    <a:pt x="55636" y="202478"/>
                  </a:lnTo>
                  <a:lnTo>
                    <a:pt x="73517" y="207447"/>
                  </a:lnTo>
                  <a:lnTo>
                    <a:pt x="87164" y="208920"/>
                  </a:lnTo>
                  <a:lnTo>
                    <a:pt x="94479" y="206442"/>
                  </a:lnTo>
                  <a:lnTo>
                    <a:pt x="125631" y="187134"/>
                  </a:lnTo>
                  <a:lnTo>
                    <a:pt x="129919" y="178062"/>
                  </a:lnTo>
                  <a:lnTo>
                    <a:pt x="133149" y="141403"/>
                  </a:lnTo>
                  <a:lnTo>
                    <a:pt x="130041" y="137656"/>
                  </a:lnTo>
                  <a:lnTo>
                    <a:pt x="118121" y="130672"/>
                  </a:lnTo>
                  <a:lnTo>
                    <a:pt x="98617" y="125847"/>
                  </a:lnTo>
                  <a:lnTo>
                    <a:pt x="58912" y="131820"/>
                  </a:lnTo>
                  <a:lnTo>
                    <a:pt x="25043" y="143192"/>
                  </a:lnTo>
                  <a:lnTo>
                    <a:pt x="15363" y="150418"/>
                  </a:lnTo>
                  <a:lnTo>
                    <a:pt x="5022" y="165329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840">
              <a:extLst>
                <a:ext uri="{FF2B5EF4-FFF2-40B4-BE49-F238E27FC236}">
                  <a16:creationId xmlns:a16="http://schemas.microsoft.com/office/drawing/2014/main" id="{B8A2E0D9-D75F-E98E-D016-0DEC76316E8E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53949" y="511492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841">
              <a:extLst>
                <a:ext uri="{FF2B5EF4-FFF2-40B4-BE49-F238E27FC236}">
                  <a16:creationId xmlns:a16="http://schemas.microsoft.com/office/drawing/2014/main" id="{D26EC9AF-2195-06AF-1FAA-054843BE126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726030" y="4973491"/>
              <a:ext cx="135448" cy="185910"/>
            </a:xfrm>
            <a:custGeom>
              <a:avLst/>
              <a:gdLst/>
              <a:ahLst/>
              <a:cxnLst/>
              <a:rect l="0" t="0" r="0" b="0"/>
              <a:pathLst>
                <a:path w="135448" h="185910">
                  <a:moveTo>
                    <a:pt x="64670" y="27134"/>
                  </a:moveTo>
                  <a:lnTo>
                    <a:pt x="64670" y="27134"/>
                  </a:lnTo>
                  <a:lnTo>
                    <a:pt x="69727" y="27134"/>
                  </a:lnTo>
                  <a:lnTo>
                    <a:pt x="71216" y="26076"/>
                  </a:lnTo>
                  <a:lnTo>
                    <a:pt x="72209" y="24312"/>
                  </a:lnTo>
                  <a:lnTo>
                    <a:pt x="73803" y="18933"/>
                  </a:lnTo>
                  <a:lnTo>
                    <a:pt x="76843" y="18197"/>
                  </a:lnTo>
                  <a:lnTo>
                    <a:pt x="82362" y="17725"/>
                  </a:lnTo>
                  <a:lnTo>
                    <a:pt x="82814" y="16628"/>
                  </a:lnTo>
                  <a:lnTo>
                    <a:pt x="83318" y="12587"/>
                  </a:lnTo>
                  <a:lnTo>
                    <a:pt x="82393" y="11087"/>
                  </a:lnTo>
                  <a:lnTo>
                    <a:pt x="80719" y="10085"/>
                  </a:lnTo>
                  <a:lnTo>
                    <a:pt x="78544" y="9418"/>
                  </a:lnTo>
                  <a:lnTo>
                    <a:pt x="66376" y="0"/>
                  </a:lnTo>
                  <a:lnTo>
                    <a:pt x="55062" y="4042"/>
                  </a:lnTo>
                  <a:lnTo>
                    <a:pt x="46994" y="11933"/>
                  </a:lnTo>
                  <a:lnTo>
                    <a:pt x="19152" y="54061"/>
                  </a:lnTo>
                  <a:lnTo>
                    <a:pt x="4761" y="90896"/>
                  </a:lnTo>
                  <a:lnTo>
                    <a:pt x="0" y="121521"/>
                  </a:lnTo>
                  <a:lnTo>
                    <a:pt x="3646" y="150703"/>
                  </a:lnTo>
                  <a:lnTo>
                    <a:pt x="8620" y="161429"/>
                  </a:lnTo>
                  <a:lnTo>
                    <a:pt x="30086" y="181971"/>
                  </a:lnTo>
                  <a:lnTo>
                    <a:pt x="38011" y="185909"/>
                  </a:lnTo>
                  <a:lnTo>
                    <a:pt x="47882" y="184836"/>
                  </a:lnTo>
                  <a:lnTo>
                    <a:pt x="84214" y="171570"/>
                  </a:lnTo>
                  <a:lnTo>
                    <a:pt x="98403" y="161530"/>
                  </a:lnTo>
                  <a:lnTo>
                    <a:pt x="108943" y="147191"/>
                  </a:lnTo>
                  <a:lnTo>
                    <a:pt x="127729" y="102838"/>
                  </a:lnTo>
                  <a:lnTo>
                    <a:pt x="135447" y="74612"/>
                  </a:lnTo>
                  <a:lnTo>
                    <a:pt x="131973" y="48257"/>
                  </a:lnTo>
                  <a:lnTo>
                    <a:pt x="127038" y="37228"/>
                  </a:lnTo>
                  <a:lnTo>
                    <a:pt x="118495" y="28798"/>
                  </a:lnTo>
                  <a:lnTo>
                    <a:pt x="113253" y="25069"/>
                  </a:lnTo>
                  <a:lnTo>
                    <a:pt x="90707" y="19819"/>
                  </a:lnTo>
                  <a:lnTo>
                    <a:pt x="62387" y="17803"/>
                  </a:lnTo>
                  <a:lnTo>
                    <a:pt x="59973" y="18798"/>
                  </a:lnTo>
                  <a:lnTo>
                    <a:pt x="58364" y="20517"/>
                  </a:lnTo>
                  <a:lnTo>
                    <a:pt x="55145" y="27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842">
              <a:extLst>
                <a:ext uri="{FF2B5EF4-FFF2-40B4-BE49-F238E27FC236}">
                  <a16:creationId xmlns:a16="http://schemas.microsoft.com/office/drawing/2014/main" id="{20AD4227-E4B7-9C34-9427-D07188365A8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415158" y="4962525"/>
              <a:ext cx="152086" cy="219076"/>
            </a:xfrm>
            <a:custGeom>
              <a:avLst/>
              <a:gdLst/>
              <a:ahLst/>
              <a:cxnLst/>
              <a:rect l="0" t="0" r="0" b="0"/>
              <a:pathLst>
                <a:path w="152086" h="219076">
                  <a:moveTo>
                    <a:pt x="13592" y="9525"/>
                  </a:moveTo>
                  <a:lnTo>
                    <a:pt x="13592" y="9525"/>
                  </a:lnTo>
                  <a:lnTo>
                    <a:pt x="13592" y="0"/>
                  </a:lnTo>
                  <a:lnTo>
                    <a:pt x="18649" y="0"/>
                  </a:lnTo>
                  <a:lnTo>
                    <a:pt x="23953" y="2822"/>
                  </a:lnTo>
                  <a:lnTo>
                    <a:pt x="67951" y="34153"/>
                  </a:lnTo>
                  <a:lnTo>
                    <a:pt x="113208" y="59927"/>
                  </a:lnTo>
                  <a:lnTo>
                    <a:pt x="151482" y="90306"/>
                  </a:lnTo>
                  <a:lnTo>
                    <a:pt x="152085" y="91954"/>
                  </a:lnTo>
                  <a:lnTo>
                    <a:pt x="151429" y="93053"/>
                  </a:lnTo>
                  <a:lnTo>
                    <a:pt x="149934" y="93785"/>
                  </a:lnTo>
                  <a:lnTo>
                    <a:pt x="126613" y="118602"/>
                  </a:lnTo>
                  <a:lnTo>
                    <a:pt x="105641" y="141327"/>
                  </a:lnTo>
                  <a:lnTo>
                    <a:pt x="60294" y="182178"/>
                  </a:lnTo>
                  <a:lnTo>
                    <a:pt x="14857" y="209474"/>
                  </a:lnTo>
                  <a:lnTo>
                    <a:pt x="7804" y="214807"/>
                  </a:lnTo>
                  <a:lnTo>
                    <a:pt x="0" y="217811"/>
                  </a:lnTo>
                  <a:lnTo>
                    <a:pt x="298" y="218232"/>
                  </a:lnTo>
                  <a:lnTo>
                    <a:pt x="13592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843">
              <a:extLst>
                <a:ext uri="{FF2B5EF4-FFF2-40B4-BE49-F238E27FC236}">
                  <a16:creationId xmlns:a16="http://schemas.microsoft.com/office/drawing/2014/main" id="{AE163EE3-FB97-667E-D4F7-39EFA730A4CF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33475" y="4977078"/>
              <a:ext cx="156039" cy="135493"/>
            </a:xfrm>
            <a:custGeom>
              <a:avLst/>
              <a:gdLst/>
              <a:ahLst/>
              <a:cxnLst/>
              <a:rect l="0" t="0" r="0" b="0"/>
              <a:pathLst>
                <a:path w="156039" h="135493">
                  <a:moveTo>
                    <a:pt x="19050" y="52122"/>
                  </a:moveTo>
                  <a:lnTo>
                    <a:pt x="19050" y="52122"/>
                  </a:lnTo>
                  <a:lnTo>
                    <a:pt x="24107" y="52122"/>
                  </a:lnTo>
                  <a:lnTo>
                    <a:pt x="25596" y="51064"/>
                  </a:lnTo>
                  <a:lnTo>
                    <a:pt x="26589" y="49300"/>
                  </a:lnTo>
                  <a:lnTo>
                    <a:pt x="27251" y="47066"/>
                  </a:lnTo>
                  <a:lnTo>
                    <a:pt x="28751" y="45577"/>
                  </a:lnTo>
                  <a:lnTo>
                    <a:pt x="33239" y="43921"/>
                  </a:lnTo>
                  <a:lnTo>
                    <a:pt x="34859" y="42421"/>
                  </a:lnTo>
                  <a:lnTo>
                    <a:pt x="42730" y="29456"/>
                  </a:lnTo>
                  <a:lnTo>
                    <a:pt x="51231" y="20241"/>
                  </a:lnTo>
                  <a:lnTo>
                    <a:pt x="60164" y="16786"/>
                  </a:lnTo>
                  <a:lnTo>
                    <a:pt x="70131" y="14191"/>
                  </a:lnTo>
                  <a:lnTo>
                    <a:pt x="93575" y="926"/>
                  </a:lnTo>
                  <a:lnTo>
                    <a:pt x="99425" y="0"/>
                  </a:lnTo>
                  <a:lnTo>
                    <a:pt x="130306" y="3696"/>
                  </a:lnTo>
                  <a:lnTo>
                    <a:pt x="135555" y="6080"/>
                  </a:lnTo>
                  <a:lnTo>
                    <a:pt x="144207" y="14372"/>
                  </a:lnTo>
                  <a:lnTo>
                    <a:pt x="155029" y="41054"/>
                  </a:lnTo>
                  <a:lnTo>
                    <a:pt x="156038" y="60962"/>
                  </a:lnTo>
                  <a:lnTo>
                    <a:pt x="151900" y="79334"/>
                  </a:lnTo>
                  <a:lnTo>
                    <a:pt x="131154" y="109968"/>
                  </a:lnTo>
                  <a:lnTo>
                    <a:pt x="110827" y="121238"/>
                  </a:lnTo>
                  <a:lnTo>
                    <a:pt x="74456" y="133469"/>
                  </a:lnTo>
                  <a:lnTo>
                    <a:pt x="41934" y="135492"/>
                  </a:lnTo>
                  <a:lnTo>
                    <a:pt x="9154" y="129475"/>
                  </a:lnTo>
                  <a:lnTo>
                    <a:pt x="6103" y="128032"/>
                  </a:lnTo>
                  <a:lnTo>
                    <a:pt x="4068" y="126013"/>
                  </a:lnTo>
                  <a:lnTo>
                    <a:pt x="803" y="120222"/>
                  </a:lnTo>
                  <a:lnTo>
                    <a:pt x="536" y="120805"/>
                  </a:lnTo>
                  <a:lnTo>
                    <a:pt x="0" y="128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844">
              <a:extLst>
                <a:ext uri="{FF2B5EF4-FFF2-40B4-BE49-F238E27FC236}">
                  <a16:creationId xmlns:a16="http://schemas.microsoft.com/office/drawing/2014/main" id="{1562EB03-0D51-2D66-269A-0A448EEB6F7D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43000" y="4915142"/>
              <a:ext cx="18624" cy="418859"/>
            </a:xfrm>
            <a:custGeom>
              <a:avLst/>
              <a:gdLst/>
              <a:ahLst/>
              <a:cxnLst/>
              <a:rect l="0" t="0" r="0" b="0"/>
              <a:pathLst>
                <a:path w="18624" h="418859">
                  <a:moveTo>
                    <a:pt x="0" y="28333"/>
                  </a:moveTo>
                  <a:lnTo>
                    <a:pt x="0" y="28333"/>
                  </a:lnTo>
                  <a:lnTo>
                    <a:pt x="0" y="23277"/>
                  </a:lnTo>
                  <a:lnTo>
                    <a:pt x="1058" y="21788"/>
                  </a:lnTo>
                  <a:lnTo>
                    <a:pt x="2822" y="20794"/>
                  </a:lnTo>
                  <a:lnTo>
                    <a:pt x="5057" y="20132"/>
                  </a:lnTo>
                  <a:lnTo>
                    <a:pt x="6546" y="17574"/>
                  </a:lnTo>
                  <a:lnTo>
                    <a:pt x="9701" y="5977"/>
                  </a:lnTo>
                  <a:lnTo>
                    <a:pt x="11759" y="3905"/>
                  </a:lnTo>
                  <a:lnTo>
                    <a:pt x="18623" y="0"/>
                  </a:lnTo>
                  <a:lnTo>
                    <a:pt x="17907" y="42257"/>
                  </a:lnTo>
                  <a:lnTo>
                    <a:pt x="11494" y="87293"/>
                  </a:lnTo>
                  <a:lnTo>
                    <a:pt x="10109" y="132586"/>
                  </a:lnTo>
                  <a:lnTo>
                    <a:pt x="8726" y="168859"/>
                  </a:lnTo>
                  <a:lnTo>
                    <a:pt x="3056" y="215197"/>
                  </a:lnTo>
                  <a:lnTo>
                    <a:pt x="1358" y="250025"/>
                  </a:lnTo>
                  <a:lnTo>
                    <a:pt x="603" y="286671"/>
                  </a:lnTo>
                  <a:lnTo>
                    <a:pt x="268" y="322008"/>
                  </a:lnTo>
                  <a:lnTo>
                    <a:pt x="79" y="365703"/>
                  </a:lnTo>
                  <a:lnTo>
                    <a:pt x="10" y="411022"/>
                  </a:lnTo>
                  <a:lnTo>
                    <a:pt x="0" y="418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153">
            <a:extLst>
              <a:ext uri="{FF2B5EF4-FFF2-40B4-BE49-F238E27FC236}">
                <a16:creationId xmlns:a16="http://schemas.microsoft.com/office/drawing/2014/main" id="{10455D62-0C30-0293-1F45-C1F5E0CB8E4D}"/>
              </a:ext>
            </a:extLst>
          </p:cNvPr>
          <p:cNvGrpSpPr/>
          <p:nvPr/>
        </p:nvGrpSpPr>
        <p:grpSpPr>
          <a:xfrm>
            <a:off x="257175" y="5496549"/>
            <a:ext cx="607569" cy="304177"/>
            <a:chOff x="257175" y="5496549"/>
            <a:chExt cx="607569" cy="304177"/>
          </a:xfrm>
        </p:grpSpPr>
        <p:sp>
          <p:nvSpPr>
            <p:cNvPr id="437" name="SMARTInkShape-845">
              <a:extLst>
                <a:ext uri="{FF2B5EF4-FFF2-40B4-BE49-F238E27FC236}">
                  <a16:creationId xmlns:a16="http://schemas.microsoft.com/office/drawing/2014/main" id="{1982A02B-4A9E-0495-F7FD-DC376A5E3AE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81995" y="5667409"/>
              <a:ext cx="82749" cy="84974"/>
            </a:xfrm>
            <a:custGeom>
              <a:avLst/>
              <a:gdLst/>
              <a:ahLst/>
              <a:cxnLst/>
              <a:rect l="0" t="0" r="0" b="0"/>
              <a:pathLst>
                <a:path w="82749" h="84974">
                  <a:moveTo>
                    <a:pt x="37155" y="9491"/>
                  </a:moveTo>
                  <a:lnTo>
                    <a:pt x="37155" y="9491"/>
                  </a:lnTo>
                  <a:lnTo>
                    <a:pt x="45356" y="9491"/>
                  </a:lnTo>
                  <a:lnTo>
                    <a:pt x="45797" y="8433"/>
                  </a:lnTo>
                  <a:lnTo>
                    <a:pt x="46670" y="82"/>
                  </a:lnTo>
                  <a:lnTo>
                    <a:pt x="41621" y="0"/>
                  </a:lnTo>
                  <a:lnTo>
                    <a:pt x="36318" y="2803"/>
                  </a:lnTo>
                  <a:lnTo>
                    <a:pt x="9825" y="27414"/>
                  </a:lnTo>
                  <a:lnTo>
                    <a:pt x="3841" y="38976"/>
                  </a:lnTo>
                  <a:lnTo>
                    <a:pt x="0" y="63645"/>
                  </a:lnTo>
                  <a:lnTo>
                    <a:pt x="2297" y="73424"/>
                  </a:lnTo>
                  <a:lnTo>
                    <a:pt x="4392" y="77513"/>
                  </a:lnTo>
                  <a:lnTo>
                    <a:pt x="6846" y="80239"/>
                  </a:lnTo>
                  <a:lnTo>
                    <a:pt x="12395" y="83268"/>
                  </a:lnTo>
                  <a:lnTo>
                    <a:pt x="21470" y="84973"/>
                  </a:lnTo>
                  <a:lnTo>
                    <a:pt x="41622" y="77944"/>
                  </a:lnTo>
                  <a:lnTo>
                    <a:pt x="67194" y="63283"/>
                  </a:lnTo>
                  <a:lnTo>
                    <a:pt x="77923" y="43774"/>
                  </a:lnTo>
                  <a:lnTo>
                    <a:pt x="82748" y="22941"/>
                  </a:lnTo>
                  <a:lnTo>
                    <a:pt x="80250" y="18458"/>
                  </a:lnTo>
                  <a:lnTo>
                    <a:pt x="75410" y="15469"/>
                  </a:lnTo>
                  <a:lnTo>
                    <a:pt x="49886" y="10672"/>
                  </a:lnTo>
                  <a:lnTo>
                    <a:pt x="30814" y="9841"/>
                  </a:lnTo>
                  <a:lnTo>
                    <a:pt x="20931" y="12469"/>
                  </a:lnTo>
                  <a:lnTo>
                    <a:pt x="8580" y="1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846">
              <a:extLst>
                <a:ext uri="{FF2B5EF4-FFF2-40B4-BE49-F238E27FC236}">
                  <a16:creationId xmlns:a16="http://schemas.microsoft.com/office/drawing/2014/main" id="{7ECBEDCE-C6A9-4F9E-07F9-8AA9FB4D5DC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1500" y="5583530"/>
              <a:ext cx="131616" cy="93371"/>
            </a:xfrm>
            <a:custGeom>
              <a:avLst/>
              <a:gdLst/>
              <a:ahLst/>
              <a:cxnLst/>
              <a:rect l="0" t="0" r="0" b="0"/>
              <a:pathLst>
                <a:path w="131616" h="93371">
                  <a:moveTo>
                    <a:pt x="19050" y="55270"/>
                  </a:moveTo>
                  <a:lnTo>
                    <a:pt x="19050" y="55270"/>
                  </a:lnTo>
                  <a:lnTo>
                    <a:pt x="24106" y="50214"/>
                  </a:lnTo>
                  <a:lnTo>
                    <a:pt x="26589" y="44909"/>
                  </a:lnTo>
                  <a:lnTo>
                    <a:pt x="27251" y="42013"/>
                  </a:lnTo>
                  <a:lnTo>
                    <a:pt x="35940" y="26622"/>
                  </a:lnTo>
                  <a:lnTo>
                    <a:pt x="36660" y="23472"/>
                  </a:lnTo>
                  <a:lnTo>
                    <a:pt x="42730" y="13980"/>
                  </a:lnTo>
                  <a:lnTo>
                    <a:pt x="56288" y="4465"/>
                  </a:lnTo>
                  <a:lnTo>
                    <a:pt x="73710" y="0"/>
                  </a:lnTo>
                  <a:lnTo>
                    <a:pt x="83207" y="1778"/>
                  </a:lnTo>
                  <a:lnTo>
                    <a:pt x="113302" y="14477"/>
                  </a:lnTo>
                  <a:lnTo>
                    <a:pt x="119148" y="20559"/>
                  </a:lnTo>
                  <a:lnTo>
                    <a:pt x="127496" y="34990"/>
                  </a:lnTo>
                  <a:lnTo>
                    <a:pt x="131615" y="52671"/>
                  </a:lnTo>
                  <a:lnTo>
                    <a:pt x="129019" y="57771"/>
                  </a:lnTo>
                  <a:lnTo>
                    <a:pt x="111253" y="70004"/>
                  </a:lnTo>
                  <a:lnTo>
                    <a:pt x="74335" y="86870"/>
                  </a:lnTo>
                  <a:lnTo>
                    <a:pt x="28329" y="92514"/>
                  </a:lnTo>
                  <a:lnTo>
                    <a:pt x="0" y="93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847">
              <a:extLst>
                <a:ext uri="{FF2B5EF4-FFF2-40B4-BE49-F238E27FC236}">
                  <a16:creationId xmlns:a16="http://schemas.microsoft.com/office/drawing/2014/main" id="{E880A12E-9672-9C63-19E8-3ED8616B0F3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1176" y="5496549"/>
              <a:ext cx="18784" cy="304177"/>
            </a:xfrm>
            <a:custGeom>
              <a:avLst/>
              <a:gdLst/>
              <a:ahLst/>
              <a:cxnLst/>
              <a:rect l="0" t="0" r="0" b="0"/>
              <a:pathLst>
                <a:path w="18784" h="304177">
                  <a:moveTo>
                    <a:pt x="9374" y="27951"/>
                  </a:moveTo>
                  <a:lnTo>
                    <a:pt x="9374" y="27951"/>
                  </a:lnTo>
                  <a:lnTo>
                    <a:pt x="16913" y="10051"/>
                  </a:lnTo>
                  <a:lnTo>
                    <a:pt x="18783" y="0"/>
                  </a:lnTo>
                  <a:lnTo>
                    <a:pt x="16061" y="46547"/>
                  </a:lnTo>
                  <a:lnTo>
                    <a:pt x="11288" y="79608"/>
                  </a:lnTo>
                  <a:lnTo>
                    <a:pt x="5638" y="115468"/>
                  </a:lnTo>
                  <a:lnTo>
                    <a:pt x="2422" y="149750"/>
                  </a:lnTo>
                  <a:lnTo>
                    <a:pt x="611" y="190334"/>
                  </a:lnTo>
                  <a:lnTo>
                    <a:pt x="0" y="233123"/>
                  </a:lnTo>
                  <a:lnTo>
                    <a:pt x="6425" y="273679"/>
                  </a:lnTo>
                  <a:lnTo>
                    <a:pt x="9374" y="304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848">
              <a:extLst>
                <a:ext uri="{FF2B5EF4-FFF2-40B4-BE49-F238E27FC236}">
                  <a16:creationId xmlns:a16="http://schemas.microsoft.com/office/drawing/2014/main" id="{5CB789BB-A90A-70FB-D62B-11E313F85DE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7175" y="5573449"/>
              <a:ext cx="190501" cy="169383"/>
            </a:xfrm>
            <a:custGeom>
              <a:avLst/>
              <a:gdLst/>
              <a:ahLst/>
              <a:cxnLst/>
              <a:rect l="0" t="0" r="0" b="0"/>
              <a:pathLst>
                <a:path w="190501" h="169383">
                  <a:moveTo>
                    <a:pt x="0" y="8201"/>
                  </a:moveTo>
                  <a:lnTo>
                    <a:pt x="0" y="8201"/>
                  </a:lnTo>
                  <a:lnTo>
                    <a:pt x="10113" y="8201"/>
                  </a:lnTo>
                  <a:lnTo>
                    <a:pt x="17900" y="5379"/>
                  </a:lnTo>
                  <a:lnTo>
                    <a:pt x="24889" y="1656"/>
                  </a:lnTo>
                  <a:lnTo>
                    <a:pt x="31523" y="0"/>
                  </a:lnTo>
                  <a:lnTo>
                    <a:pt x="34774" y="617"/>
                  </a:lnTo>
                  <a:lnTo>
                    <a:pt x="41208" y="4125"/>
                  </a:lnTo>
                  <a:lnTo>
                    <a:pt x="43347" y="6542"/>
                  </a:lnTo>
                  <a:lnTo>
                    <a:pt x="60716" y="48799"/>
                  </a:lnTo>
                  <a:lnTo>
                    <a:pt x="65890" y="89538"/>
                  </a:lnTo>
                  <a:lnTo>
                    <a:pt x="65513" y="133369"/>
                  </a:lnTo>
                  <a:lnTo>
                    <a:pt x="57265" y="169382"/>
                  </a:lnTo>
                  <a:lnTo>
                    <a:pt x="64704" y="141766"/>
                  </a:lnTo>
                  <a:lnTo>
                    <a:pt x="68913" y="122565"/>
                  </a:lnTo>
                  <a:lnTo>
                    <a:pt x="75078" y="109830"/>
                  </a:lnTo>
                  <a:lnTo>
                    <a:pt x="112653" y="67203"/>
                  </a:lnTo>
                  <a:lnTo>
                    <a:pt x="149359" y="35367"/>
                  </a:lnTo>
                  <a:lnTo>
                    <a:pt x="169023" y="27963"/>
                  </a:lnTo>
                  <a:lnTo>
                    <a:pt x="173193" y="30390"/>
                  </a:lnTo>
                  <a:lnTo>
                    <a:pt x="184495" y="40571"/>
                  </a:lnTo>
                  <a:lnTo>
                    <a:pt x="187831" y="52221"/>
                  </a:lnTo>
                  <a:lnTo>
                    <a:pt x="190149" y="93647"/>
                  </a:lnTo>
                  <a:lnTo>
                    <a:pt x="190454" y="123339"/>
                  </a:lnTo>
                  <a:lnTo>
                    <a:pt x="187657" y="130986"/>
                  </a:lnTo>
                  <a:lnTo>
                    <a:pt x="183945" y="137914"/>
                  </a:lnTo>
                  <a:lnTo>
                    <a:pt x="182295" y="144520"/>
                  </a:lnTo>
                  <a:lnTo>
                    <a:pt x="182913" y="146706"/>
                  </a:lnTo>
                  <a:lnTo>
                    <a:pt x="184384" y="148163"/>
                  </a:lnTo>
                  <a:lnTo>
                    <a:pt x="190500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154">
            <a:extLst>
              <a:ext uri="{FF2B5EF4-FFF2-40B4-BE49-F238E27FC236}">
                <a16:creationId xmlns:a16="http://schemas.microsoft.com/office/drawing/2014/main" id="{6F64D1B8-9631-F38F-ABB9-89A23C95B8C9}"/>
              </a:ext>
            </a:extLst>
          </p:cNvPr>
          <p:cNvGrpSpPr/>
          <p:nvPr/>
        </p:nvGrpSpPr>
        <p:grpSpPr>
          <a:xfrm>
            <a:off x="1238250" y="5535368"/>
            <a:ext cx="152401" cy="112924"/>
            <a:chOff x="1238250" y="5535368"/>
            <a:chExt cx="152401" cy="112924"/>
          </a:xfrm>
        </p:grpSpPr>
        <p:sp>
          <p:nvSpPr>
            <p:cNvPr id="442" name="SMARTInkShape-849">
              <a:extLst>
                <a:ext uri="{FF2B5EF4-FFF2-40B4-BE49-F238E27FC236}">
                  <a16:creationId xmlns:a16="http://schemas.microsoft.com/office/drawing/2014/main" id="{7F97F1C9-564A-ECB6-BACE-A6D2276E3417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239574" y="5638800"/>
              <a:ext cx="151077" cy="9492"/>
            </a:xfrm>
            <a:custGeom>
              <a:avLst/>
              <a:gdLst/>
              <a:ahLst/>
              <a:cxnLst/>
              <a:rect l="0" t="0" r="0" b="0"/>
              <a:pathLst>
                <a:path w="151077" h="9492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4125" y="5056"/>
                  </a:lnTo>
                  <a:lnTo>
                    <a:pt x="14856" y="7539"/>
                  </a:lnTo>
                  <a:lnTo>
                    <a:pt x="61218" y="9350"/>
                  </a:lnTo>
                  <a:lnTo>
                    <a:pt x="102635" y="9491"/>
                  </a:lnTo>
                  <a:lnTo>
                    <a:pt x="131669" y="8460"/>
                  </a:lnTo>
                  <a:lnTo>
                    <a:pt x="134963" y="6698"/>
                  </a:lnTo>
                  <a:lnTo>
                    <a:pt x="137159" y="4465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850">
              <a:extLst>
                <a:ext uri="{FF2B5EF4-FFF2-40B4-BE49-F238E27FC236}">
                  <a16:creationId xmlns:a16="http://schemas.microsoft.com/office/drawing/2014/main" id="{F83D9321-769E-4DB4-D04B-F6CF388A021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238250" y="5535368"/>
              <a:ext cx="123826" cy="17708"/>
            </a:xfrm>
            <a:custGeom>
              <a:avLst/>
              <a:gdLst/>
              <a:ahLst/>
              <a:cxnLst/>
              <a:rect l="0" t="0" r="0" b="0"/>
              <a:pathLst>
                <a:path w="123826" h="17708">
                  <a:moveTo>
                    <a:pt x="0" y="17707"/>
                  </a:moveTo>
                  <a:lnTo>
                    <a:pt x="0" y="17707"/>
                  </a:lnTo>
                  <a:lnTo>
                    <a:pt x="5057" y="12651"/>
                  </a:lnTo>
                  <a:lnTo>
                    <a:pt x="10361" y="10168"/>
                  </a:lnTo>
                  <a:lnTo>
                    <a:pt x="53258" y="98"/>
                  </a:lnTo>
                  <a:lnTo>
                    <a:pt x="80291" y="0"/>
                  </a:lnTo>
                  <a:lnTo>
                    <a:pt x="123825" y="8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SMARTInkShape-Group155">
            <a:extLst>
              <a:ext uri="{FF2B5EF4-FFF2-40B4-BE49-F238E27FC236}">
                <a16:creationId xmlns:a16="http://schemas.microsoft.com/office/drawing/2014/main" id="{FA01C204-3D5F-455B-E00A-3BAC8AC4DBFE}"/>
              </a:ext>
            </a:extLst>
          </p:cNvPr>
          <p:cNvGrpSpPr/>
          <p:nvPr/>
        </p:nvGrpSpPr>
        <p:grpSpPr>
          <a:xfrm>
            <a:off x="1590675" y="5448472"/>
            <a:ext cx="1457326" cy="228429"/>
            <a:chOff x="1590675" y="5448472"/>
            <a:chExt cx="1457326" cy="228429"/>
          </a:xfrm>
        </p:grpSpPr>
        <p:sp>
          <p:nvSpPr>
            <p:cNvPr id="445" name="SMARTInkShape-851">
              <a:extLst>
                <a:ext uri="{FF2B5EF4-FFF2-40B4-BE49-F238E27FC236}">
                  <a16:creationId xmlns:a16="http://schemas.microsoft.com/office/drawing/2014/main" id="{C74EF2BC-4F49-A524-BFE0-71A8BCD9033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924175" y="56102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5586" y="1058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852">
              <a:extLst>
                <a:ext uri="{FF2B5EF4-FFF2-40B4-BE49-F238E27FC236}">
                  <a16:creationId xmlns:a16="http://schemas.microsoft.com/office/drawing/2014/main" id="{DFA4C508-CE3B-2DE9-73D3-CE13EFD7331E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971800" y="553402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056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853">
              <a:extLst>
                <a:ext uri="{FF2B5EF4-FFF2-40B4-BE49-F238E27FC236}">
                  <a16:creationId xmlns:a16="http://schemas.microsoft.com/office/drawing/2014/main" id="{1D6A63D3-088C-0E56-9692-21C4C685A75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676525" y="5448472"/>
              <a:ext cx="140053" cy="198199"/>
            </a:xfrm>
            <a:custGeom>
              <a:avLst/>
              <a:gdLst/>
              <a:ahLst/>
              <a:cxnLst/>
              <a:rect l="0" t="0" r="0" b="0"/>
              <a:pathLst>
                <a:path w="140053" h="198199">
                  <a:moveTo>
                    <a:pt x="76200" y="37928"/>
                  </a:moveTo>
                  <a:lnTo>
                    <a:pt x="76200" y="37928"/>
                  </a:lnTo>
                  <a:lnTo>
                    <a:pt x="76200" y="27815"/>
                  </a:lnTo>
                  <a:lnTo>
                    <a:pt x="79022" y="20028"/>
                  </a:lnTo>
                  <a:lnTo>
                    <a:pt x="82746" y="13038"/>
                  </a:lnTo>
                  <a:lnTo>
                    <a:pt x="85690" y="0"/>
                  </a:lnTo>
                  <a:lnTo>
                    <a:pt x="63604" y="41252"/>
                  </a:lnTo>
                  <a:lnTo>
                    <a:pt x="54727" y="59513"/>
                  </a:lnTo>
                  <a:lnTo>
                    <a:pt x="48560" y="102886"/>
                  </a:lnTo>
                  <a:lnTo>
                    <a:pt x="47748" y="143731"/>
                  </a:lnTo>
                  <a:lnTo>
                    <a:pt x="47707" y="152913"/>
                  </a:lnTo>
                  <a:lnTo>
                    <a:pt x="57762" y="181006"/>
                  </a:lnTo>
                  <a:lnTo>
                    <a:pt x="62850" y="187288"/>
                  </a:lnTo>
                  <a:lnTo>
                    <a:pt x="74147" y="194269"/>
                  </a:lnTo>
                  <a:lnTo>
                    <a:pt x="92407" y="198198"/>
                  </a:lnTo>
                  <a:lnTo>
                    <a:pt x="116280" y="194306"/>
                  </a:lnTo>
                  <a:lnTo>
                    <a:pt x="133348" y="186450"/>
                  </a:lnTo>
                  <a:lnTo>
                    <a:pt x="136524" y="182451"/>
                  </a:lnTo>
                  <a:lnTo>
                    <a:pt x="140052" y="172363"/>
                  </a:lnTo>
                  <a:lnTo>
                    <a:pt x="138798" y="160824"/>
                  </a:lnTo>
                  <a:lnTo>
                    <a:pt x="134713" y="149699"/>
                  </a:lnTo>
                  <a:lnTo>
                    <a:pt x="129370" y="141226"/>
                  </a:lnTo>
                  <a:lnTo>
                    <a:pt x="117823" y="136755"/>
                  </a:lnTo>
                  <a:lnTo>
                    <a:pt x="78404" y="133492"/>
                  </a:lnTo>
                  <a:lnTo>
                    <a:pt x="48278" y="136093"/>
                  </a:lnTo>
                  <a:lnTo>
                    <a:pt x="29924" y="141881"/>
                  </a:lnTo>
                  <a:lnTo>
                    <a:pt x="0" y="1617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854">
              <a:extLst>
                <a:ext uri="{FF2B5EF4-FFF2-40B4-BE49-F238E27FC236}">
                  <a16:creationId xmlns:a16="http://schemas.microsoft.com/office/drawing/2014/main" id="{218F65EF-E3C1-DC5D-6783-75050D15295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11174" y="562927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19050"/>
                  </a:moveTo>
                  <a:lnTo>
                    <a:pt x="8201" y="19050"/>
                  </a:lnTo>
                  <a:lnTo>
                    <a:pt x="8201" y="13994"/>
                  </a:lnTo>
                  <a:lnTo>
                    <a:pt x="7143" y="12505"/>
                  </a:lnTo>
                  <a:lnTo>
                    <a:pt x="5379" y="11511"/>
                  </a:lnTo>
                  <a:lnTo>
                    <a:pt x="0" y="9917"/>
                  </a:lnTo>
                  <a:lnTo>
                    <a:pt x="2087" y="6877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855">
              <a:extLst>
                <a:ext uri="{FF2B5EF4-FFF2-40B4-BE49-F238E27FC236}">
                  <a16:creationId xmlns:a16="http://schemas.microsoft.com/office/drawing/2014/main" id="{867A4DAE-E35C-102C-32B7-8BAAF43D2A4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410808" y="5486575"/>
              <a:ext cx="121315" cy="160643"/>
            </a:xfrm>
            <a:custGeom>
              <a:avLst/>
              <a:gdLst/>
              <a:ahLst/>
              <a:cxnLst/>
              <a:rect l="0" t="0" r="0" b="0"/>
              <a:pathLst>
                <a:path w="121315" h="160643">
                  <a:moveTo>
                    <a:pt x="56167" y="28400"/>
                  </a:moveTo>
                  <a:lnTo>
                    <a:pt x="56167" y="28400"/>
                  </a:lnTo>
                  <a:lnTo>
                    <a:pt x="61223" y="28400"/>
                  </a:lnTo>
                  <a:lnTo>
                    <a:pt x="62713" y="27342"/>
                  </a:lnTo>
                  <a:lnTo>
                    <a:pt x="63706" y="25578"/>
                  </a:lnTo>
                  <a:lnTo>
                    <a:pt x="65657" y="18991"/>
                  </a:lnTo>
                  <a:lnTo>
                    <a:pt x="60625" y="18909"/>
                  </a:lnTo>
                  <a:lnTo>
                    <a:pt x="55326" y="21712"/>
                  </a:lnTo>
                  <a:lnTo>
                    <a:pt x="33635" y="37241"/>
                  </a:lnTo>
                  <a:lnTo>
                    <a:pt x="6481" y="84209"/>
                  </a:lnTo>
                  <a:lnTo>
                    <a:pt x="1229" y="100205"/>
                  </a:lnTo>
                  <a:lnTo>
                    <a:pt x="0" y="111819"/>
                  </a:lnTo>
                  <a:lnTo>
                    <a:pt x="4365" y="130256"/>
                  </a:lnTo>
                  <a:lnTo>
                    <a:pt x="12361" y="149126"/>
                  </a:lnTo>
                  <a:lnTo>
                    <a:pt x="16379" y="153334"/>
                  </a:lnTo>
                  <a:lnTo>
                    <a:pt x="26489" y="158010"/>
                  </a:lnTo>
                  <a:lnTo>
                    <a:pt x="44081" y="160642"/>
                  </a:lnTo>
                  <a:lnTo>
                    <a:pt x="56440" y="155613"/>
                  </a:lnTo>
                  <a:lnTo>
                    <a:pt x="101565" y="123738"/>
                  </a:lnTo>
                  <a:lnTo>
                    <a:pt x="108094" y="117339"/>
                  </a:lnTo>
                  <a:lnTo>
                    <a:pt x="117686" y="91317"/>
                  </a:lnTo>
                  <a:lnTo>
                    <a:pt x="121314" y="70443"/>
                  </a:lnTo>
                  <a:lnTo>
                    <a:pt x="114507" y="41755"/>
                  </a:lnTo>
                  <a:lnTo>
                    <a:pt x="103112" y="20529"/>
                  </a:lnTo>
                  <a:lnTo>
                    <a:pt x="90958" y="6502"/>
                  </a:lnTo>
                  <a:lnTo>
                    <a:pt x="84682" y="2792"/>
                  </a:lnTo>
                  <a:lnTo>
                    <a:pt x="72030" y="411"/>
                  </a:lnTo>
                  <a:lnTo>
                    <a:pt x="62513" y="0"/>
                  </a:lnTo>
                  <a:lnTo>
                    <a:pt x="56165" y="2725"/>
                  </a:lnTo>
                  <a:lnTo>
                    <a:pt x="48523" y="8042"/>
                  </a:lnTo>
                  <a:lnTo>
                    <a:pt x="47478" y="11590"/>
                  </a:lnTo>
                  <a:lnTo>
                    <a:pt x="46642" y="28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856">
              <a:extLst>
                <a:ext uri="{FF2B5EF4-FFF2-40B4-BE49-F238E27FC236}">
                  <a16:creationId xmlns:a16="http://schemas.microsoft.com/office/drawing/2014/main" id="{7738249E-B6D1-4E74-4F6D-4CF3A39E149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238375" y="5553467"/>
              <a:ext cx="95251" cy="123434"/>
            </a:xfrm>
            <a:custGeom>
              <a:avLst/>
              <a:gdLst/>
              <a:ahLst/>
              <a:cxnLst/>
              <a:rect l="0" t="0" r="0" b="0"/>
              <a:pathLst>
                <a:path w="95251" h="123434">
                  <a:moveTo>
                    <a:pt x="95250" y="9133"/>
                  </a:moveTo>
                  <a:lnTo>
                    <a:pt x="95250" y="9133"/>
                  </a:lnTo>
                  <a:lnTo>
                    <a:pt x="95250" y="0"/>
                  </a:lnTo>
                  <a:lnTo>
                    <a:pt x="95250" y="4781"/>
                  </a:lnTo>
                  <a:lnTo>
                    <a:pt x="89606" y="10021"/>
                  </a:lnTo>
                  <a:lnTo>
                    <a:pt x="81100" y="16937"/>
                  </a:lnTo>
                  <a:lnTo>
                    <a:pt x="49712" y="61746"/>
                  </a:lnTo>
                  <a:lnTo>
                    <a:pt x="8176" y="106694"/>
                  </a:lnTo>
                  <a:lnTo>
                    <a:pt x="0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857">
              <a:extLst>
                <a:ext uri="{FF2B5EF4-FFF2-40B4-BE49-F238E27FC236}">
                  <a16:creationId xmlns:a16="http://schemas.microsoft.com/office/drawing/2014/main" id="{29079369-D7A8-1603-7330-8322D44BC56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238375" y="5581650"/>
              <a:ext cx="95251" cy="66676"/>
            </a:xfrm>
            <a:custGeom>
              <a:avLst/>
              <a:gdLst/>
              <a:ahLst/>
              <a:cxnLst/>
              <a:rect l="0" t="0" r="0" b="0"/>
              <a:pathLst>
                <a:path w="95251" h="666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36188" y="22120"/>
                  </a:lnTo>
                  <a:lnTo>
                    <a:pt x="55478" y="45057"/>
                  </a:lnTo>
                  <a:lnTo>
                    <a:pt x="64521" y="51775"/>
                  </a:lnTo>
                  <a:lnTo>
                    <a:pt x="75562" y="58380"/>
                  </a:lnTo>
                  <a:lnTo>
                    <a:pt x="9525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858">
              <a:extLst>
                <a:ext uri="{FF2B5EF4-FFF2-40B4-BE49-F238E27FC236}">
                  <a16:creationId xmlns:a16="http://schemas.microsoft.com/office/drawing/2014/main" id="{865F1FD6-7A99-B7EF-5F6B-5981CDC234A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995668" y="5505636"/>
              <a:ext cx="98701" cy="131201"/>
            </a:xfrm>
            <a:custGeom>
              <a:avLst/>
              <a:gdLst/>
              <a:ahLst/>
              <a:cxnLst/>
              <a:rect l="0" t="0" r="0" b="0"/>
              <a:pathLst>
                <a:path w="98701" h="131201">
                  <a:moveTo>
                    <a:pt x="33157" y="37914"/>
                  </a:moveTo>
                  <a:lnTo>
                    <a:pt x="33157" y="37914"/>
                  </a:lnTo>
                  <a:lnTo>
                    <a:pt x="38214" y="37914"/>
                  </a:lnTo>
                  <a:lnTo>
                    <a:pt x="39703" y="36856"/>
                  </a:lnTo>
                  <a:lnTo>
                    <a:pt x="40696" y="35092"/>
                  </a:lnTo>
                  <a:lnTo>
                    <a:pt x="43479" y="21667"/>
                  </a:lnTo>
                  <a:lnTo>
                    <a:pt x="51805" y="9882"/>
                  </a:lnTo>
                  <a:lnTo>
                    <a:pt x="47031" y="4443"/>
                  </a:lnTo>
                  <a:lnTo>
                    <a:pt x="44523" y="3958"/>
                  </a:lnTo>
                  <a:lnTo>
                    <a:pt x="41793" y="4694"/>
                  </a:lnTo>
                  <a:lnTo>
                    <a:pt x="21202" y="16332"/>
                  </a:lnTo>
                  <a:lnTo>
                    <a:pt x="9985" y="31649"/>
                  </a:lnTo>
                  <a:lnTo>
                    <a:pt x="6983" y="40774"/>
                  </a:lnTo>
                  <a:lnTo>
                    <a:pt x="2471" y="57812"/>
                  </a:lnTo>
                  <a:lnTo>
                    <a:pt x="0" y="63879"/>
                  </a:lnTo>
                  <a:lnTo>
                    <a:pt x="76" y="79087"/>
                  </a:lnTo>
                  <a:lnTo>
                    <a:pt x="4318" y="116354"/>
                  </a:lnTo>
                  <a:lnTo>
                    <a:pt x="6523" y="119840"/>
                  </a:lnTo>
                  <a:lnTo>
                    <a:pt x="14617" y="126537"/>
                  </a:lnTo>
                  <a:lnTo>
                    <a:pt x="25270" y="130217"/>
                  </a:lnTo>
                  <a:lnTo>
                    <a:pt x="31074" y="131200"/>
                  </a:lnTo>
                  <a:lnTo>
                    <a:pt x="54412" y="127526"/>
                  </a:lnTo>
                  <a:lnTo>
                    <a:pt x="76379" y="114677"/>
                  </a:lnTo>
                  <a:lnTo>
                    <a:pt x="86939" y="100606"/>
                  </a:lnTo>
                  <a:lnTo>
                    <a:pt x="94102" y="82710"/>
                  </a:lnTo>
                  <a:lnTo>
                    <a:pt x="98700" y="42373"/>
                  </a:lnTo>
                  <a:lnTo>
                    <a:pt x="98271" y="28254"/>
                  </a:lnTo>
                  <a:lnTo>
                    <a:pt x="94552" y="18450"/>
                  </a:lnTo>
                  <a:lnTo>
                    <a:pt x="86549" y="10566"/>
                  </a:lnTo>
                  <a:lnTo>
                    <a:pt x="75937" y="4593"/>
                  </a:lnTo>
                  <a:lnTo>
                    <a:pt x="45637" y="443"/>
                  </a:lnTo>
                  <a:lnTo>
                    <a:pt x="31798" y="0"/>
                  </a:lnTo>
                  <a:lnTo>
                    <a:pt x="4582" y="9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859">
              <a:extLst>
                <a:ext uri="{FF2B5EF4-FFF2-40B4-BE49-F238E27FC236}">
                  <a16:creationId xmlns:a16="http://schemas.microsoft.com/office/drawing/2014/main" id="{79756258-6B14-A8AA-8C86-E4FF606C435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790700" y="5506006"/>
              <a:ext cx="123826" cy="160266"/>
            </a:xfrm>
            <a:custGeom>
              <a:avLst/>
              <a:gdLst/>
              <a:ahLst/>
              <a:cxnLst/>
              <a:rect l="0" t="0" r="0" b="0"/>
              <a:pathLst>
                <a:path w="123826" h="160266">
                  <a:moveTo>
                    <a:pt x="0" y="47069"/>
                  </a:moveTo>
                  <a:lnTo>
                    <a:pt x="0" y="47069"/>
                  </a:lnTo>
                  <a:lnTo>
                    <a:pt x="0" y="42013"/>
                  </a:lnTo>
                  <a:lnTo>
                    <a:pt x="2822" y="36708"/>
                  </a:lnTo>
                  <a:lnTo>
                    <a:pt x="31799" y="5779"/>
                  </a:lnTo>
                  <a:lnTo>
                    <a:pt x="38122" y="2259"/>
                  </a:lnTo>
                  <a:lnTo>
                    <a:pt x="50804" y="0"/>
                  </a:lnTo>
                  <a:lnTo>
                    <a:pt x="53978" y="1932"/>
                  </a:lnTo>
                  <a:lnTo>
                    <a:pt x="60326" y="9722"/>
                  </a:lnTo>
                  <a:lnTo>
                    <a:pt x="63853" y="20241"/>
                  </a:lnTo>
                  <a:lnTo>
                    <a:pt x="66117" y="49294"/>
                  </a:lnTo>
                  <a:lnTo>
                    <a:pt x="61453" y="76304"/>
                  </a:lnTo>
                  <a:lnTo>
                    <a:pt x="44270" y="116450"/>
                  </a:lnTo>
                  <a:lnTo>
                    <a:pt x="35198" y="128352"/>
                  </a:lnTo>
                  <a:lnTo>
                    <a:pt x="14631" y="148084"/>
                  </a:lnTo>
                  <a:lnTo>
                    <a:pt x="11038" y="155904"/>
                  </a:lnTo>
                  <a:lnTo>
                    <a:pt x="10533" y="155609"/>
                  </a:lnTo>
                  <a:lnTo>
                    <a:pt x="10197" y="154354"/>
                  </a:lnTo>
                  <a:lnTo>
                    <a:pt x="9973" y="154574"/>
                  </a:lnTo>
                  <a:lnTo>
                    <a:pt x="9724" y="157644"/>
                  </a:lnTo>
                  <a:lnTo>
                    <a:pt x="11774" y="158886"/>
                  </a:lnTo>
                  <a:lnTo>
                    <a:pt x="19697" y="160265"/>
                  </a:lnTo>
                  <a:lnTo>
                    <a:pt x="64424" y="153071"/>
                  </a:lnTo>
                  <a:lnTo>
                    <a:pt x="95667" y="151029"/>
                  </a:lnTo>
                  <a:lnTo>
                    <a:pt x="123825" y="142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860">
              <a:extLst>
                <a:ext uri="{FF2B5EF4-FFF2-40B4-BE49-F238E27FC236}">
                  <a16:creationId xmlns:a16="http://schemas.microsoft.com/office/drawing/2014/main" id="{5C9B32AE-E88E-1BEF-7535-47C854052DC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28775" y="54673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8663" y="21853"/>
                  </a:lnTo>
                  <a:lnTo>
                    <a:pt x="35648" y="6302"/>
                  </a:lnTo>
                  <a:lnTo>
                    <a:pt x="54190" y="18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861">
              <a:extLst>
                <a:ext uri="{FF2B5EF4-FFF2-40B4-BE49-F238E27FC236}">
                  <a16:creationId xmlns:a16="http://schemas.microsoft.com/office/drawing/2014/main" id="{06E00538-A51D-2A1B-0F93-6D06B146268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590675" y="5505450"/>
              <a:ext cx="108835" cy="171451"/>
            </a:xfrm>
            <a:custGeom>
              <a:avLst/>
              <a:gdLst/>
              <a:ahLst/>
              <a:cxnLst/>
              <a:rect l="0" t="0" r="0" b="0"/>
              <a:pathLst>
                <a:path w="108835" h="171451">
                  <a:moveTo>
                    <a:pt x="0" y="9525"/>
                  </a:moveTo>
                  <a:lnTo>
                    <a:pt x="0" y="9525"/>
                  </a:lnTo>
                  <a:lnTo>
                    <a:pt x="9132" y="9525"/>
                  </a:lnTo>
                  <a:lnTo>
                    <a:pt x="9525" y="10"/>
                  </a:lnTo>
                  <a:lnTo>
                    <a:pt x="15013" y="2"/>
                  </a:lnTo>
                  <a:lnTo>
                    <a:pt x="9607" y="0"/>
                  </a:lnTo>
                  <a:lnTo>
                    <a:pt x="9525" y="41013"/>
                  </a:lnTo>
                  <a:lnTo>
                    <a:pt x="6703" y="47509"/>
                  </a:lnTo>
                  <a:lnTo>
                    <a:pt x="2979" y="53923"/>
                  </a:lnTo>
                  <a:lnTo>
                    <a:pt x="393" y="64787"/>
                  </a:lnTo>
                  <a:lnTo>
                    <a:pt x="117" y="71172"/>
                  </a:lnTo>
                  <a:lnTo>
                    <a:pt x="2874" y="76788"/>
                  </a:lnTo>
                  <a:lnTo>
                    <a:pt x="5091" y="79767"/>
                  </a:lnTo>
                  <a:lnTo>
                    <a:pt x="13199" y="83076"/>
                  </a:lnTo>
                  <a:lnTo>
                    <a:pt x="30595" y="85202"/>
                  </a:lnTo>
                  <a:lnTo>
                    <a:pt x="37586" y="82670"/>
                  </a:lnTo>
                  <a:lnTo>
                    <a:pt x="40933" y="80513"/>
                  </a:lnTo>
                  <a:lnTo>
                    <a:pt x="55755" y="77479"/>
                  </a:lnTo>
                  <a:lnTo>
                    <a:pt x="89257" y="76210"/>
                  </a:lnTo>
                  <a:lnTo>
                    <a:pt x="91255" y="77265"/>
                  </a:lnTo>
                  <a:lnTo>
                    <a:pt x="92586" y="79027"/>
                  </a:lnTo>
                  <a:lnTo>
                    <a:pt x="95125" y="83807"/>
                  </a:lnTo>
                  <a:lnTo>
                    <a:pt x="102504" y="94564"/>
                  </a:lnTo>
                  <a:lnTo>
                    <a:pt x="108352" y="108702"/>
                  </a:lnTo>
                  <a:lnTo>
                    <a:pt x="108834" y="122749"/>
                  </a:lnTo>
                  <a:lnTo>
                    <a:pt x="105521" y="134988"/>
                  </a:lnTo>
                  <a:lnTo>
                    <a:pt x="100520" y="143956"/>
                  </a:lnTo>
                  <a:lnTo>
                    <a:pt x="86698" y="154954"/>
                  </a:lnTo>
                  <a:lnTo>
                    <a:pt x="64123" y="167095"/>
                  </a:lnTo>
                  <a:lnTo>
                    <a:pt x="4762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156">
            <a:extLst>
              <a:ext uri="{FF2B5EF4-FFF2-40B4-BE49-F238E27FC236}">
                <a16:creationId xmlns:a16="http://schemas.microsoft.com/office/drawing/2014/main" id="{E8023C79-DEB5-7232-1588-FEC0EBA59332}"/>
              </a:ext>
            </a:extLst>
          </p:cNvPr>
          <p:cNvGrpSpPr/>
          <p:nvPr/>
        </p:nvGrpSpPr>
        <p:grpSpPr>
          <a:xfrm>
            <a:off x="3152775" y="5468023"/>
            <a:ext cx="609601" cy="204830"/>
            <a:chOff x="3152775" y="5468023"/>
            <a:chExt cx="609601" cy="204830"/>
          </a:xfrm>
        </p:grpSpPr>
        <p:sp>
          <p:nvSpPr>
            <p:cNvPr id="457" name="SMARTInkShape-862">
              <a:extLst>
                <a:ext uri="{FF2B5EF4-FFF2-40B4-BE49-F238E27FC236}">
                  <a16:creationId xmlns:a16="http://schemas.microsoft.com/office/drawing/2014/main" id="{BC2D78B7-8236-9307-B216-E88558DC75B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543300" y="5468023"/>
              <a:ext cx="219076" cy="204830"/>
            </a:xfrm>
            <a:custGeom>
              <a:avLst/>
              <a:gdLst/>
              <a:ahLst/>
              <a:cxnLst/>
              <a:rect l="0" t="0" r="0" b="0"/>
              <a:pathLst>
                <a:path w="219076" h="204830">
                  <a:moveTo>
                    <a:pt x="0" y="66002"/>
                  </a:moveTo>
                  <a:lnTo>
                    <a:pt x="0" y="66002"/>
                  </a:lnTo>
                  <a:lnTo>
                    <a:pt x="24452" y="40492"/>
                  </a:lnTo>
                  <a:lnTo>
                    <a:pt x="26743" y="34204"/>
                  </a:lnTo>
                  <a:lnTo>
                    <a:pt x="43202" y="19656"/>
                  </a:lnTo>
                  <a:lnTo>
                    <a:pt x="63130" y="6997"/>
                  </a:lnTo>
                  <a:lnTo>
                    <a:pt x="82440" y="1600"/>
                  </a:lnTo>
                  <a:lnTo>
                    <a:pt x="96511" y="0"/>
                  </a:lnTo>
                  <a:lnTo>
                    <a:pt x="100324" y="1893"/>
                  </a:lnTo>
                  <a:lnTo>
                    <a:pt x="107383" y="9639"/>
                  </a:lnTo>
                  <a:lnTo>
                    <a:pt x="119479" y="37348"/>
                  </a:lnTo>
                  <a:lnTo>
                    <a:pt x="122967" y="63673"/>
                  </a:lnTo>
                  <a:lnTo>
                    <a:pt x="121327" y="84018"/>
                  </a:lnTo>
                  <a:lnTo>
                    <a:pt x="113542" y="103642"/>
                  </a:lnTo>
                  <a:lnTo>
                    <a:pt x="75885" y="151099"/>
                  </a:lnTo>
                  <a:lnTo>
                    <a:pt x="32767" y="181819"/>
                  </a:lnTo>
                  <a:lnTo>
                    <a:pt x="12053" y="197325"/>
                  </a:lnTo>
                  <a:lnTo>
                    <a:pt x="13327" y="198000"/>
                  </a:lnTo>
                  <a:lnTo>
                    <a:pt x="56317" y="199233"/>
                  </a:lnTo>
                  <a:lnTo>
                    <a:pt x="97908" y="202151"/>
                  </a:lnTo>
                  <a:lnTo>
                    <a:pt x="121832" y="204829"/>
                  </a:lnTo>
                  <a:lnTo>
                    <a:pt x="166039" y="200747"/>
                  </a:lnTo>
                  <a:lnTo>
                    <a:pt x="188897" y="196943"/>
                  </a:lnTo>
                  <a:lnTo>
                    <a:pt x="219075" y="189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863">
              <a:extLst>
                <a:ext uri="{FF2B5EF4-FFF2-40B4-BE49-F238E27FC236}">
                  <a16:creationId xmlns:a16="http://schemas.microsoft.com/office/drawing/2014/main" id="{9DF34451-8E14-EF78-717C-D11305FF7F7E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429000" y="5488117"/>
              <a:ext cx="8643" cy="179259"/>
            </a:xfrm>
            <a:custGeom>
              <a:avLst/>
              <a:gdLst/>
              <a:ahLst/>
              <a:cxnLst/>
              <a:rect l="0" t="0" r="0" b="0"/>
              <a:pathLst>
                <a:path w="8643" h="179259">
                  <a:moveTo>
                    <a:pt x="0" y="17333"/>
                  </a:moveTo>
                  <a:lnTo>
                    <a:pt x="0" y="17333"/>
                  </a:lnTo>
                  <a:lnTo>
                    <a:pt x="0" y="4076"/>
                  </a:lnTo>
                  <a:lnTo>
                    <a:pt x="1058" y="2145"/>
                  </a:lnTo>
                  <a:lnTo>
                    <a:pt x="2822" y="858"/>
                  </a:lnTo>
                  <a:lnTo>
                    <a:pt x="5056" y="0"/>
                  </a:lnTo>
                  <a:lnTo>
                    <a:pt x="6546" y="486"/>
                  </a:lnTo>
                  <a:lnTo>
                    <a:pt x="7539" y="1868"/>
                  </a:lnTo>
                  <a:lnTo>
                    <a:pt x="8642" y="7285"/>
                  </a:lnTo>
                  <a:lnTo>
                    <a:pt x="8389" y="48731"/>
                  </a:lnTo>
                  <a:lnTo>
                    <a:pt x="1314" y="91854"/>
                  </a:lnTo>
                  <a:lnTo>
                    <a:pt x="173" y="137383"/>
                  </a:lnTo>
                  <a:lnTo>
                    <a:pt x="0" y="179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864">
              <a:extLst>
                <a:ext uri="{FF2B5EF4-FFF2-40B4-BE49-F238E27FC236}">
                  <a16:creationId xmlns:a16="http://schemas.microsoft.com/office/drawing/2014/main" id="{D4C8F182-ECE0-7252-9B03-31BD29221AC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152775" y="5486792"/>
              <a:ext cx="184480" cy="166910"/>
            </a:xfrm>
            <a:custGeom>
              <a:avLst/>
              <a:gdLst/>
              <a:ahLst/>
              <a:cxnLst/>
              <a:rect l="0" t="0" r="0" b="0"/>
              <a:pathLst>
                <a:path w="184480" h="166910">
                  <a:moveTo>
                    <a:pt x="38100" y="9133"/>
                  </a:moveTo>
                  <a:lnTo>
                    <a:pt x="38100" y="9133"/>
                  </a:lnTo>
                  <a:lnTo>
                    <a:pt x="43156" y="4077"/>
                  </a:lnTo>
                  <a:lnTo>
                    <a:pt x="51283" y="1594"/>
                  </a:lnTo>
                  <a:lnTo>
                    <a:pt x="78804" y="0"/>
                  </a:lnTo>
                  <a:lnTo>
                    <a:pt x="100490" y="4781"/>
                  </a:lnTo>
                  <a:lnTo>
                    <a:pt x="120321" y="12900"/>
                  </a:lnTo>
                  <a:lnTo>
                    <a:pt x="124664" y="16937"/>
                  </a:lnTo>
                  <a:lnTo>
                    <a:pt x="129490" y="27065"/>
                  </a:lnTo>
                  <a:lnTo>
                    <a:pt x="128660" y="32730"/>
                  </a:lnTo>
                  <a:lnTo>
                    <a:pt x="122093" y="44667"/>
                  </a:lnTo>
                  <a:lnTo>
                    <a:pt x="109297" y="54207"/>
                  </a:lnTo>
                  <a:lnTo>
                    <a:pt x="62814" y="83097"/>
                  </a:lnTo>
                  <a:lnTo>
                    <a:pt x="59667" y="84339"/>
                  </a:lnTo>
                  <a:lnTo>
                    <a:pt x="59887" y="84671"/>
                  </a:lnTo>
                  <a:lnTo>
                    <a:pt x="75685" y="85245"/>
                  </a:lnTo>
                  <a:lnTo>
                    <a:pt x="115486" y="77782"/>
                  </a:lnTo>
                  <a:lnTo>
                    <a:pt x="133877" y="77744"/>
                  </a:lnTo>
                  <a:lnTo>
                    <a:pt x="159965" y="83672"/>
                  </a:lnTo>
                  <a:lnTo>
                    <a:pt x="170931" y="89181"/>
                  </a:lnTo>
                  <a:lnTo>
                    <a:pt x="179334" y="100801"/>
                  </a:lnTo>
                  <a:lnTo>
                    <a:pt x="183056" y="108345"/>
                  </a:lnTo>
                  <a:lnTo>
                    <a:pt x="184479" y="114432"/>
                  </a:lnTo>
                  <a:lnTo>
                    <a:pt x="184369" y="119550"/>
                  </a:lnTo>
                  <a:lnTo>
                    <a:pt x="181425" y="128056"/>
                  </a:lnTo>
                  <a:lnTo>
                    <a:pt x="176589" y="135366"/>
                  </a:lnTo>
                  <a:lnTo>
                    <a:pt x="142242" y="155115"/>
                  </a:lnTo>
                  <a:lnTo>
                    <a:pt x="115758" y="159631"/>
                  </a:lnTo>
                  <a:lnTo>
                    <a:pt x="68884" y="162216"/>
                  </a:lnTo>
                  <a:lnTo>
                    <a:pt x="33580" y="166909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9" name="SMARTInkShape-Group157">
            <a:extLst>
              <a:ext uri="{FF2B5EF4-FFF2-40B4-BE49-F238E27FC236}">
                <a16:creationId xmlns:a16="http://schemas.microsoft.com/office/drawing/2014/main" id="{5DFBD6B2-D25A-8CAB-B9FF-585769904972}"/>
              </a:ext>
            </a:extLst>
          </p:cNvPr>
          <p:cNvGrpSpPr/>
          <p:nvPr/>
        </p:nvGrpSpPr>
        <p:grpSpPr>
          <a:xfrm>
            <a:off x="1381125" y="5766671"/>
            <a:ext cx="1160017" cy="272180"/>
            <a:chOff x="1381125" y="5766671"/>
            <a:chExt cx="1160017" cy="272180"/>
          </a:xfrm>
        </p:grpSpPr>
        <p:sp>
          <p:nvSpPr>
            <p:cNvPr id="461" name="SMARTInkShape-865">
              <a:extLst>
                <a:ext uri="{FF2B5EF4-FFF2-40B4-BE49-F238E27FC236}">
                  <a16:creationId xmlns:a16="http://schemas.microsoft.com/office/drawing/2014/main" id="{E368991C-7FC4-1200-E955-831F23042A8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76500" y="5772150"/>
              <a:ext cx="64642" cy="266701"/>
            </a:xfrm>
            <a:custGeom>
              <a:avLst/>
              <a:gdLst/>
              <a:ahLst/>
              <a:cxnLst/>
              <a:rect l="0" t="0" r="0" b="0"/>
              <a:pathLst>
                <a:path w="64642" h="266701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37364" y="10113"/>
                  </a:lnTo>
                  <a:lnTo>
                    <a:pt x="43065" y="17900"/>
                  </a:lnTo>
                  <a:lnTo>
                    <a:pt x="51781" y="46693"/>
                  </a:lnTo>
                  <a:lnTo>
                    <a:pt x="55559" y="86037"/>
                  </a:lnTo>
                  <a:lnTo>
                    <a:pt x="63382" y="130471"/>
                  </a:lnTo>
                  <a:lnTo>
                    <a:pt x="64641" y="155899"/>
                  </a:lnTo>
                  <a:lnTo>
                    <a:pt x="58345" y="198436"/>
                  </a:lnTo>
                  <a:lnTo>
                    <a:pt x="49782" y="228051"/>
                  </a:lnTo>
                  <a:lnTo>
                    <a:pt x="43998" y="238235"/>
                  </a:lnTo>
                  <a:lnTo>
                    <a:pt x="24678" y="25497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866">
              <a:extLst>
                <a:ext uri="{FF2B5EF4-FFF2-40B4-BE49-F238E27FC236}">
                  <a16:creationId xmlns:a16="http://schemas.microsoft.com/office/drawing/2014/main" id="{0346E3F5-E467-B489-74C1-6522C0F3D53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19350" y="5876925"/>
              <a:ext cx="56448" cy="75103"/>
            </a:xfrm>
            <a:custGeom>
              <a:avLst/>
              <a:gdLst/>
              <a:ahLst/>
              <a:cxnLst/>
              <a:rect l="0" t="0" r="0" b="0"/>
              <a:pathLst>
                <a:path w="56448" h="75103">
                  <a:moveTo>
                    <a:pt x="19050" y="19050"/>
                  </a:moveTo>
                  <a:lnTo>
                    <a:pt x="19050" y="19050"/>
                  </a:lnTo>
                  <a:lnTo>
                    <a:pt x="28459" y="9641"/>
                  </a:lnTo>
                  <a:lnTo>
                    <a:pt x="28565" y="1334"/>
                  </a:lnTo>
                  <a:lnTo>
                    <a:pt x="23515" y="5451"/>
                  </a:lnTo>
                  <a:lnTo>
                    <a:pt x="12328" y="17383"/>
                  </a:lnTo>
                  <a:lnTo>
                    <a:pt x="4123" y="33138"/>
                  </a:lnTo>
                  <a:lnTo>
                    <a:pt x="1832" y="45067"/>
                  </a:lnTo>
                  <a:lnTo>
                    <a:pt x="3637" y="57424"/>
                  </a:lnTo>
                  <a:lnTo>
                    <a:pt x="5600" y="63683"/>
                  </a:lnTo>
                  <a:lnTo>
                    <a:pt x="9025" y="67856"/>
                  </a:lnTo>
                  <a:lnTo>
                    <a:pt x="18475" y="72492"/>
                  </a:lnTo>
                  <a:lnTo>
                    <a:pt x="35695" y="75102"/>
                  </a:lnTo>
                  <a:lnTo>
                    <a:pt x="45145" y="72890"/>
                  </a:lnTo>
                  <a:lnTo>
                    <a:pt x="49147" y="70819"/>
                  </a:lnTo>
                  <a:lnTo>
                    <a:pt x="51814" y="67320"/>
                  </a:lnTo>
                  <a:lnTo>
                    <a:pt x="54778" y="57790"/>
                  </a:lnTo>
                  <a:lnTo>
                    <a:pt x="56447" y="35466"/>
                  </a:lnTo>
                  <a:lnTo>
                    <a:pt x="51193" y="20704"/>
                  </a:lnTo>
                  <a:lnTo>
                    <a:pt x="46829" y="13802"/>
                  </a:lnTo>
                  <a:lnTo>
                    <a:pt x="40744" y="9201"/>
                  </a:lnTo>
                  <a:lnTo>
                    <a:pt x="19128" y="27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867">
              <a:extLst>
                <a:ext uri="{FF2B5EF4-FFF2-40B4-BE49-F238E27FC236}">
                  <a16:creationId xmlns:a16="http://schemas.microsoft.com/office/drawing/2014/main" id="{0339BDAC-7480-4F47-D228-89276815A72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266950" y="5831168"/>
              <a:ext cx="99141" cy="64808"/>
            </a:xfrm>
            <a:custGeom>
              <a:avLst/>
              <a:gdLst/>
              <a:ahLst/>
              <a:cxnLst/>
              <a:rect l="0" t="0" r="0" b="0"/>
              <a:pathLst>
                <a:path w="99141" h="64808">
                  <a:moveTo>
                    <a:pt x="19050" y="36232"/>
                  </a:moveTo>
                  <a:lnTo>
                    <a:pt x="19050" y="36232"/>
                  </a:lnTo>
                  <a:lnTo>
                    <a:pt x="19050" y="22975"/>
                  </a:lnTo>
                  <a:lnTo>
                    <a:pt x="21167" y="19985"/>
                  </a:lnTo>
                  <a:lnTo>
                    <a:pt x="40509" y="4434"/>
                  </a:lnTo>
                  <a:lnTo>
                    <a:pt x="50107" y="932"/>
                  </a:lnTo>
                  <a:lnTo>
                    <a:pt x="55629" y="0"/>
                  </a:lnTo>
                  <a:lnTo>
                    <a:pt x="67410" y="1784"/>
                  </a:lnTo>
                  <a:lnTo>
                    <a:pt x="83121" y="8739"/>
                  </a:lnTo>
                  <a:lnTo>
                    <a:pt x="90918" y="15546"/>
                  </a:lnTo>
                  <a:lnTo>
                    <a:pt x="97910" y="25628"/>
                  </a:lnTo>
                  <a:lnTo>
                    <a:pt x="99140" y="31279"/>
                  </a:lnTo>
                  <a:lnTo>
                    <a:pt x="97685" y="43202"/>
                  </a:lnTo>
                  <a:lnTo>
                    <a:pt x="90915" y="56759"/>
                  </a:lnTo>
                  <a:lnTo>
                    <a:pt x="85209" y="61230"/>
                  </a:lnTo>
                  <a:lnTo>
                    <a:pt x="78087" y="63218"/>
                  </a:lnTo>
                  <a:lnTo>
                    <a:pt x="30966" y="64667"/>
                  </a:lnTo>
                  <a:lnTo>
                    <a:pt x="0" y="64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868">
              <a:extLst>
                <a:ext uri="{FF2B5EF4-FFF2-40B4-BE49-F238E27FC236}">
                  <a16:creationId xmlns:a16="http://schemas.microsoft.com/office/drawing/2014/main" id="{942A9CCF-6EDF-21E8-C709-2F762F7BD53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57425" y="5772542"/>
              <a:ext cx="36777" cy="247259"/>
            </a:xfrm>
            <a:custGeom>
              <a:avLst/>
              <a:gdLst/>
              <a:ahLst/>
              <a:cxnLst/>
              <a:rect l="0" t="0" r="0" b="0"/>
              <a:pathLst>
                <a:path w="36777" h="24725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33631" y="4781"/>
                  </a:lnTo>
                  <a:lnTo>
                    <a:pt x="36776" y="28070"/>
                  </a:lnTo>
                  <a:lnTo>
                    <a:pt x="32651" y="66837"/>
                  </a:lnTo>
                  <a:lnTo>
                    <a:pt x="29783" y="111838"/>
                  </a:lnTo>
                  <a:lnTo>
                    <a:pt x="23877" y="153628"/>
                  </a:lnTo>
                  <a:lnTo>
                    <a:pt x="9324" y="200578"/>
                  </a:lnTo>
                  <a:lnTo>
                    <a:pt x="0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869">
              <a:extLst>
                <a:ext uri="{FF2B5EF4-FFF2-40B4-BE49-F238E27FC236}">
                  <a16:creationId xmlns:a16="http://schemas.microsoft.com/office/drawing/2014/main" id="{B2E9A1B6-8F19-366E-0116-66C2962A4CF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962150" y="58959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5208" y="2980"/>
                  </a:lnTo>
                  <a:lnTo>
                    <a:pt x="60119" y="17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870">
              <a:extLst>
                <a:ext uri="{FF2B5EF4-FFF2-40B4-BE49-F238E27FC236}">
                  <a16:creationId xmlns:a16="http://schemas.microsoft.com/office/drawing/2014/main" id="{5D417EF9-8FD7-07BF-2E93-5F0BFAFBBE2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905000" y="5801626"/>
              <a:ext cx="18659" cy="208650"/>
            </a:xfrm>
            <a:custGeom>
              <a:avLst/>
              <a:gdLst/>
              <a:ahLst/>
              <a:cxnLst/>
              <a:rect l="0" t="0" r="0" b="0"/>
              <a:pathLst>
                <a:path w="18659" h="208650">
                  <a:moveTo>
                    <a:pt x="9525" y="27674"/>
                  </a:moveTo>
                  <a:lnTo>
                    <a:pt x="9525" y="27674"/>
                  </a:lnTo>
                  <a:lnTo>
                    <a:pt x="9525" y="22618"/>
                  </a:lnTo>
                  <a:lnTo>
                    <a:pt x="18658" y="0"/>
                  </a:lnTo>
                  <a:lnTo>
                    <a:pt x="17969" y="41366"/>
                  </a:lnTo>
                  <a:lnTo>
                    <a:pt x="12497" y="80532"/>
                  </a:lnTo>
                  <a:lnTo>
                    <a:pt x="7290" y="126584"/>
                  </a:lnTo>
                  <a:lnTo>
                    <a:pt x="1440" y="161748"/>
                  </a:lnTo>
                  <a:lnTo>
                    <a:pt x="0" y="208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871">
              <a:extLst>
                <a:ext uri="{FF2B5EF4-FFF2-40B4-BE49-F238E27FC236}">
                  <a16:creationId xmlns:a16="http://schemas.microsoft.com/office/drawing/2014/main" id="{F57AD6F1-42C0-8A1C-C133-7B76E58F352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716355" y="5766671"/>
              <a:ext cx="120496" cy="253130"/>
            </a:xfrm>
            <a:custGeom>
              <a:avLst/>
              <a:gdLst/>
              <a:ahLst/>
              <a:cxnLst/>
              <a:rect l="0" t="0" r="0" b="0"/>
              <a:pathLst>
                <a:path w="120496" h="253130">
                  <a:moveTo>
                    <a:pt x="93395" y="24529"/>
                  </a:moveTo>
                  <a:lnTo>
                    <a:pt x="93395" y="24529"/>
                  </a:lnTo>
                  <a:lnTo>
                    <a:pt x="110729" y="7196"/>
                  </a:lnTo>
                  <a:lnTo>
                    <a:pt x="114504" y="6242"/>
                  </a:lnTo>
                  <a:lnTo>
                    <a:pt x="120495" y="5629"/>
                  </a:lnTo>
                  <a:lnTo>
                    <a:pt x="116476" y="5524"/>
                  </a:lnTo>
                  <a:lnTo>
                    <a:pt x="115133" y="4450"/>
                  </a:lnTo>
                  <a:lnTo>
                    <a:pt x="113640" y="436"/>
                  </a:lnTo>
                  <a:lnTo>
                    <a:pt x="112183" y="0"/>
                  </a:lnTo>
                  <a:lnTo>
                    <a:pt x="107742" y="2338"/>
                  </a:lnTo>
                  <a:lnTo>
                    <a:pt x="72805" y="44334"/>
                  </a:lnTo>
                  <a:lnTo>
                    <a:pt x="43271" y="80143"/>
                  </a:lnTo>
                  <a:lnTo>
                    <a:pt x="19277" y="122146"/>
                  </a:lnTo>
                  <a:lnTo>
                    <a:pt x="4406" y="165283"/>
                  </a:lnTo>
                  <a:lnTo>
                    <a:pt x="0" y="204876"/>
                  </a:lnTo>
                  <a:lnTo>
                    <a:pt x="28" y="227450"/>
                  </a:lnTo>
                  <a:lnTo>
                    <a:pt x="3568" y="241010"/>
                  </a:lnTo>
                  <a:lnTo>
                    <a:pt x="7052" y="245050"/>
                  </a:lnTo>
                  <a:lnTo>
                    <a:pt x="36245" y="253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872">
              <a:extLst>
                <a:ext uri="{FF2B5EF4-FFF2-40B4-BE49-F238E27FC236}">
                  <a16:creationId xmlns:a16="http://schemas.microsoft.com/office/drawing/2014/main" id="{A93291AC-8201-007C-BA3B-67568C3B31F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381125" y="5840265"/>
              <a:ext cx="180976" cy="112861"/>
            </a:xfrm>
            <a:custGeom>
              <a:avLst/>
              <a:gdLst/>
              <a:ahLst/>
              <a:cxnLst/>
              <a:rect l="0" t="0" r="0" b="0"/>
              <a:pathLst>
                <a:path w="180976" h="112861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5"/>
                  </a:lnTo>
                  <a:lnTo>
                    <a:pt x="2822" y="10071"/>
                  </a:lnTo>
                  <a:lnTo>
                    <a:pt x="5057" y="9409"/>
                  </a:lnTo>
                  <a:lnTo>
                    <a:pt x="17305" y="1800"/>
                  </a:lnTo>
                  <a:lnTo>
                    <a:pt x="27446" y="0"/>
                  </a:lnTo>
                  <a:lnTo>
                    <a:pt x="36187" y="2022"/>
                  </a:lnTo>
                  <a:lnTo>
                    <a:pt x="40000" y="4043"/>
                  </a:lnTo>
                  <a:lnTo>
                    <a:pt x="42541" y="6449"/>
                  </a:lnTo>
                  <a:lnTo>
                    <a:pt x="47177" y="17007"/>
                  </a:lnTo>
                  <a:lnTo>
                    <a:pt x="55628" y="46772"/>
                  </a:lnTo>
                  <a:lnTo>
                    <a:pt x="57091" y="91135"/>
                  </a:lnTo>
                  <a:lnTo>
                    <a:pt x="57147" y="102621"/>
                  </a:lnTo>
                  <a:lnTo>
                    <a:pt x="83987" y="57172"/>
                  </a:lnTo>
                  <a:lnTo>
                    <a:pt x="107917" y="25211"/>
                  </a:lnTo>
                  <a:lnTo>
                    <a:pt x="116049" y="16402"/>
                  </a:lnTo>
                  <a:lnTo>
                    <a:pt x="126014" y="11782"/>
                  </a:lnTo>
                  <a:lnTo>
                    <a:pt x="139544" y="8815"/>
                  </a:lnTo>
                  <a:lnTo>
                    <a:pt x="144217" y="11231"/>
                  </a:lnTo>
                  <a:lnTo>
                    <a:pt x="146944" y="13358"/>
                  </a:lnTo>
                  <a:lnTo>
                    <a:pt x="155840" y="26462"/>
                  </a:lnTo>
                  <a:lnTo>
                    <a:pt x="168115" y="74044"/>
                  </a:lnTo>
                  <a:lnTo>
                    <a:pt x="172215" y="99540"/>
                  </a:lnTo>
                  <a:lnTo>
                    <a:pt x="180975" y="112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158">
            <a:extLst>
              <a:ext uri="{FF2B5EF4-FFF2-40B4-BE49-F238E27FC236}">
                <a16:creationId xmlns:a16="http://schemas.microsoft.com/office/drawing/2014/main" id="{C50822A4-AF4F-7145-5C59-84B0C6BA9C82}"/>
              </a:ext>
            </a:extLst>
          </p:cNvPr>
          <p:cNvGrpSpPr/>
          <p:nvPr/>
        </p:nvGrpSpPr>
        <p:grpSpPr>
          <a:xfrm>
            <a:off x="2933700" y="5676935"/>
            <a:ext cx="1809751" cy="265311"/>
            <a:chOff x="2933700" y="5676935"/>
            <a:chExt cx="1809751" cy="265311"/>
          </a:xfrm>
        </p:grpSpPr>
        <p:sp>
          <p:nvSpPr>
            <p:cNvPr id="470" name="SMARTInkShape-873">
              <a:extLst>
                <a:ext uri="{FF2B5EF4-FFF2-40B4-BE49-F238E27FC236}">
                  <a16:creationId xmlns:a16="http://schemas.microsoft.com/office/drawing/2014/main" id="{C388A6C1-1ECD-FE12-102F-071EC79E9F8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610100" y="582930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38622" y="0"/>
                  </a:lnTo>
                  <a:lnTo>
                    <a:pt x="80307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874">
              <a:extLst>
                <a:ext uri="{FF2B5EF4-FFF2-40B4-BE49-F238E27FC236}">
                  <a16:creationId xmlns:a16="http://schemas.microsoft.com/office/drawing/2014/main" id="{8CC3B440-37A3-5F0F-9606-4D48C411DA2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638675" y="57340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16267" y="17992"/>
                  </a:lnTo>
                  <a:lnTo>
                    <a:pt x="61517" y="1011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875">
              <a:extLst>
                <a:ext uri="{FF2B5EF4-FFF2-40B4-BE49-F238E27FC236}">
                  <a16:creationId xmlns:a16="http://schemas.microsoft.com/office/drawing/2014/main" id="{1DCE3014-8C03-2C16-1625-4882E4ADD52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19318" y="5676935"/>
              <a:ext cx="157418" cy="262996"/>
            </a:xfrm>
            <a:custGeom>
              <a:avLst/>
              <a:gdLst/>
              <a:ahLst/>
              <a:cxnLst/>
              <a:rect l="0" t="0" r="0" b="0"/>
              <a:pathLst>
                <a:path w="157418" h="262996">
                  <a:moveTo>
                    <a:pt x="81232" y="19015"/>
                  </a:moveTo>
                  <a:lnTo>
                    <a:pt x="81232" y="19015"/>
                  </a:lnTo>
                  <a:lnTo>
                    <a:pt x="86288" y="19015"/>
                  </a:lnTo>
                  <a:lnTo>
                    <a:pt x="87777" y="17957"/>
                  </a:lnTo>
                  <a:lnTo>
                    <a:pt x="88771" y="16193"/>
                  </a:lnTo>
                  <a:lnTo>
                    <a:pt x="90723" y="9606"/>
                  </a:lnTo>
                  <a:lnTo>
                    <a:pt x="90757" y="82"/>
                  </a:lnTo>
                  <a:lnTo>
                    <a:pt x="95813" y="0"/>
                  </a:lnTo>
                  <a:lnTo>
                    <a:pt x="97302" y="1046"/>
                  </a:lnTo>
                  <a:lnTo>
                    <a:pt x="98296" y="2802"/>
                  </a:lnTo>
                  <a:lnTo>
                    <a:pt x="99889" y="13225"/>
                  </a:lnTo>
                  <a:lnTo>
                    <a:pt x="100166" y="22356"/>
                  </a:lnTo>
                  <a:lnTo>
                    <a:pt x="97408" y="28613"/>
                  </a:lnTo>
                  <a:lnTo>
                    <a:pt x="68482" y="74480"/>
                  </a:lnTo>
                  <a:lnTo>
                    <a:pt x="59338" y="83530"/>
                  </a:lnTo>
                  <a:lnTo>
                    <a:pt x="12822" y="117403"/>
                  </a:lnTo>
                  <a:lnTo>
                    <a:pt x="7340" y="121897"/>
                  </a:lnTo>
                  <a:lnTo>
                    <a:pt x="3236" y="122949"/>
                  </a:lnTo>
                  <a:lnTo>
                    <a:pt x="0" y="123416"/>
                  </a:lnTo>
                  <a:lnTo>
                    <a:pt x="2090" y="123624"/>
                  </a:lnTo>
                  <a:lnTo>
                    <a:pt x="29770" y="138969"/>
                  </a:lnTo>
                  <a:lnTo>
                    <a:pt x="66127" y="142076"/>
                  </a:lnTo>
                  <a:lnTo>
                    <a:pt x="109935" y="141682"/>
                  </a:lnTo>
                  <a:lnTo>
                    <a:pt x="119741" y="137738"/>
                  </a:lnTo>
                  <a:lnTo>
                    <a:pt x="151010" y="111039"/>
                  </a:lnTo>
                  <a:lnTo>
                    <a:pt x="154578" y="104718"/>
                  </a:lnTo>
                  <a:lnTo>
                    <a:pt x="157056" y="95408"/>
                  </a:lnTo>
                  <a:lnTo>
                    <a:pt x="157322" y="90098"/>
                  </a:lnTo>
                  <a:lnTo>
                    <a:pt x="157417" y="99388"/>
                  </a:lnTo>
                  <a:lnTo>
                    <a:pt x="142243" y="143465"/>
                  </a:lnTo>
                  <a:lnTo>
                    <a:pt x="133834" y="182486"/>
                  </a:lnTo>
                  <a:lnTo>
                    <a:pt x="124353" y="218287"/>
                  </a:lnTo>
                  <a:lnTo>
                    <a:pt x="128619" y="262749"/>
                  </a:lnTo>
                  <a:lnTo>
                    <a:pt x="129757" y="262995"/>
                  </a:lnTo>
                  <a:lnTo>
                    <a:pt x="138382" y="257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876">
              <a:extLst>
                <a:ext uri="{FF2B5EF4-FFF2-40B4-BE49-F238E27FC236}">
                  <a16:creationId xmlns:a16="http://schemas.microsoft.com/office/drawing/2014/main" id="{6C9AC182-703E-B65A-616A-F0032C1F8B8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38625" y="58959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7539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877">
              <a:extLst>
                <a:ext uri="{FF2B5EF4-FFF2-40B4-BE49-F238E27FC236}">
                  <a16:creationId xmlns:a16="http://schemas.microsoft.com/office/drawing/2014/main" id="{C7BADE4D-2A33-B7AA-2218-5070A8C6B55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044176" y="5717975"/>
              <a:ext cx="146164" cy="191080"/>
            </a:xfrm>
            <a:custGeom>
              <a:avLst/>
              <a:gdLst/>
              <a:ahLst/>
              <a:cxnLst/>
              <a:rect l="0" t="0" r="0" b="0"/>
              <a:pathLst>
                <a:path w="146164" h="191080">
                  <a:moveTo>
                    <a:pt x="70624" y="54175"/>
                  </a:moveTo>
                  <a:lnTo>
                    <a:pt x="70624" y="54175"/>
                  </a:lnTo>
                  <a:lnTo>
                    <a:pt x="83881" y="54175"/>
                  </a:lnTo>
                  <a:lnTo>
                    <a:pt x="85812" y="53117"/>
                  </a:lnTo>
                  <a:lnTo>
                    <a:pt x="87099" y="51353"/>
                  </a:lnTo>
                  <a:lnTo>
                    <a:pt x="89523" y="45042"/>
                  </a:lnTo>
                  <a:lnTo>
                    <a:pt x="81459" y="36483"/>
                  </a:lnTo>
                  <a:lnTo>
                    <a:pt x="53749" y="35244"/>
                  </a:lnTo>
                  <a:lnTo>
                    <a:pt x="41605" y="40822"/>
                  </a:lnTo>
                  <a:lnTo>
                    <a:pt x="29152" y="51414"/>
                  </a:lnTo>
                  <a:lnTo>
                    <a:pt x="12357" y="73113"/>
                  </a:lnTo>
                  <a:lnTo>
                    <a:pt x="0" y="109770"/>
                  </a:lnTo>
                  <a:lnTo>
                    <a:pt x="1133" y="139438"/>
                  </a:lnTo>
                  <a:lnTo>
                    <a:pt x="8342" y="155923"/>
                  </a:lnTo>
                  <a:lnTo>
                    <a:pt x="18601" y="169247"/>
                  </a:lnTo>
                  <a:lnTo>
                    <a:pt x="48656" y="189966"/>
                  </a:lnTo>
                  <a:lnTo>
                    <a:pt x="66858" y="191079"/>
                  </a:lnTo>
                  <a:lnTo>
                    <a:pt x="88000" y="186987"/>
                  </a:lnTo>
                  <a:lnTo>
                    <a:pt x="107980" y="178115"/>
                  </a:lnTo>
                  <a:lnTo>
                    <a:pt x="121799" y="164291"/>
                  </a:lnTo>
                  <a:lnTo>
                    <a:pt x="135529" y="135837"/>
                  </a:lnTo>
                  <a:lnTo>
                    <a:pt x="143478" y="94952"/>
                  </a:lnTo>
                  <a:lnTo>
                    <a:pt x="146163" y="49529"/>
                  </a:lnTo>
                  <a:lnTo>
                    <a:pt x="140885" y="33060"/>
                  </a:lnTo>
                  <a:lnTo>
                    <a:pt x="131485" y="17274"/>
                  </a:lnTo>
                  <a:lnTo>
                    <a:pt x="120251" y="6730"/>
                  </a:lnTo>
                  <a:lnTo>
                    <a:pt x="105380" y="1339"/>
                  </a:lnTo>
                  <a:lnTo>
                    <a:pt x="89246" y="0"/>
                  </a:lnTo>
                  <a:lnTo>
                    <a:pt x="75019" y="2934"/>
                  </a:lnTo>
                  <a:lnTo>
                    <a:pt x="70380" y="5198"/>
                  </a:lnTo>
                  <a:lnTo>
                    <a:pt x="61099" y="16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878">
              <a:extLst>
                <a:ext uri="{FF2B5EF4-FFF2-40B4-BE49-F238E27FC236}">
                  <a16:creationId xmlns:a16="http://schemas.microsoft.com/office/drawing/2014/main" id="{6D2418BA-03BA-57DC-8964-63815376293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781425" y="5800725"/>
              <a:ext cx="114301" cy="123826"/>
            </a:xfrm>
            <a:custGeom>
              <a:avLst/>
              <a:gdLst/>
              <a:ahLst/>
              <a:cxnLst/>
              <a:rect l="0" t="0" r="0" b="0"/>
              <a:pathLst>
                <a:path w="114301" h="123826">
                  <a:moveTo>
                    <a:pt x="114300" y="0"/>
                  </a:moveTo>
                  <a:lnTo>
                    <a:pt x="114300" y="0"/>
                  </a:lnTo>
                  <a:lnTo>
                    <a:pt x="109244" y="0"/>
                  </a:lnTo>
                  <a:lnTo>
                    <a:pt x="90930" y="10113"/>
                  </a:lnTo>
                  <a:lnTo>
                    <a:pt x="49878" y="46135"/>
                  </a:lnTo>
                  <a:lnTo>
                    <a:pt x="22670" y="77789"/>
                  </a:lnTo>
                  <a:lnTo>
                    <a:pt x="15367" y="9313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879">
              <a:extLst>
                <a:ext uri="{FF2B5EF4-FFF2-40B4-BE49-F238E27FC236}">
                  <a16:creationId xmlns:a16="http://schemas.microsoft.com/office/drawing/2014/main" id="{A35AD8BE-B0FF-6478-26B5-47534268896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800475" y="5810250"/>
              <a:ext cx="123826" cy="114301"/>
            </a:xfrm>
            <a:custGeom>
              <a:avLst/>
              <a:gdLst/>
              <a:ahLst/>
              <a:cxnLst/>
              <a:rect l="0" t="0" r="0" b="0"/>
              <a:pathLst>
                <a:path w="123826" h="114301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9712" y="2822"/>
                  </a:lnTo>
                  <a:lnTo>
                    <a:pt x="49514" y="30592"/>
                  </a:lnTo>
                  <a:lnTo>
                    <a:pt x="63246" y="52884"/>
                  </a:lnTo>
                  <a:lnTo>
                    <a:pt x="75066" y="76700"/>
                  </a:lnTo>
                  <a:lnTo>
                    <a:pt x="1238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880">
              <a:extLst>
                <a:ext uri="{FF2B5EF4-FFF2-40B4-BE49-F238E27FC236}">
                  <a16:creationId xmlns:a16="http://schemas.microsoft.com/office/drawing/2014/main" id="{8EBF0DDE-227E-A2CE-6521-809B536E585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602863" y="5763783"/>
              <a:ext cx="92475" cy="162630"/>
            </a:xfrm>
            <a:custGeom>
              <a:avLst/>
              <a:gdLst/>
              <a:ahLst/>
              <a:cxnLst/>
              <a:rect l="0" t="0" r="0" b="0"/>
              <a:pathLst>
                <a:path w="92475" h="162630">
                  <a:moveTo>
                    <a:pt x="64262" y="75042"/>
                  </a:moveTo>
                  <a:lnTo>
                    <a:pt x="64262" y="75042"/>
                  </a:lnTo>
                  <a:lnTo>
                    <a:pt x="64262" y="69986"/>
                  </a:lnTo>
                  <a:lnTo>
                    <a:pt x="67084" y="64681"/>
                  </a:lnTo>
                  <a:lnTo>
                    <a:pt x="72463" y="57709"/>
                  </a:lnTo>
                  <a:lnTo>
                    <a:pt x="73525" y="48727"/>
                  </a:lnTo>
                  <a:lnTo>
                    <a:pt x="73671" y="42885"/>
                  </a:lnTo>
                  <a:lnTo>
                    <a:pt x="72651" y="40905"/>
                  </a:lnTo>
                  <a:lnTo>
                    <a:pt x="70913" y="39584"/>
                  </a:lnTo>
                  <a:lnTo>
                    <a:pt x="66160" y="37058"/>
                  </a:lnTo>
                  <a:lnTo>
                    <a:pt x="60520" y="32407"/>
                  </a:lnTo>
                  <a:lnTo>
                    <a:pt x="56475" y="31802"/>
                  </a:lnTo>
                  <a:lnTo>
                    <a:pt x="46337" y="33951"/>
                  </a:lnTo>
                  <a:lnTo>
                    <a:pt x="28729" y="46169"/>
                  </a:lnTo>
                  <a:lnTo>
                    <a:pt x="4441" y="84789"/>
                  </a:lnTo>
                  <a:lnTo>
                    <a:pt x="633" y="98425"/>
                  </a:lnTo>
                  <a:lnTo>
                    <a:pt x="0" y="114009"/>
                  </a:lnTo>
                  <a:lnTo>
                    <a:pt x="3245" y="127992"/>
                  </a:lnTo>
                  <a:lnTo>
                    <a:pt x="16079" y="147763"/>
                  </a:lnTo>
                  <a:lnTo>
                    <a:pt x="33288" y="161971"/>
                  </a:lnTo>
                  <a:lnTo>
                    <a:pt x="40437" y="162629"/>
                  </a:lnTo>
                  <a:lnTo>
                    <a:pt x="56848" y="157713"/>
                  </a:lnTo>
                  <a:lnTo>
                    <a:pt x="71903" y="145652"/>
                  </a:lnTo>
                  <a:lnTo>
                    <a:pt x="78881" y="137990"/>
                  </a:lnTo>
                  <a:lnTo>
                    <a:pt x="86634" y="118189"/>
                  </a:lnTo>
                  <a:lnTo>
                    <a:pt x="90999" y="77596"/>
                  </a:lnTo>
                  <a:lnTo>
                    <a:pt x="92474" y="32273"/>
                  </a:lnTo>
                  <a:lnTo>
                    <a:pt x="87030" y="18638"/>
                  </a:lnTo>
                  <a:lnTo>
                    <a:pt x="82616" y="12040"/>
                  </a:lnTo>
                  <a:lnTo>
                    <a:pt x="77557" y="7641"/>
                  </a:lnTo>
                  <a:lnTo>
                    <a:pt x="66290" y="2753"/>
                  </a:lnTo>
                  <a:lnTo>
                    <a:pt x="48047" y="0"/>
                  </a:lnTo>
                  <a:lnTo>
                    <a:pt x="26162" y="8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881">
              <a:extLst>
                <a:ext uri="{FF2B5EF4-FFF2-40B4-BE49-F238E27FC236}">
                  <a16:creationId xmlns:a16="http://schemas.microsoft.com/office/drawing/2014/main" id="{63245F34-2558-08C2-87EF-53EFE9EC795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429000" y="5810677"/>
              <a:ext cx="142876" cy="131569"/>
            </a:xfrm>
            <a:custGeom>
              <a:avLst/>
              <a:gdLst/>
              <a:ahLst/>
              <a:cxnLst/>
              <a:rect l="0" t="0" r="0" b="0"/>
              <a:pathLst>
                <a:path w="142876" h="131569">
                  <a:moveTo>
                    <a:pt x="0" y="18623"/>
                  </a:moveTo>
                  <a:lnTo>
                    <a:pt x="0" y="18623"/>
                  </a:lnTo>
                  <a:lnTo>
                    <a:pt x="0" y="13567"/>
                  </a:lnTo>
                  <a:lnTo>
                    <a:pt x="2117" y="12078"/>
                  </a:lnTo>
                  <a:lnTo>
                    <a:pt x="47925" y="1013"/>
                  </a:lnTo>
                  <a:lnTo>
                    <a:pt x="59473" y="0"/>
                  </a:lnTo>
                  <a:lnTo>
                    <a:pt x="61874" y="916"/>
                  </a:lnTo>
                  <a:lnTo>
                    <a:pt x="63474" y="2585"/>
                  </a:lnTo>
                  <a:lnTo>
                    <a:pt x="64541" y="4756"/>
                  </a:lnTo>
                  <a:lnTo>
                    <a:pt x="62904" y="12813"/>
                  </a:lnTo>
                  <a:lnTo>
                    <a:pt x="49245" y="47883"/>
                  </a:lnTo>
                  <a:lnTo>
                    <a:pt x="16248" y="92874"/>
                  </a:lnTo>
                  <a:lnTo>
                    <a:pt x="6460" y="106004"/>
                  </a:lnTo>
                  <a:lnTo>
                    <a:pt x="5365" y="109686"/>
                  </a:lnTo>
                  <a:lnTo>
                    <a:pt x="5693" y="113198"/>
                  </a:lnTo>
                  <a:lnTo>
                    <a:pt x="6971" y="116598"/>
                  </a:lnTo>
                  <a:lnTo>
                    <a:pt x="9939" y="118865"/>
                  </a:lnTo>
                  <a:lnTo>
                    <a:pt x="48021" y="130672"/>
                  </a:lnTo>
                  <a:lnTo>
                    <a:pt x="93578" y="131568"/>
                  </a:lnTo>
                  <a:lnTo>
                    <a:pt x="142875" y="113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882">
              <a:extLst>
                <a:ext uri="{FF2B5EF4-FFF2-40B4-BE49-F238E27FC236}">
                  <a16:creationId xmlns:a16="http://schemas.microsoft.com/office/drawing/2014/main" id="{32402AB6-BBBB-EA08-6D7F-E787DC0CA64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267075" y="5754345"/>
              <a:ext cx="114301" cy="36856"/>
            </a:xfrm>
            <a:custGeom>
              <a:avLst/>
              <a:gdLst/>
              <a:ahLst/>
              <a:cxnLst/>
              <a:rect l="0" t="0" r="0" b="0"/>
              <a:pathLst>
                <a:path w="114301" h="36856">
                  <a:moveTo>
                    <a:pt x="0" y="36855"/>
                  </a:moveTo>
                  <a:lnTo>
                    <a:pt x="0" y="36855"/>
                  </a:lnTo>
                  <a:lnTo>
                    <a:pt x="0" y="31799"/>
                  </a:lnTo>
                  <a:lnTo>
                    <a:pt x="5645" y="26494"/>
                  </a:lnTo>
                  <a:lnTo>
                    <a:pt x="41636" y="5057"/>
                  </a:lnTo>
                  <a:lnTo>
                    <a:pt x="70352" y="0"/>
                  </a:lnTo>
                  <a:lnTo>
                    <a:pt x="94223" y="182"/>
                  </a:lnTo>
                  <a:lnTo>
                    <a:pt x="114300" y="8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883">
              <a:extLst>
                <a:ext uri="{FF2B5EF4-FFF2-40B4-BE49-F238E27FC236}">
                  <a16:creationId xmlns:a16="http://schemas.microsoft.com/office/drawing/2014/main" id="{A4D9860F-884D-9FF6-AB8A-BE1C2D3B6BD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239074" y="5772577"/>
              <a:ext cx="99179" cy="161499"/>
            </a:xfrm>
            <a:custGeom>
              <a:avLst/>
              <a:gdLst/>
              <a:ahLst/>
              <a:cxnLst/>
              <a:rect l="0" t="0" r="0" b="0"/>
              <a:pathLst>
                <a:path w="99179" h="161499">
                  <a:moveTo>
                    <a:pt x="8951" y="18623"/>
                  </a:moveTo>
                  <a:lnTo>
                    <a:pt x="8951" y="18623"/>
                  </a:lnTo>
                  <a:lnTo>
                    <a:pt x="14007" y="13567"/>
                  </a:lnTo>
                  <a:lnTo>
                    <a:pt x="19312" y="11084"/>
                  </a:lnTo>
                  <a:lnTo>
                    <a:pt x="22208" y="10422"/>
                  </a:lnTo>
                  <a:lnTo>
                    <a:pt x="24139" y="8922"/>
                  </a:lnTo>
                  <a:lnTo>
                    <a:pt x="26284" y="4434"/>
                  </a:lnTo>
                  <a:lnTo>
                    <a:pt x="27915" y="2813"/>
                  </a:lnTo>
                  <a:lnTo>
                    <a:pt x="36051" y="0"/>
                  </a:lnTo>
                  <a:lnTo>
                    <a:pt x="15938" y="12867"/>
                  </a:lnTo>
                  <a:lnTo>
                    <a:pt x="5965" y="27031"/>
                  </a:lnTo>
                  <a:lnTo>
                    <a:pt x="1363" y="39576"/>
                  </a:lnTo>
                  <a:lnTo>
                    <a:pt x="0" y="55053"/>
                  </a:lnTo>
                  <a:lnTo>
                    <a:pt x="2503" y="64095"/>
                  </a:lnTo>
                  <a:lnTo>
                    <a:pt x="4653" y="67987"/>
                  </a:lnTo>
                  <a:lnTo>
                    <a:pt x="15507" y="75135"/>
                  </a:lnTo>
                  <a:lnTo>
                    <a:pt x="61576" y="91448"/>
                  </a:lnTo>
                  <a:lnTo>
                    <a:pt x="83458" y="94881"/>
                  </a:lnTo>
                  <a:lnTo>
                    <a:pt x="87197" y="96979"/>
                  </a:lnTo>
                  <a:lnTo>
                    <a:pt x="98255" y="107949"/>
                  </a:lnTo>
                  <a:lnTo>
                    <a:pt x="99178" y="110982"/>
                  </a:lnTo>
                  <a:lnTo>
                    <a:pt x="98736" y="114062"/>
                  </a:lnTo>
                  <a:lnTo>
                    <a:pt x="94364" y="121366"/>
                  </a:lnTo>
                  <a:lnTo>
                    <a:pt x="80002" y="136319"/>
                  </a:lnTo>
                  <a:lnTo>
                    <a:pt x="68399" y="144310"/>
                  </a:lnTo>
                  <a:lnTo>
                    <a:pt x="18476" y="16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884">
              <a:extLst>
                <a:ext uri="{FF2B5EF4-FFF2-40B4-BE49-F238E27FC236}">
                  <a16:creationId xmlns:a16="http://schemas.microsoft.com/office/drawing/2014/main" id="{9A876656-E127-F277-A27F-FD24E016E3A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962275" y="58864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2616" y="0"/>
                  </a:lnTo>
                  <a:lnTo>
                    <a:pt x="87051" y="0"/>
                  </a:lnTo>
                  <a:lnTo>
                    <a:pt x="103248" y="1058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885">
              <a:extLst>
                <a:ext uri="{FF2B5EF4-FFF2-40B4-BE49-F238E27FC236}">
                  <a16:creationId xmlns:a16="http://schemas.microsoft.com/office/drawing/2014/main" id="{9921C89D-BA5A-BFC8-46FF-0E37C1CC443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933700" y="5802049"/>
              <a:ext cx="133351" cy="8202"/>
            </a:xfrm>
            <a:custGeom>
              <a:avLst/>
              <a:gdLst/>
              <a:ahLst/>
              <a:cxnLst/>
              <a:rect l="0" t="0" r="0" b="0"/>
              <a:pathLst>
                <a:path w="133351" h="8202">
                  <a:moveTo>
                    <a:pt x="0" y="8201"/>
                  </a:moveTo>
                  <a:lnTo>
                    <a:pt x="0" y="8201"/>
                  </a:lnTo>
                  <a:lnTo>
                    <a:pt x="39660" y="7143"/>
                  </a:lnTo>
                  <a:lnTo>
                    <a:pt x="67756" y="0"/>
                  </a:lnTo>
                  <a:lnTo>
                    <a:pt x="71628" y="617"/>
                  </a:lnTo>
                  <a:lnTo>
                    <a:pt x="88272" y="6389"/>
                  </a:lnTo>
                  <a:lnTo>
                    <a:pt x="13335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7" name="SMARTInkShape-Group159">
            <a:extLst>
              <a:ext uri="{FF2B5EF4-FFF2-40B4-BE49-F238E27FC236}">
                <a16:creationId xmlns:a16="http://schemas.microsoft.com/office/drawing/2014/main" id="{3BE5737A-C5C5-D034-B99B-5BE73E3A0DBD}"/>
              </a:ext>
            </a:extLst>
          </p:cNvPr>
          <p:cNvGrpSpPr/>
          <p:nvPr/>
        </p:nvGrpSpPr>
        <p:grpSpPr>
          <a:xfrm>
            <a:off x="4867478" y="5707318"/>
            <a:ext cx="584632" cy="226591"/>
            <a:chOff x="4867478" y="5707318"/>
            <a:chExt cx="584632" cy="226591"/>
          </a:xfrm>
        </p:grpSpPr>
        <p:sp>
          <p:nvSpPr>
            <p:cNvPr id="484" name="SMARTInkShape-886">
              <a:extLst>
                <a:ext uri="{FF2B5EF4-FFF2-40B4-BE49-F238E27FC236}">
                  <a16:creationId xmlns:a16="http://schemas.microsoft.com/office/drawing/2014/main" id="{02DA2BE2-10AD-81AB-2C48-1727D2F308F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03123" y="5734709"/>
              <a:ext cx="148987" cy="199200"/>
            </a:xfrm>
            <a:custGeom>
              <a:avLst/>
              <a:gdLst/>
              <a:ahLst/>
              <a:cxnLst/>
              <a:rect l="0" t="0" r="0" b="0"/>
              <a:pathLst>
                <a:path w="148987" h="199200">
                  <a:moveTo>
                    <a:pt x="97552" y="37441"/>
                  </a:moveTo>
                  <a:lnTo>
                    <a:pt x="97552" y="37441"/>
                  </a:lnTo>
                  <a:lnTo>
                    <a:pt x="97552" y="32385"/>
                  </a:lnTo>
                  <a:lnTo>
                    <a:pt x="105753" y="6849"/>
                  </a:lnTo>
                  <a:lnTo>
                    <a:pt x="105136" y="4347"/>
                  </a:lnTo>
                  <a:lnTo>
                    <a:pt x="103665" y="2678"/>
                  </a:lnTo>
                  <a:lnTo>
                    <a:pt x="101628" y="1566"/>
                  </a:lnTo>
                  <a:lnTo>
                    <a:pt x="83590" y="0"/>
                  </a:lnTo>
                  <a:lnTo>
                    <a:pt x="43563" y="7075"/>
                  </a:lnTo>
                  <a:lnTo>
                    <a:pt x="27342" y="12656"/>
                  </a:lnTo>
                  <a:lnTo>
                    <a:pt x="15901" y="21487"/>
                  </a:lnTo>
                  <a:lnTo>
                    <a:pt x="11368" y="26804"/>
                  </a:lnTo>
                  <a:lnTo>
                    <a:pt x="9404" y="33525"/>
                  </a:lnTo>
                  <a:lnTo>
                    <a:pt x="10045" y="49459"/>
                  </a:lnTo>
                  <a:lnTo>
                    <a:pt x="16679" y="64303"/>
                  </a:lnTo>
                  <a:lnTo>
                    <a:pt x="38186" y="91077"/>
                  </a:lnTo>
                  <a:lnTo>
                    <a:pt x="47531" y="98321"/>
                  </a:lnTo>
                  <a:lnTo>
                    <a:pt x="93021" y="126085"/>
                  </a:lnTo>
                  <a:lnTo>
                    <a:pt x="140571" y="166475"/>
                  </a:lnTo>
                  <a:lnTo>
                    <a:pt x="147715" y="173459"/>
                  </a:lnTo>
                  <a:lnTo>
                    <a:pt x="148986" y="176803"/>
                  </a:lnTo>
                  <a:lnTo>
                    <a:pt x="148775" y="180091"/>
                  </a:lnTo>
                  <a:lnTo>
                    <a:pt x="147576" y="183341"/>
                  </a:lnTo>
                  <a:lnTo>
                    <a:pt x="140599" y="189774"/>
                  </a:lnTo>
                  <a:lnTo>
                    <a:pt x="135774" y="192971"/>
                  </a:lnTo>
                  <a:lnTo>
                    <a:pt x="113816" y="197472"/>
                  </a:lnTo>
                  <a:lnTo>
                    <a:pt x="77521" y="199199"/>
                  </a:lnTo>
                  <a:lnTo>
                    <a:pt x="33099" y="186094"/>
                  </a:lnTo>
                  <a:lnTo>
                    <a:pt x="13073" y="176972"/>
                  </a:lnTo>
                  <a:lnTo>
                    <a:pt x="437" y="167565"/>
                  </a:lnTo>
                  <a:lnTo>
                    <a:pt x="0" y="162291"/>
                  </a:lnTo>
                  <a:lnTo>
                    <a:pt x="5159" y="147964"/>
                  </a:lnTo>
                  <a:lnTo>
                    <a:pt x="17332" y="136657"/>
                  </a:lnTo>
                  <a:lnTo>
                    <a:pt x="56070" y="115717"/>
                  </a:lnTo>
                  <a:lnTo>
                    <a:pt x="100986" y="87744"/>
                  </a:lnTo>
                  <a:lnTo>
                    <a:pt x="117620" y="70690"/>
                  </a:lnTo>
                  <a:lnTo>
                    <a:pt x="127638" y="55393"/>
                  </a:lnTo>
                  <a:lnTo>
                    <a:pt x="132090" y="41539"/>
                  </a:lnTo>
                  <a:lnTo>
                    <a:pt x="131246" y="31148"/>
                  </a:lnTo>
                  <a:lnTo>
                    <a:pt x="129540" y="26896"/>
                  </a:lnTo>
                  <a:lnTo>
                    <a:pt x="119177" y="19349"/>
                  </a:lnTo>
                  <a:lnTo>
                    <a:pt x="96767" y="10937"/>
                  </a:lnTo>
                  <a:lnTo>
                    <a:pt x="78502" y="88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887">
              <a:extLst>
                <a:ext uri="{FF2B5EF4-FFF2-40B4-BE49-F238E27FC236}">
                  <a16:creationId xmlns:a16="http://schemas.microsoft.com/office/drawing/2014/main" id="{D6103FEB-4FFF-BFE5-1C72-55A2D7FABA9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098714" y="5746375"/>
              <a:ext cx="130174" cy="139326"/>
            </a:xfrm>
            <a:custGeom>
              <a:avLst/>
              <a:gdLst/>
              <a:ahLst/>
              <a:cxnLst/>
              <a:rect l="0" t="0" r="0" b="0"/>
              <a:pathLst>
                <a:path w="130174" h="139326">
                  <a:moveTo>
                    <a:pt x="73361" y="44825"/>
                  </a:moveTo>
                  <a:lnTo>
                    <a:pt x="73361" y="44825"/>
                  </a:lnTo>
                  <a:lnTo>
                    <a:pt x="78417" y="39769"/>
                  </a:lnTo>
                  <a:lnTo>
                    <a:pt x="80900" y="34464"/>
                  </a:lnTo>
                  <a:lnTo>
                    <a:pt x="81562" y="31568"/>
                  </a:lnTo>
                  <a:lnTo>
                    <a:pt x="90971" y="18082"/>
                  </a:lnTo>
                  <a:lnTo>
                    <a:pt x="90393" y="16413"/>
                  </a:lnTo>
                  <a:lnTo>
                    <a:pt x="84084" y="8210"/>
                  </a:lnTo>
                  <a:lnTo>
                    <a:pt x="68070" y="7164"/>
                  </a:lnTo>
                  <a:lnTo>
                    <a:pt x="48275" y="11912"/>
                  </a:lnTo>
                  <a:lnTo>
                    <a:pt x="23947" y="30134"/>
                  </a:lnTo>
                  <a:lnTo>
                    <a:pt x="6744" y="55641"/>
                  </a:lnTo>
                  <a:lnTo>
                    <a:pt x="0" y="73195"/>
                  </a:lnTo>
                  <a:lnTo>
                    <a:pt x="3059" y="95211"/>
                  </a:lnTo>
                  <a:lnTo>
                    <a:pt x="15724" y="116787"/>
                  </a:lnTo>
                  <a:lnTo>
                    <a:pt x="29753" y="127255"/>
                  </a:lnTo>
                  <a:lnTo>
                    <a:pt x="54516" y="137542"/>
                  </a:lnTo>
                  <a:lnTo>
                    <a:pt x="76244" y="139325"/>
                  </a:lnTo>
                  <a:lnTo>
                    <a:pt x="90870" y="134097"/>
                  </a:lnTo>
                  <a:lnTo>
                    <a:pt x="117507" y="113494"/>
                  </a:lnTo>
                  <a:lnTo>
                    <a:pt x="124731" y="104273"/>
                  </a:lnTo>
                  <a:lnTo>
                    <a:pt x="126658" y="100332"/>
                  </a:lnTo>
                  <a:lnTo>
                    <a:pt x="130004" y="54866"/>
                  </a:lnTo>
                  <a:lnTo>
                    <a:pt x="130173" y="45169"/>
                  </a:lnTo>
                  <a:lnTo>
                    <a:pt x="124716" y="28750"/>
                  </a:lnTo>
                  <a:lnTo>
                    <a:pt x="109024" y="6019"/>
                  </a:lnTo>
                  <a:lnTo>
                    <a:pt x="96619" y="1120"/>
                  </a:lnTo>
                  <a:lnTo>
                    <a:pt x="82640" y="0"/>
                  </a:lnTo>
                  <a:lnTo>
                    <a:pt x="72899" y="3031"/>
                  </a:lnTo>
                  <a:lnTo>
                    <a:pt x="54311" y="1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888">
              <a:extLst>
                <a:ext uri="{FF2B5EF4-FFF2-40B4-BE49-F238E27FC236}">
                  <a16:creationId xmlns:a16="http://schemas.microsoft.com/office/drawing/2014/main" id="{E496CA54-ECB2-EDB9-8ED8-F8313C91E2E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867478" y="5707318"/>
              <a:ext cx="180773" cy="179133"/>
            </a:xfrm>
            <a:custGeom>
              <a:avLst/>
              <a:gdLst/>
              <a:ahLst/>
              <a:cxnLst/>
              <a:rect l="0" t="0" r="0" b="0"/>
              <a:pathLst>
                <a:path w="180773" h="179133">
                  <a:moveTo>
                    <a:pt x="18847" y="45782"/>
                  </a:moveTo>
                  <a:lnTo>
                    <a:pt x="18847" y="45782"/>
                  </a:lnTo>
                  <a:lnTo>
                    <a:pt x="18847" y="31593"/>
                  </a:lnTo>
                  <a:lnTo>
                    <a:pt x="19905" y="29972"/>
                  </a:lnTo>
                  <a:lnTo>
                    <a:pt x="21669" y="28892"/>
                  </a:lnTo>
                  <a:lnTo>
                    <a:pt x="23903" y="28173"/>
                  </a:lnTo>
                  <a:lnTo>
                    <a:pt x="41237" y="13601"/>
                  </a:lnTo>
                  <a:lnTo>
                    <a:pt x="53805" y="2304"/>
                  </a:lnTo>
                  <a:lnTo>
                    <a:pt x="60137" y="0"/>
                  </a:lnTo>
                  <a:lnTo>
                    <a:pt x="63307" y="445"/>
                  </a:lnTo>
                  <a:lnTo>
                    <a:pt x="69651" y="3760"/>
                  </a:lnTo>
                  <a:lnTo>
                    <a:pt x="79174" y="21689"/>
                  </a:lnTo>
                  <a:lnTo>
                    <a:pt x="83641" y="47110"/>
                  </a:lnTo>
                  <a:lnTo>
                    <a:pt x="79908" y="74751"/>
                  </a:lnTo>
                  <a:lnTo>
                    <a:pt x="55789" y="122034"/>
                  </a:lnTo>
                  <a:lnTo>
                    <a:pt x="36375" y="149980"/>
                  </a:lnTo>
                  <a:lnTo>
                    <a:pt x="0" y="178957"/>
                  </a:lnTo>
                  <a:lnTo>
                    <a:pt x="39588" y="179117"/>
                  </a:lnTo>
                  <a:lnTo>
                    <a:pt x="77389" y="179129"/>
                  </a:lnTo>
                  <a:lnTo>
                    <a:pt x="121702" y="179132"/>
                  </a:lnTo>
                  <a:lnTo>
                    <a:pt x="139703" y="178074"/>
                  </a:lnTo>
                  <a:lnTo>
                    <a:pt x="180772" y="160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160">
            <a:extLst>
              <a:ext uri="{FF2B5EF4-FFF2-40B4-BE49-F238E27FC236}">
                <a16:creationId xmlns:a16="http://schemas.microsoft.com/office/drawing/2014/main" id="{B2E9328E-DE34-CBBF-4AA4-B81D1910A66A}"/>
              </a:ext>
            </a:extLst>
          </p:cNvPr>
          <p:cNvGrpSpPr/>
          <p:nvPr/>
        </p:nvGrpSpPr>
        <p:grpSpPr>
          <a:xfrm>
            <a:off x="3343668" y="4010459"/>
            <a:ext cx="580633" cy="475817"/>
            <a:chOff x="3343668" y="4010459"/>
            <a:chExt cx="580633" cy="475817"/>
          </a:xfrm>
        </p:grpSpPr>
        <p:sp>
          <p:nvSpPr>
            <p:cNvPr id="488" name="SMARTInkShape-889">
              <a:extLst>
                <a:ext uri="{FF2B5EF4-FFF2-40B4-BE49-F238E27FC236}">
                  <a16:creationId xmlns:a16="http://schemas.microsoft.com/office/drawing/2014/main" id="{BF45F4E9-5AF7-53A6-A38D-A12ED8D1161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790950" y="4297133"/>
              <a:ext cx="133351" cy="17576"/>
            </a:xfrm>
            <a:custGeom>
              <a:avLst/>
              <a:gdLst/>
              <a:ahLst/>
              <a:cxnLst/>
              <a:rect l="0" t="0" r="0" b="0"/>
              <a:pathLst>
                <a:path w="133351" h="17576">
                  <a:moveTo>
                    <a:pt x="0" y="8167"/>
                  </a:moveTo>
                  <a:lnTo>
                    <a:pt x="0" y="8167"/>
                  </a:lnTo>
                  <a:lnTo>
                    <a:pt x="0" y="16368"/>
                  </a:lnTo>
                  <a:lnTo>
                    <a:pt x="21459" y="17575"/>
                  </a:lnTo>
                  <a:lnTo>
                    <a:pt x="67723" y="9481"/>
                  </a:lnTo>
                  <a:lnTo>
                    <a:pt x="90832" y="7368"/>
                  </a:lnTo>
                  <a:lnTo>
                    <a:pt x="115848" y="0"/>
                  </a:lnTo>
                  <a:lnTo>
                    <a:pt x="118507" y="606"/>
                  </a:lnTo>
                  <a:lnTo>
                    <a:pt x="120279" y="2068"/>
                  </a:lnTo>
                  <a:lnTo>
                    <a:pt x="121461" y="4101"/>
                  </a:lnTo>
                  <a:lnTo>
                    <a:pt x="123308" y="5456"/>
                  </a:lnTo>
                  <a:lnTo>
                    <a:pt x="133350" y="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890">
              <a:extLst>
                <a:ext uri="{FF2B5EF4-FFF2-40B4-BE49-F238E27FC236}">
                  <a16:creationId xmlns:a16="http://schemas.microsoft.com/office/drawing/2014/main" id="{A869CEFE-3F56-2773-7C58-12C4FB943E1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10000" y="42100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59846" y="9502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891">
              <a:extLst>
                <a:ext uri="{FF2B5EF4-FFF2-40B4-BE49-F238E27FC236}">
                  <a16:creationId xmlns:a16="http://schemas.microsoft.com/office/drawing/2014/main" id="{9A081561-81EE-431F-9551-15A3DA8F2A9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43668" y="4010459"/>
              <a:ext cx="294883" cy="190067"/>
            </a:xfrm>
            <a:custGeom>
              <a:avLst/>
              <a:gdLst/>
              <a:ahLst/>
              <a:cxnLst/>
              <a:rect l="0" t="0" r="0" b="0"/>
              <a:pathLst>
                <a:path w="294883" h="190067">
                  <a:moveTo>
                    <a:pt x="9132" y="161491"/>
                  </a:moveTo>
                  <a:lnTo>
                    <a:pt x="9132" y="161491"/>
                  </a:lnTo>
                  <a:lnTo>
                    <a:pt x="0" y="161491"/>
                  </a:lnTo>
                  <a:lnTo>
                    <a:pt x="10020" y="143591"/>
                  </a:lnTo>
                  <a:lnTo>
                    <a:pt x="42171" y="99780"/>
                  </a:lnTo>
                  <a:lnTo>
                    <a:pt x="72549" y="55453"/>
                  </a:lnTo>
                  <a:lnTo>
                    <a:pt x="87306" y="41290"/>
                  </a:lnTo>
                  <a:lnTo>
                    <a:pt x="93863" y="22020"/>
                  </a:lnTo>
                  <a:lnTo>
                    <a:pt x="94562" y="14568"/>
                  </a:lnTo>
                  <a:lnTo>
                    <a:pt x="95719" y="12742"/>
                  </a:lnTo>
                  <a:lnTo>
                    <a:pt x="97548" y="11525"/>
                  </a:lnTo>
                  <a:lnTo>
                    <a:pt x="99826" y="10714"/>
                  </a:lnTo>
                  <a:lnTo>
                    <a:pt x="101345" y="9115"/>
                  </a:lnTo>
                  <a:lnTo>
                    <a:pt x="104263" y="0"/>
                  </a:lnTo>
                  <a:lnTo>
                    <a:pt x="104347" y="4751"/>
                  </a:lnTo>
                  <a:lnTo>
                    <a:pt x="110011" y="9984"/>
                  </a:lnTo>
                  <a:lnTo>
                    <a:pt x="118525" y="14779"/>
                  </a:lnTo>
                  <a:lnTo>
                    <a:pt x="125837" y="16911"/>
                  </a:lnTo>
                  <a:lnTo>
                    <a:pt x="132615" y="23503"/>
                  </a:lnTo>
                  <a:lnTo>
                    <a:pt x="155703" y="50038"/>
                  </a:lnTo>
                  <a:lnTo>
                    <a:pt x="201594" y="88085"/>
                  </a:lnTo>
                  <a:lnTo>
                    <a:pt x="244468" y="125103"/>
                  </a:lnTo>
                  <a:lnTo>
                    <a:pt x="263246" y="145771"/>
                  </a:lnTo>
                  <a:lnTo>
                    <a:pt x="274404" y="164931"/>
                  </a:lnTo>
                  <a:lnTo>
                    <a:pt x="282699" y="171330"/>
                  </a:lnTo>
                  <a:lnTo>
                    <a:pt x="294882" y="19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892">
              <a:extLst>
                <a:ext uri="{FF2B5EF4-FFF2-40B4-BE49-F238E27FC236}">
                  <a16:creationId xmlns:a16="http://schemas.microsoft.com/office/drawing/2014/main" id="{E0A213B2-D493-F67C-132F-007798C780F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476625" y="4230472"/>
              <a:ext cx="117189" cy="131229"/>
            </a:xfrm>
            <a:custGeom>
              <a:avLst/>
              <a:gdLst/>
              <a:ahLst/>
              <a:cxnLst/>
              <a:rect l="0" t="0" r="0" b="0"/>
              <a:pathLst>
                <a:path w="117189" h="131229">
                  <a:moveTo>
                    <a:pt x="19050" y="55778"/>
                  </a:moveTo>
                  <a:lnTo>
                    <a:pt x="19050" y="55778"/>
                  </a:lnTo>
                  <a:lnTo>
                    <a:pt x="19050" y="33388"/>
                  </a:lnTo>
                  <a:lnTo>
                    <a:pt x="21167" y="30268"/>
                  </a:lnTo>
                  <a:lnTo>
                    <a:pt x="45516" y="10030"/>
                  </a:lnTo>
                  <a:lnTo>
                    <a:pt x="60301" y="7465"/>
                  </a:lnTo>
                  <a:lnTo>
                    <a:pt x="62425" y="5578"/>
                  </a:lnTo>
                  <a:lnTo>
                    <a:pt x="63842" y="3261"/>
                  </a:lnTo>
                  <a:lnTo>
                    <a:pt x="73882" y="687"/>
                  </a:lnTo>
                  <a:lnTo>
                    <a:pt x="81005" y="0"/>
                  </a:lnTo>
                  <a:lnTo>
                    <a:pt x="94564" y="4882"/>
                  </a:lnTo>
                  <a:lnTo>
                    <a:pt x="106587" y="14108"/>
                  </a:lnTo>
                  <a:lnTo>
                    <a:pt x="115458" y="25263"/>
                  </a:lnTo>
                  <a:lnTo>
                    <a:pt x="117188" y="32260"/>
                  </a:lnTo>
                  <a:lnTo>
                    <a:pt x="114889" y="65381"/>
                  </a:lnTo>
                  <a:lnTo>
                    <a:pt x="104361" y="87198"/>
                  </a:lnTo>
                  <a:lnTo>
                    <a:pt x="77724" y="108715"/>
                  </a:lnTo>
                  <a:lnTo>
                    <a:pt x="53133" y="123439"/>
                  </a:lnTo>
                  <a:lnTo>
                    <a:pt x="6616" y="131228"/>
                  </a:lnTo>
                  <a:lnTo>
                    <a:pt x="4411" y="130420"/>
                  </a:lnTo>
                  <a:lnTo>
                    <a:pt x="0" y="122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893">
              <a:extLst>
                <a:ext uri="{FF2B5EF4-FFF2-40B4-BE49-F238E27FC236}">
                  <a16:creationId xmlns:a16="http://schemas.microsoft.com/office/drawing/2014/main" id="{55E1494B-0D5C-2EA9-1936-8F24D1A5BFF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476625" y="4143378"/>
              <a:ext cx="14242" cy="342898"/>
            </a:xfrm>
            <a:custGeom>
              <a:avLst/>
              <a:gdLst/>
              <a:ahLst/>
              <a:cxnLst/>
              <a:rect l="0" t="0" r="0" b="0"/>
              <a:pathLst>
                <a:path w="14242" h="342898">
                  <a:moveTo>
                    <a:pt x="0" y="9522"/>
                  </a:moveTo>
                  <a:lnTo>
                    <a:pt x="0" y="9522"/>
                  </a:lnTo>
                  <a:lnTo>
                    <a:pt x="9522" y="0"/>
                  </a:lnTo>
                  <a:lnTo>
                    <a:pt x="12347" y="33406"/>
                  </a:lnTo>
                  <a:lnTo>
                    <a:pt x="14241" y="71985"/>
                  </a:lnTo>
                  <a:lnTo>
                    <a:pt x="10457" y="108409"/>
                  </a:lnTo>
                  <a:lnTo>
                    <a:pt x="9801" y="149594"/>
                  </a:lnTo>
                  <a:lnTo>
                    <a:pt x="9648" y="183960"/>
                  </a:lnTo>
                  <a:lnTo>
                    <a:pt x="9579" y="218283"/>
                  </a:lnTo>
                  <a:lnTo>
                    <a:pt x="9541" y="259291"/>
                  </a:lnTo>
                  <a:lnTo>
                    <a:pt x="9527" y="305285"/>
                  </a:lnTo>
                  <a:lnTo>
                    <a:pt x="9525" y="34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3" name="SMARTInkShape-Group161">
            <a:extLst>
              <a:ext uri="{FF2B5EF4-FFF2-40B4-BE49-F238E27FC236}">
                <a16:creationId xmlns:a16="http://schemas.microsoft.com/office/drawing/2014/main" id="{911E5B11-9198-3DD8-2F1E-6F2495FED866}"/>
              </a:ext>
            </a:extLst>
          </p:cNvPr>
          <p:cNvGrpSpPr/>
          <p:nvPr/>
        </p:nvGrpSpPr>
        <p:grpSpPr>
          <a:xfrm>
            <a:off x="4057650" y="4114800"/>
            <a:ext cx="730967" cy="600076"/>
            <a:chOff x="4057650" y="4114800"/>
            <a:chExt cx="730967" cy="600076"/>
          </a:xfrm>
        </p:grpSpPr>
        <p:sp>
          <p:nvSpPr>
            <p:cNvPr id="494" name="SMARTInkShape-894">
              <a:extLst>
                <a:ext uri="{FF2B5EF4-FFF2-40B4-BE49-F238E27FC236}">
                  <a16:creationId xmlns:a16="http://schemas.microsoft.com/office/drawing/2014/main" id="{A38CFB45-36D1-62CC-C1B6-C22FE7913E5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41098" y="4507192"/>
              <a:ext cx="147519" cy="157825"/>
            </a:xfrm>
            <a:custGeom>
              <a:avLst/>
              <a:gdLst/>
              <a:ahLst/>
              <a:cxnLst/>
              <a:rect l="0" t="0" r="0" b="0"/>
              <a:pathLst>
                <a:path w="147519" h="157825">
                  <a:moveTo>
                    <a:pt x="83302" y="36233"/>
                  </a:moveTo>
                  <a:lnTo>
                    <a:pt x="83302" y="36233"/>
                  </a:lnTo>
                  <a:lnTo>
                    <a:pt x="88358" y="31176"/>
                  </a:lnTo>
                  <a:lnTo>
                    <a:pt x="88790" y="28629"/>
                  </a:lnTo>
                  <a:lnTo>
                    <a:pt x="88018" y="25872"/>
                  </a:lnTo>
                  <a:lnTo>
                    <a:pt x="85398" y="19986"/>
                  </a:lnTo>
                  <a:lnTo>
                    <a:pt x="82865" y="10723"/>
                  </a:lnTo>
                  <a:lnTo>
                    <a:pt x="78521" y="4435"/>
                  </a:lnTo>
                  <a:lnTo>
                    <a:pt x="73063" y="933"/>
                  </a:lnTo>
                  <a:lnTo>
                    <a:pt x="70126" y="0"/>
                  </a:lnTo>
                  <a:lnTo>
                    <a:pt x="61218" y="1785"/>
                  </a:lnTo>
                  <a:lnTo>
                    <a:pt x="50204" y="7165"/>
                  </a:lnTo>
                  <a:lnTo>
                    <a:pt x="32102" y="23152"/>
                  </a:lnTo>
                  <a:lnTo>
                    <a:pt x="5755" y="60537"/>
                  </a:lnTo>
                  <a:lnTo>
                    <a:pt x="0" y="90471"/>
                  </a:lnTo>
                  <a:lnTo>
                    <a:pt x="4298" y="111139"/>
                  </a:lnTo>
                  <a:lnTo>
                    <a:pt x="19248" y="140163"/>
                  </a:lnTo>
                  <a:lnTo>
                    <a:pt x="34219" y="152517"/>
                  </a:lnTo>
                  <a:lnTo>
                    <a:pt x="62173" y="157824"/>
                  </a:lnTo>
                  <a:lnTo>
                    <a:pt x="87155" y="154339"/>
                  </a:lnTo>
                  <a:lnTo>
                    <a:pt x="107962" y="146604"/>
                  </a:lnTo>
                  <a:lnTo>
                    <a:pt x="121073" y="132207"/>
                  </a:lnTo>
                  <a:lnTo>
                    <a:pt x="137532" y="100300"/>
                  </a:lnTo>
                  <a:lnTo>
                    <a:pt x="147518" y="56649"/>
                  </a:lnTo>
                  <a:lnTo>
                    <a:pt x="143241" y="36840"/>
                  </a:lnTo>
                  <a:lnTo>
                    <a:pt x="139136" y="27113"/>
                  </a:lnTo>
                  <a:lnTo>
                    <a:pt x="134283" y="20628"/>
                  </a:lnTo>
                  <a:lnTo>
                    <a:pt x="123246" y="13422"/>
                  </a:lnTo>
                  <a:lnTo>
                    <a:pt x="105133" y="9366"/>
                  </a:lnTo>
                  <a:lnTo>
                    <a:pt x="92652" y="11239"/>
                  </a:lnTo>
                  <a:lnTo>
                    <a:pt x="70903" y="21066"/>
                  </a:lnTo>
                  <a:lnTo>
                    <a:pt x="30304" y="51747"/>
                  </a:lnTo>
                  <a:lnTo>
                    <a:pt x="26152" y="64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895">
              <a:extLst>
                <a:ext uri="{FF2B5EF4-FFF2-40B4-BE49-F238E27FC236}">
                  <a16:creationId xmlns:a16="http://schemas.microsoft.com/office/drawing/2014/main" id="{4C608E23-4AAA-58C2-538C-7E8D8959468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76750" y="4505868"/>
              <a:ext cx="142876" cy="161167"/>
            </a:xfrm>
            <a:custGeom>
              <a:avLst/>
              <a:gdLst/>
              <a:ahLst/>
              <a:cxnLst/>
              <a:rect l="0" t="0" r="0" b="0"/>
              <a:pathLst>
                <a:path w="142876" h="161167">
                  <a:moveTo>
                    <a:pt x="0" y="28032"/>
                  </a:moveTo>
                  <a:lnTo>
                    <a:pt x="0" y="28032"/>
                  </a:lnTo>
                  <a:lnTo>
                    <a:pt x="22120" y="8734"/>
                  </a:lnTo>
                  <a:lnTo>
                    <a:pt x="36187" y="2206"/>
                  </a:lnTo>
                  <a:lnTo>
                    <a:pt x="50423" y="0"/>
                  </a:lnTo>
                  <a:lnTo>
                    <a:pt x="56982" y="2520"/>
                  </a:lnTo>
                  <a:lnTo>
                    <a:pt x="60213" y="4674"/>
                  </a:lnTo>
                  <a:lnTo>
                    <a:pt x="69817" y="17819"/>
                  </a:lnTo>
                  <a:lnTo>
                    <a:pt x="74309" y="35119"/>
                  </a:lnTo>
                  <a:lnTo>
                    <a:pt x="67833" y="75691"/>
                  </a:lnTo>
                  <a:lnTo>
                    <a:pt x="56905" y="97540"/>
                  </a:lnTo>
                  <a:lnTo>
                    <a:pt x="16733" y="144243"/>
                  </a:lnTo>
                  <a:lnTo>
                    <a:pt x="212" y="161166"/>
                  </a:lnTo>
                  <a:lnTo>
                    <a:pt x="31468" y="160311"/>
                  </a:lnTo>
                  <a:lnTo>
                    <a:pt x="76581" y="153179"/>
                  </a:lnTo>
                  <a:lnTo>
                    <a:pt x="120126" y="151973"/>
                  </a:lnTo>
                  <a:lnTo>
                    <a:pt x="142875" y="142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896">
              <a:extLst>
                <a:ext uri="{FF2B5EF4-FFF2-40B4-BE49-F238E27FC236}">
                  <a16:creationId xmlns:a16="http://schemas.microsoft.com/office/drawing/2014/main" id="{57FC0500-E371-2052-A199-EBD46DB2E3F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76725" y="4505325"/>
              <a:ext cx="180976" cy="47626"/>
            </a:xfrm>
            <a:custGeom>
              <a:avLst/>
              <a:gdLst/>
              <a:ahLst/>
              <a:cxnLst/>
              <a:rect l="0" t="0" r="0" b="0"/>
              <a:pathLst>
                <a:path w="180976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34368"/>
                  </a:lnTo>
                  <a:lnTo>
                    <a:pt x="58314" y="15827"/>
                  </a:lnTo>
                  <a:lnTo>
                    <a:pt x="96538" y="4223"/>
                  </a:lnTo>
                  <a:lnTo>
                    <a:pt x="140994" y="55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897">
              <a:extLst>
                <a:ext uri="{FF2B5EF4-FFF2-40B4-BE49-F238E27FC236}">
                  <a16:creationId xmlns:a16="http://schemas.microsoft.com/office/drawing/2014/main" id="{78AB5992-3DA1-6C30-4FB5-5CFDB2638F0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23690" y="4533934"/>
              <a:ext cx="136015" cy="180942"/>
            </a:xfrm>
            <a:custGeom>
              <a:avLst/>
              <a:gdLst/>
              <a:ahLst/>
              <a:cxnLst/>
              <a:rect l="0" t="0" r="0" b="0"/>
              <a:pathLst>
                <a:path w="136015" h="180942">
                  <a:moveTo>
                    <a:pt x="43510" y="19016"/>
                  </a:moveTo>
                  <a:lnTo>
                    <a:pt x="43510" y="19016"/>
                  </a:lnTo>
                  <a:lnTo>
                    <a:pt x="43510" y="9525"/>
                  </a:lnTo>
                  <a:lnTo>
                    <a:pt x="48566" y="9501"/>
                  </a:lnTo>
                  <a:lnTo>
                    <a:pt x="50056" y="8440"/>
                  </a:lnTo>
                  <a:lnTo>
                    <a:pt x="51049" y="6674"/>
                  </a:lnTo>
                  <a:lnTo>
                    <a:pt x="52642" y="1291"/>
                  </a:lnTo>
                  <a:lnTo>
                    <a:pt x="51715" y="849"/>
                  </a:lnTo>
                  <a:lnTo>
                    <a:pt x="43892" y="0"/>
                  </a:lnTo>
                  <a:lnTo>
                    <a:pt x="25660" y="20693"/>
                  </a:lnTo>
                  <a:lnTo>
                    <a:pt x="4314" y="56475"/>
                  </a:lnTo>
                  <a:lnTo>
                    <a:pt x="3621" y="61980"/>
                  </a:lnTo>
                  <a:lnTo>
                    <a:pt x="4217" y="66709"/>
                  </a:lnTo>
                  <a:lnTo>
                    <a:pt x="0" y="83477"/>
                  </a:lnTo>
                  <a:lnTo>
                    <a:pt x="745" y="89506"/>
                  </a:lnTo>
                  <a:lnTo>
                    <a:pt x="12649" y="110588"/>
                  </a:lnTo>
                  <a:lnTo>
                    <a:pt x="24370" y="118232"/>
                  </a:lnTo>
                  <a:lnTo>
                    <a:pt x="36192" y="122143"/>
                  </a:lnTo>
                  <a:lnTo>
                    <a:pt x="45902" y="120237"/>
                  </a:lnTo>
                  <a:lnTo>
                    <a:pt x="58331" y="116920"/>
                  </a:lnTo>
                  <a:lnTo>
                    <a:pt x="81062" y="113994"/>
                  </a:lnTo>
                  <a:lnTo>
                    <a:pt x="91244" y="109559"/>
                  </a:lnTo>
                  <a:lnTo>
                    <a:pt x="104942" y="109705"/>
                  </a:lnTo>
                  <a:lnTo>
                    <a:pt x="129492" y="113365"/>
                  </a:lnTo>
                  <a:lnTo>
                    <a:pt x="132582" y="114723"/>
                  </a:lnTo>
                  <a:lnTo>
                    <a:pt x="134641" y="116688"/>
                  </a:lnTo>
                  <a:lnTo>
                    <a:pt x="136014" y="119055"/>
                  </a:lnTo>
                  <a:lnTo>
                    <a:pt x="134813" y="121692"/>
                  </a:lnTo>
                  <a:lnTo>
                    <a:pt x="87419" y="160609"/>
                  </a:lnTo>
                  <a:lnTo>
                    <a:pt x="60964" y="175828"/>
                  </a:lnTo>
                  <a:lnTo>
                    <a:pt x="33985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898">
              <a:extLst>
                <a:ext uri="{FF2B5EF4-FFF2-40B4-BE49-F238E27FC236}">
                  <a16:creationId xmlns:a16="http://schemas.microsoft.com/office/drawing/2014/main" id="{01C9B27A-2CAC-F2EC-97FB-BEBD29E9025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057650" y="4410250"/>
              <a:ext cx="709820" cy="18876"/>
            </a:xfrm>
            <a:custGeom>
              <a:avLst/>
              <a:gdLst/>
              <a:ahLst/>
              <a:cxnLst/>
              <a:rect l="0" t="0" r="0" b="0"/>
              <a:pathLst>
                <a:path w="709820" h="18876">
                  <a:moveTo>
                    <a:pt x="0" y="18875"/>
                  </a:moveTo>
                  <a:lnTo>
                    <a:pt x="0" y="18875"/>
                  </a:lnTo>
                  <a:lnTo>
                    <a:pt x="47089" y="18875"/>
                  </a:lnTo>
                  <a:lnTo>
                    <a:pt x="92269" y="18875"/>
                  </a:lnTo>
                  <a:lnTo>
                    <a:pt x="135289" y="16053"/>
                  </a:lnTo>
                  <a:lnTo>
                    <a:pt x="181549" y="11336"/>
                  </a:lnTo>
                  <a:lnTo>
                    <a:pt x="228770" y="9939"/>
                  </a:lnTo>
                  <a:lnTo>
                    <a:pt x="261484" y="9612"/>
                  </a:lnTo>
                  <a:lnTo>
                    <a:pt x="297191" y="9467"/>
                  </a:lnTo>
                  <a:lnTo>
                    <a:pt x="334226" y="9402"/>
                  </a:lnTo>
                  <a:lnTo>
                    <a:pt x="371853" y="9373"/>
                  </a:lnTo>
                  <a:lnTo>
                    <a:pt x="409743" y="9360"/>
                  </a:lnTo>
                  <a:lnTo>
                    <a:pt x="447751" y="6533"/>
                  </a:lnTo>
                  <a:lnTo>
                    <a:pt x="484750" y="2806"/>
                  </a:lnTo>
                  <a:lnTo>
                    <a:pt x="518833" y="1150"/>
                  </a:lnTo>
                  <a:lnTo>
                    <a:pt x="562715" y="218"/>
                  </a:lnTo>
                  <a:lnTo>
                    <a:pt x="597934" y="0"/>
                  </a:lnTo>
                  <a:lnTo>
                    <a:pt x="635107" y="961"/>
                  </a:lnTo>
                  <a:lnTo>
                    <a:pt x="677717" y="6394"/>
                  </a:lnTo>
                  <a:lnTo>
                    <a:pt x="709129" y="8961"/>
                  </a:lnTo>
                  <a:lnTo>
                    <a:pt x="709819" y="10149"/>
                  </a:lnTo>
                  <a:lnTo>
                    <a:pt x="704850" y="18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899">
              <a:extLst>
                <a:ext uri="{FF2B5EF4-FFF2-40B4-BE49-F238E27FC236}">
                  <a16:creationId xmlns:a16="http://schemas.microsoft.com/office/drawing/2014/main" id="{B4CC1619-2540-E9FF-2FDD-CF1D8473CE8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19625" y="4147859"/>
              <a:ext cx="161926" cy="174827"/>
            </a:xfrm>
            <a:custGeom>
              <a:avLst/>
              <a:gdLst/>
              <a:ahLst/>
              <a:cxnLst/>
              <a:rect l="0" t="0" r="0" b="0"/>
              <a:pathLst>
                <a:path w="161926" h="174827">
                  <a:moveTo>
                    <a:pt x="0" y="52666"/>
                  </a:moveTo>
                  <a:lnTo>
                    <a:pt x="0" y="52666"/>
                  </a:lnTo>
                  <a:lnTo>
                    <a:pt x="0" y="47609"/>
                  </a:lnTo>
                  <a:lnTo>
                    <a:pt x="2822" y="42305"/>
                  </a:lnTo>
                  <a:lnTo>
                    <a:pt x="30592" y="12667"/>
                  </a:lnTo>
                  <a:lnTo>
                    <a:pt x="37585" y="8430"/>
                  </a:lnTo>
                  <a:lnTo>
                    <a:pt x="44221" y="5489"/>
                  </a:lnTo>
                  <a:lnTo>
                    <a:pt x="50698" y="654"/>
                  </a:lnTo>
                  <a:lnTo>
                    <a:pt x="54965" y="0"/>
                  </a:lnTo>
                  <a:lnTo>
                    <a:pt x="65351" y="2095"/>
                  </a:lnTo>
                  <a:lnTo>
                    <a:pt x="74201" y="9376"/>
                  </a:lnTo>
                  <a:lnTo>
                    <a:pt x="78042" y="14281"/>
                  </a:lnTo>
                  <a:lnTo>
                    <a:pt x="79545" y="20726"/>
                  </a:lnTo>
                  <a:lnTo>
                    <a:pt x="76603" y="44966"/>
                  </a:lnTo>
                  <a:lnTo>
                    <a:pt x="63135" y="85950"/>
                  </a:lnTo>
                  <a:lnTo>
                    <a:pt x="42064" y="119213"/>
                  </a:lnTo>
                  <a:lnTo>
                    <a:pt x="2780" y="163074"/>
                  </a:lnTo>
                  <a:lnTo>
                    <a:pt x="1236" y="168059"/>
                  </a:lnTo>
                  <a:lnTo>
                    <a:pt x="824" y="170869"/>
                  </a:lnTo>
                  <a:lnTo>
                    <a:pt x="2666" y="172743"/>
                  </a:lnTo>
                  <a:lnTo>
                    <a:pt x="10358" y="174826"/>
                  </a:lnTo>
                  <a:lnTo>
                    <a:pt x="48989" y="168733"/>
                  </a:lnTo>
                  <a:lnTo>
                    <a:pt x="95430" y="167199"/>
                  </a:lnTo>
                  <a:lnTo>
                    <a:pt x="121762" y="165977"/>
                  </a:lnTo>
                  <a:lnTo>
                    <a:pt x="161925" y="157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900">
              <a:extLst>
                <a:ext uri="{FF2B5EF4-FFF2-40B4-BE49-F238E27FC236}">
                  <a16:creationId xmlns:a16="http://schemas.microsoft.com/office/drawing/2014/main" id="{DE77985E-A196-35B6-69E1-3FC4EC8C2E1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29125" y="4114800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37512"/>
                  </a:lnTo>
                  <a:lnTo>
                    <a:pt x="13183" y="29725"/>
                  </a:lnTo>
                  <a:lnTo>
                    <a:pt x="35648" y="16102"/>
                  </a:lnTo>
                  <a:lnTo>
                    <a:pt x="79026" y="285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901">
              <a:extLst>
                <a:ext uri="{FF2B5EF4-FFF2-40B4-BE49-F238E27FC236}">
                  <a16:creationId xmlns:a16="http://schemas.microsoft.com/office/drawing/2014/main" id="{BA6A2169-FFCB-2CF0-712A-419219182CD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391025" y="4143768"/>
              <a:ext cx="108703" cy="161533"/>
            </a:xfrm>
            <a:custGeom>
              <a:avLst/>
              <a:gdLst/>
              <a:ahLst/>
              <a:cxnLst/>
              <a:rect l="0" t="0" r="0" b="0"/>
              <a:pathLst>
                <a:path w="108703" h="161533">
                  <a:moveTo>
                    <a:pt x="38100" y="9132"/>
                  </a:moveTo>
                  <a:lnTo>
                    <a:pt x="38100" y="9132"/>
                  </a:lnTo>
                  <a:lnTo>
                    <a:pt x="47232" y="0"/>
                  </a:lnTo>
                  <a:lnTo>
                    <a:pt x="38885" y="14893"/>
                  </a:lnTo>
                  <a:lnTo>
                    <a:pt x="17023" y="44397"/>
                  </a:lnTo>
                  <a:lnTo>
                    <a:pt x="15582" y="50634"/>
                  </a:lnTo>
                  <a:lnTo>
                    <a:pt x="16804" y="63207"/>
                  </a:lnTo>
                  <a:lnTo>
                    <a:pt x="20874" y="73029"/>
                  </a:lnTo>
                  <a:lnTo>
                    <a:pt x="32110" y="87958"/>
                  </a:lnTo>
                  <a:lnTo>
                    <a:pt x="51495" y="97869"/>
                  </a:lnTo>
                  <a:lnTo>
                    <a:pt x="88579" y="111605"/>
                  </a:lnTo>
                  <a:lnTo>
                    <a:pt x="100564" y="119457"/>
                  </a:lnTo>
                  <a:lnTo>
                    <a:pt x="107490" y="121665"/>
                  </a:lnTo>
                  <a:lnTo>
                    <a:pt x="108702" y="124371"/>
                  </a:lnTo>
                  <a:lnTo>
                    <a:pt x="107226" y="133022"/>
                  </a:lnTo>
                  <a:lnTo>
                    <a:pt x="104292" y="136175"/>
                  </a:lnTo>
                  <a:lnTo>
                    <a:pt x="63763" y="149532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902">
              <a:extLst>
                <a:ext uri="{FF2B5EF4-FFF2-40B4-BE49-F238E27FC236}">
                  <a16:creationId xmlns:a16="http://schemas.microsoft.com/office/drawing/2014/main" id="{91BADA23-1FCA-02E0-9B2A-7307BA0F6D6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191000" y="4138149"/>
              <a:ext cx="146232" cy="176677"/>
            </a:xfrm>
            <a:custGeom>
              <a:avLst/>
              <a:gdLst/>
              <a:ahLst/>
              <a:cxnLst/>
              <a:rect l="0" t="0" r="0" b="0"/>
              <a:pathLst>
                <a:path w="146232" h="176677">
                  <a:moveTo>
                    <a:pt x="0" y="14751"/>
                  </a:moveTo>
                  <a:lnTo>
                    <a:pt x="0" y="14751"/>
                  </a:lnTo>
                  <a:lnTo>
                    <a:pt x="5056" y="9694"/>
                  </a:lnTo>
                  <a:lnTo>
                    <a:pt x="10361" y="7212"/>
                  </a:lnTo>
                  <a:lnTo>
                    <a:pt x="38602" y="0"/>
                  </a:lnTo>
                  <a:lnTo>
                    <a:pt x="69533" y="5686"/>
                  </a:lnTo>
                  <a:lnTo>
                    <a:pt x="77823" y="10017"/>
                  </a:lnTo>
                  <a:lnTo>
                    <a:pt x="80457" y="13712"/>
                  </a:lnTo>
                  <a:lnTo>
                    <a:pt x="83384" y="23461"/>
                  </a:lnTo>
                  <a:lnTo>
                    <a:pt x="82047" y="29025"/>
                  </a:lnTo>
                  <a:lnTo>
                    <a:pt x="70054" y="46967"/>
                  </a:lnTo>
                  <a:lnTo>
                    <a:pt x="32065" y="87396"/>
                  </a:lnTo>
                  <a:lnTo>
                    <a:pt x="34712" y="84785"/>
                  </a:lnTo>
                  <a:lnTo>
                    <a:pt x="59185" y="75543"/>
                  </a:lnTo>
                  <a:lnTo>
                    <a:pt x="86869" y="72380"/>
                  </a:lnTo>
                  <a:lnTo>
                    <a:pt x="119118" y="80144"/>
                  </a:lnTo>
                  <a:lnTo>
                    <a:pt x="132543" y="91159"/>
                  </a:lnTo>
                  <a:lnTo>
                    <a:pt x="144870" y="107829"/>
                  </a:lnTo>
                  <a:lnTo>
                    <a:pt x="146231" y="122794"/>
                  </a:lnTo>
                  <a:lnTo>
                    <a:pt x="145112" y="131230"/>
                  </a:lnTo>
                  <a:lnTo>
                    <a:pt x="142250" y="137912"/>
                  </a:lnTo>
                  <a:lnTo>
                    <a:pt x="133425" y="148159"/>
                  </a:lnTo>
                  <a:lnTo>
                    <a:pt x="109454" y="163361"/>
                  </a:lnTo>
                  <a:lnTo>
                    <a:pt x="78065" y="173732"/>
                  </a:lnTo>
                  <a:lnTo>
                    <a:pt x="35442" y="176417"/>
                  </a:lnTo>
                  <a:lnTo>
                    <a:pt x="9525" y="176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162">
            <a:extLst>
              <a:ext uri="{FF2B5EF4-FFF2-40B4-BE49-F238E27FC236}">
                <a16:creationId xmlns:a16="http://schemas.microsoft.com/office/drawing/2014/main" id="{0EB0F7FE-0FB1-7868-7CE3-F10376778384}"/>
              </a:ext>
            </a:extLst>
          </p:cNvPr>
          <p:cNvGrpSpPr/>
          <p:nvPr/>
        </p:nvGrpSpPr>
        <p:grpSpPr>
          <a:xfrm>
            <a:off x="5200650" y="4248150"/>
            <a:ext cx="219076" cy="104776"/>
            <a:chOff x="5200650" y="4248150"/>
            <a:chExt cx="219076" cy="104776"/>
          </a:xfrm>
        </p:grpSpPr>
        <p:sp>
          <p:nvSpPr>
            <p:cNvPr id="504" name="SMARTInkShape-903">
              <a:extLst>
                <a:ext uri="{FF2B5EF4-FFF2-40B4-BE49-F238E27FC236}">
                  <a16:creationId xmlns:a16="http://schemas.microsoft.com/office/drawing/2014/main" id="{AAEB536F-B2BB-78E7-EEFD-97672F98610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210175" y="43434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41156" y="8467"/>
                  </a:lnTo>
                  <a:lnTo>
                    <a:pt x="86956" y="1986"/>
                  </a:lnTo>
                  <a:lnTo>
                    <a:pt x="127012" y="589"/>
                  </a:lnTo>
                  <a:lnTo>
                    <a:pt x="172785" y="11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904">
              <a:extLst>
                <a:ext uri="{FF2B5EF4-FFF2-40B4-BE49-F238E27FC236}">
                  <a16:creationId xmlns:a16="http://schemas.microsoft.com/office/drawing/2014/main" id="{53575380-BB48-7184-64B2-53D6B180C1F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200650" y="42481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117" y="12504"/>
                  </a:lnTo>
                  <a:lnTo>
                    <a:pt x="41636" y="4585"/>
                  </a:lnTo>
                  <a:lnTo>
                    <a:pt x="86190" y="60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" name="SMARTInkShape-Group163">
            <a:extLst>
              <a:ext uri="{FF2B5EF4-FFF2-40B4-BE49-F238E27FC236}">
                <a16:creationId xmlns:a16="http://schemas.microsoft.com/office/drawing/2014/main" id="{54B5420F-8638-9E3C-F991-9E33368750C3}"/>
              </a:ext>
            </a:extLst>
          </p:cNvPr>
          <p:cNvGrpSpPr/>
          <p:nvPr/>
        </p:nvGrpSpPr>
        <p:grpSpPr>
          <a:xfrm>
            <a:off x="5727017" y="4143378"/>
            <a:ext cx="949897" cy="284478"/>
            <a:chOff x="5727017" y="4143378"/>
            <a:chExt cx="949897" cy="284478"/>
          </a:xfrm>
        </p:grpSpPr>
        <p:sp>
          <p:nvSpPr>
            <p:cNvPr id="507" name="SMARTInkShape-905">
              <a:extLst>
                <a:ext uri="{FF2B5EF4-FFF2-40B4-BE49-F238E27FC236}">
                  <a16:creationId xmlns:a16="http://schemas.microsoft.com/office/drawing/2014/main" id="{B980CC7C-0D50-4B53-4043-FD8DE65BCAD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505575" y="4152938"/>
              <a:ext cx="171339" cy="274918"/>
            </a:xfrm>
            <a:custGeom>
              <a:avLst/>
              <a:gdLst/>
              <a:ahLst/>
              <a:cxnLst/>
              <a:rect l="0" t="0" r="0" b="0"/>
              <a:pathLst>
                <a:path w="171339" h="274918">
                  <a:moveTo>
                    <a:pt x="0" y="28537"/>
                  </a:moveTo>
                  <a:lnTo>
                    <a:pt x="0" y="28537"/>
                  </a:lnTo>
                  <a:lnTo>
                    <a:pt x="5056" y="28537"/>
                  </a:lnTo>
                  <a:lnTo>
                    <a:pt x="10361" y="25715"/>
                  </a:lnTo>
                  <a:lnTo>
                    <a:pt x="13257" y="23480"/>
                  </a:lnTo>
                  <a:lnTo>
                    <a:pt x="22120" y="20998"/>
                  </a:lnTo>
                  <a:lnTo>
                    <a:pt x="67780" y="16364"/>
                  </a:lnTo>
                  <a:lnTo>
                    <a:pt x="114445" y="9334"/>
                  </a:lnTo>
                  <a:lnTo>
                    <a:pt x="161741" y="924"/>
                  </a:lnTo>
                  <a:lnTo>
                    <a:pt x="171071" y="0"/>
                  </a:lnTo>
                  <a:lnTo>
                    <a:pt x="171338" y="10086"/>
                  </a:lnTo>
                  <a:lnTo>
                    <a:pt x="161074" y="47026"/>
                  </a:lnTo>
                  <a:lnTo>
                    <a:pt x="149325" y="88343"/>
                  </a:lnTo>
                  <a:lnTo>
                    <a:pt x="131449" y="134542"/>
                  </a:lnTo>
                  <a:lnTo>
                    <a:pt x="114468" y="178277"/>
                  </a:lnTo>
                  <a:lnTo>
                    <a:pt x="109082" y="193513"/>
                  </a:lnTo>
                  <a:lnTo>
                    <a:pt x="100285" y="238489"/>
                  </a:lnTo>
                  <a:lnTo>
                    <a:pt x="95381" y="274917"/>
                  </a:lnTo>
                  <a:lnTo>
                    <a:pt x="95288" y="270754"/>
                  </a:lnTo>
                  <a:lnTo>
                    <a:pt x="96334" y="269391"/>
                  </a:lnTo>
                  <a:lnTo>
                    <a:pt x="104775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906">
              <a:extLst>
                <a:ext uri="{FF2B5EF4-FFF2-40B4-BE49-F238E27FC236}">
                  <a16:creationId xmlns:a16="http://schemas.microsoft.com/office/drawing/2014/main" id="{6474CE44-1D8F-80F9-E2FE-719D05FD9DD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286500" y="4171950"/>
              <a:ext cx="152263" cy="219076"/>
            </a:xfrm>
            <a:custGeom>
              <a:avLst/>
              <a:gdLst/>
              <a:ahLst/>
              <a:cxnLst/>
              <a:rect l="0" t="0" r="0" b="0"/>
              <a:pathLst>
                <a:path w="152263" h="21907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5760" y="34"/>
                  </a:lnTo>
                  <a:lnTo>
                    <a:pt x="91354" y="3"/>
                  </a:lnTo>
                  <a:lnTo>
                    <a:pt x="138600" y="0"/>
                  </a:lnTo>
                  <a:lnTo>
                    <a:pt x="151935" y="0"/>
                  </a:lnTo>
                  <a:lnTo>
                    <a:pt x="152262" y="5057"/>
                  </a:lnTo>
                  <a:lnTo>
                    <a:pt x="149516" y="10361"/>
                  </a:lnTo>
                  <a:lnTo>
                    <a:pt x="147303" y="13257"/>
                  </a:lnTo>
                  <a:lnTo>
                    <a:pt x="130275" y="59732"/>
                  </a:lnTo>
                  <a:lnTo>
                    <a:pt x="112399" y="103403"/>
                  </a:lnTo>
                  <a:lnTo>
                    <a:pt x="95418" y="144681"/>
                  </a:lnTo>
                  <a:lnTo>
                    <a:pt x="80456" y="184192"/>
                  </a:lnTo>
                  <a:lnTo>
                    <a:pt x="7620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907">
              <a:extLst>
                <a:ext uri="{FF2B5EF4-FFF2-40B4-BE49-F238E27FC236}">
                  <a16:creationId xmlns:a16="http://schemas.microsoft.com/office/drawing/2014/main" id="{FB50CDCF-EB49-3696-AED7-DA071CF62E1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115050" y="4143378"/>
              <a:ext cx="112106" cy="205911"/>
            </a:xfrm>
            <a:custGeom>
              <a:avLst/>
              <a:gdLst/>
              <a:ahLst/>
              <a:cxnLst/>
              <a:rect l="0" t="0" r="0" b="0"/>
              <a:pathLst>
                <a:path w="112106" h="205911">
                  <a:moveTo>
                    <a:pt x="85725" y="19047"/>
                  </a:moveTo>
                  <a:lnTo>
                    <a:pt x="85725" y="19047"/>
                  </a:lnTo>
                  <a:lnTo>
                    <a:pt x="85725" y="10846"/>
                  </a:lnTo>
                  <a:lnTo>
                    <a:pt x="95240" y="8"/>
                  </a:lnTo>
                  <a:lnTo>
                    <a:pt x="90190" y="0"/>
                  </a:lnTo>
                  <a:lnTo>
                    <a:pt x="84887" y="2821"/>
                  </a:lnTo>
                  <a:lnTo>
                    <a:pt x="41992" y="30588"/>
                  </a:lnTo>
                  <a:lnTo>
                    <a:pt x="22437" y="51042"/>
                  </a:lnTo>
                  <a:lnTo>
                    <a:pt x="8294" y="77211"/>
                  </a:lnTo>
                  <a:lnTo>
                    <a:pt x="1638" y="118927"/>
                  </a:lnTo>
                  <a:lnTo>
                    <a:pt x="215" y="154679"/>
                  </a:lnTo>
                  <a:lnTo>
                    <a:pt x="5740" y="169639"/>
                  </a:lnTo>
                  <a:lnTo>
                    <a:pt x="26534" y="196490"/>
                  </a:lnTo>
                  <a:lnTo>
                    <a:pt x="41427" y="203744"/>
                  </a:lnTo>
                  <a:lnTo>
                    <a:pt x="58629" y="205910"/>
                  </a:lnTo>
                  <a:lnTo>
                    <a:pt x="84046" y="201179"/>
                  </a:lnTo>
                  <a:lnTo>
                    <a:pt x="94857" y="195950"/>
                  </a:lnTo>
                  <a:lnTo>
                    <a:pt x="103189" y="187276"/>
                  </a:lnTo>
                  <a:lnTo>
                    <a:pt x="109362" y="176366"/>
                  </a:lnTo>
                  <a:lnTo>
                    <a:pt x="112105" y="164461"/>
                  </a:lnTo>
                  <a:lnTo>
                    <a:pt x="110720" y="158323"/>
                  </a:lnTo>
                  <a:lnTo>
                    <a:pt x="96111" y="136085"/>
                  </a:lnTo>
                  <a:lnTo>
                    <a:pt x="82719" y="121188"/>
                  </a:lnTo>
                  <a:lnTo>
                    <a:pt x="73453" y="117360"/>
                  </a:lnTo>
                  <a:lnTo>
                    <a:pt x="68019" y="116338"/>
                  </a:lnTo>
                  <a:lnTo>
                    <a:pt x="53514" y="120849"/>
                  </a:lnTo>
                  <a:lnTo>
                    <a:pt x="17709" y="140364"/>
                  </a:lnTo>
                  <a:lnTo>
                    <a:pt x="0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908">
              <a:extLst>
                <a:ext uri="{FF2B5EF4-FFF2-40B4-BE49-F238E27FC236}">
                  <a16:creationId xmlns:a16="http://schemas.microsoft.com/office/drawing/2014/main" id="{72C39671-001A-8FAB-CDFD-E3EBC2E60CF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162675" y="4171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909">
              <a:extLst>
                <a:ext uri="{FF2B5EF4-FFF2-40B4-BE49-F238E27FC236}">
                  <a16:creationId xmlns:a16="http://schemas.microsoft.com/office/drawing/2014/main" id="{60D34521-377A-94C3-FFA6-420CA88F648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63043" y="4314825"/>
              <a:ext cx="9133" cy="1"/>
            </a:xfrm>
            <a:custGeom>
              <a:avLst/>
              <a:gdLst/>
              <a:ahLst/>
              <a:cxnLst/>
              <a:rect l="0" t="0" r="0" b="0"/>
              <a:pathLst>
                <a:path w="91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910">
              <a:extLst>
                <a:ext uri="{FF2B5EF4-FFF2-40B4-BE49-F238E27FC236}">
                  <a16:creationId xmlns:a16="http://schemas.microsoft.com/office/drawing/2014/main" id="{7CDC50BE-5E87-AD3E-D99F-BA8FB8F22E3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27017" y="4143968"/>
              <a:ext cx="144767" cy="189265"/>
            </a:xfrm>
            <a:custGeom>
              <a:avLst/>
              <a:gdLst/>
              <a:ahLst/>
              <a:cxnLst/>
              <a:rect l="0" t="0" r="0" b="0"/>
              <a:pathLst>
                <a:path w="144767" h="189265">
                  <a:moveTo>
                    <a:pt x="83233" y="27982"/>
                  </a:moveTo>
                  <a:lnTo>
                    <a:pt x="83233" y="27982"/>
                  </a:lnTo>
                  <a:lnTo>
                    <a:pt x="91434" y="19781"/>
                  </a:lnTo>
                  <a:lnTo>
                    <a:pt x="102156" y="18467"/>
                  </a:lnTo>
                  <a:lnTo>
                    <a:pt x="97189" y="13404"/>
                  </a:lnTo>
                  <a:lnTo>
                    <a:pt x="94654" y="12972"/>
                  </a:lnTo>
                  <a:lnTo>
                    <a:pt x="91904" y="13742"/>
                  </a:lnTo>
                  <a:lnTo>
                    <a:pt x="74514" y="19882"/>
                  </a:lnTo>
                  <a:lnTo>
                    <a:pt x="56075" y="26499"/>
                  </a:lnTo>
                  <a:lnTo>
                    <a:pt x="20338" y="54023"/>
                  </a:lnTo>
                  <a:lnTo>
                    <a:pt x="5919" y="82735"/>
                  </a:lnTo>
                  <a:lnTo>
                    <a:pt x="0" y="123110"/>
                  </a:lnTo>
                  <a:lnTo>
                    <a:pt x="4260" y="144697"/>
                  </a:lnTo>
                  <a:lnTo>
                    <a:pt x="13208" y="160288"/>
                  </a:lnTo>
                  <a:lnTo>
                    <a:pt x="37297" y="182583"/>
                  </a:lnTo>
                  <a:lnTo>
                    <a:pt x="50117" y="186652"/>
                  </a:lnTo>
                  <a:lnTo>
                    <a:pt x="79161" y="189264"/>
                  </a:lnTo>
                  <a:lnTo>
                    <a:pt x="92359" y="183977"/>
                  </a:lnTo>
                  <a:lnTo>
                    <a:pt x="118079" y="163336"/>
                  </a:lnTo>
                  <a:lnTo>
                    <a:pt x="125179" y="154109"/>
                  </a:lnTo>
                  <a:lnTo>
                    <a:pt x="137715" y="112364"/>
                  </a:lnTo>
                  <a:lnTo>
                    <a:pt x="144766" y="72270"/>
                  </a:lnTo>
                  <a:lnTo>
                    <a:pt x="141169" y="29385"/>
                  </a:lnTo>
                  <a:lnTo>
                    <a:pt x="138791" y="24684"/>
                  </a:lnTo>
                  <a:lnTo>
                    <a:pt x="130503" y="16638"/>
                  </a:lnTo>
                  <a:lnTo>
                    <a:pt x="108880" y="6159"/>
                  </a:lnTo>
                  <a:lnTo>
                    <a:pt x="61903" y="296"/>
                  </a:lnTo>
                  <a:lnTo>
                    <a:pt x="56313" y="0"/>
                  </a:lnTo>
                  <a:lnTo>
                    <a:pt x="47280" y="2492"/>
                  </a:lnTo>
                  <a:lnTo>
                    <a:pt x="43389" y="4639"/>
                  </a:lnTo>
                  <a:lnTo>
                    <a:pt x="41854" y="6070"/>
                  </a:lnTo>
                  <a:lnTo>
                    <a:pt x="45133" y="8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164">
            <a:extLst>
              <a:ext uri="{FF2B5EF4-FFF2-40B4-BE49-F238E27FC236}">
                <a16:creationId xmlns:a16="http://schemas.microsoft.com/office/drawing/2014/main" id="{547BFDC1-E415-3807-365F-ECA1F590429B}"/>
              </a:ext>
            </a:extLst>
          </p:cNvPr>
          <p:cNvGrpSpPr/>
          <p:nvPr/>
        </p:nvGrpSpPr>
        <p:grpSpPr>
          <a:xfrm>
            <a:off x="5015583" y="4802541"/>
            <a:ext cx="737518" cy="327361"/>
            <a:chOff x="5015583" y="4802541"/>
            <a:chExt cx="737518" cy="327361"/>
          </a:xfrm>
        </p:grpSpPr>
        <p:sp>
          <p:nvSpPr>
            <p:cNvPr id="514" name="SMARTInkShape-911">
              <a:extLst>
                <a:ext uri="{FF2B5EF4-FFF2-40B4-BE49-F238E27FC236}">
                  <a16:creationId xmlns:a16="http://schemas.microsoft.com/office/drawing/2014/main" id="{275141D0-1557-2E91-05D6-6C23BC6D462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48325" y="5040166"/>
              <a:ext cx="104776" cy="17610"/>
            </a:xfrm>
            <a:custGeom>
              <a:avLst/>
              <a:gdLst/>
              <a:ahLst/>
              <a:cxnLst/>
              <a:rect l="0" t="0" r="0" b="0"/>
              <a:pathLst>
                <a:path w="104776" h="17610">
                  <a:moveTo>
                    <a:pt x="0" y="17609"/>
                  </a:moveTo>
                  <a:lnTo>
                    <a:pt x="0" y="17609"/>
                  </a:lnTo>
                  <a:lnTo>
                    <a:pt x="15210" y="11064"/>
                  </a:lnTo>
                  <a:lnTo>
                    <a:pt x="58542" y="0"/>
                  </a:lnTo>
                  <a:lnTo>
                    <a:pt x="104775" y="8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912">
              <a:extLst>
                <a:ext uri="{FF2B5EF4-FFF2-40B4-BE49-F238E27FC236}">
                  <a16:creationId xmlns:a16="http://schemas.microsoft.com/office/drawing/2014/main" id="{D86825A4-EAB0-C8C0-9B71-BAAAF50AC76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644104" y="4973374"/>
              <a:ext cx="99472" cy="149525"/>
            </a:xfrm>
            <a:custGeom>
              <a:avLst/>
              <a:gdLst/>
              <a:ahLst/>
              <a:cxnLst/>
              <a:rect l="0" t="0" r="0" b="0"/>
              <a:pathLst>
                <a:path w="99472" h="149525">
                  <a:moveTo>
                    <a:pt x="32796" y="8201"/>
                  </a:moveTo>
                  <a:lnTo>
                    <a:pt x="32796" y="8201"/>
                  </a:lnTo>
                  <a:lnTo>
                    <a:pt x="37852" y="3145"/>
                  </a:lnTo>
                  <a:lnTo>
                    <a:pt x="43157" y="662"/>
                  </a:lnTo>
                  <a:lnTo>
                    <a:pt x="46053" y="0"/>
                  </a:lnTo>
                  <a:lnTo>
                    <a:pt x="47984" y="617"/>
                  </a:lnTo>
                  <a:lnTo>
                    <a:pt x="49271" y="2088"/>
                  </a:lnTo>
                  <a:lnTo>
                    <a:pt x="50129" y="4125"/>
                  </a:lnTo>
                  <a:lnTo>
                    <a:pt x="51338" y="17106"/>
                  </a:lnTo>
                  <a:lnTo>
                    <a:pt x="33878" y="56999"/>
                  </a:lnTo>
                  <a:lnTo>
                    <a:pt x="17062" y="102547"/>
                  </a:lnTo>
                  <a:lnTo>
                    <a:pt x="4249" y="128398"/>
                  </a:lnTo>
                  <a:lnTo>
                    <a:pt x="1066" y="132783"/>
                  </a:lnTo>
                  <a:lnTo>
                    <a:pt x="0" y="135705"/>
                  </a:lnTo>
                  <a:lnTo>
                    <a:pt x="350" y="137654"/>
                  </a:lnTo>
                  <a:lnTo>
                    <a:pt x="8511" y="145838"/>
                  </a:lnTo>
                  <a:lnTo>
                    <a:pt x="14242" y="148749"/>
                  </a:lnTo>
                  <a:lnTo>
                    <a:pt x="17252" y="149524"/>
                  </a:lnTo>
                  <a:lnTo>
                    <a:pt x="26240" y="147564"/>
                  </a:lnTo>
                  <a:lnTo>
                    <a:pt x="43200" y="143333"/>
                  </a:lnTo>
                  <a:lnTo>
                    <a:pt x="83455" y="140563"/>
                  </a:lnTo>
                  <a:lnTo>
                    <a:pt x="99471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913">
              <a:extLst>
                <a:ext uri="{FF2B5EF4-FFF2-40B4-BE49-F238E27FC236}">
                  <a16:creationId xmlns:a16="http://schemas.microsoft.com/office/drawing/2014/main" id="{9155AB61-9EF0-00DB-DC04-A201C735678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553075" y="5000775"/>
              <a:ext cx="75254" cy="114151"/>
            </a:xfrm>
            <a:custGeom>
              <a:avLst/>
              <a:gdLst/>
              <a:ahLst/>
              <a:cxnLst/>
              <a:rect l="0" t="0" r="0" b="0"/>
              <a:pathLst>
                <a:path w="75254" h="114151">
                  <a:moveTo>
                    <a:pt x="66675" y="18900"/>
                  </a:moveTo>
                  <a:lnTo>
                    <a:pt x="66675" y="18900"/>
                  </a:lnTo>
                  <a:lnTo>
                    <a:pt x="66675" y="1566"/>
                  </a:lnTo>
                  <a:lnTo>
                    <a:pt x="65617" y="994"/>
                  </a:lnTo>
                  <a:lnTo>
                    <a:pt x="53418" y="0"/>
                  </a:lnTo>
                  <a:lnTo>
                    <a:pt x="47377" y="2739"/>
                  </a:lnTo>
                  <a:lnTo>
                    <a:pt x="26230" y="16105"/>
                  </a:lnTo>
                  <a:lnTo>
                    <a:pt x="22241" y="22244"/>
                  </a:lnTo>
                  <a:lnTo>
                    <a:pt x="19329" y="36082"/>
                  </a:lnTo>
                  <a:lnTo>
                    <a:pt x="19076" y="51045"/>
                  </a:lnTo>
                  <a:lnTo>
                    <a:pt x="20125" y="53029"/>
                  </a:lnTo>
                  <a:lnTo>
                    <a:pt x="21884" y="54353"/>
                  </a:lnTo>
                  <a:lnTo>
                    <a:pt x="27254" y="56477"/>
                  </a:lnTo>
                  <a:lnTo>
                    <a:pt x="35918" y="63443"/>
                  </a:lnTo>
                  <a:lnTo>
                    <a:pt x="44743" y="66670"/>
                  </a:lnTo>
                  <a:lnTo>
                    <a:pt x="69014" y="82691"/>
                  </a:lnTo>
                  <a:lnTo>
                    <a:pt x="73005" y="88879"/>
                  </a:lnTo>
                  <a:lnTo>
                    <a:pt x="75253" y="98313"/>
                  </a:lnTo>
                  <a:lnTo>
                    <a:pt x="73452" y="101476"/>
                  </a:lnTo>
                  <a:lnTo>
                    <a:pt x="65807" y="107811"/>
                  </a:lnTo>
                  <a:lnTo>
                    <a:pt x="55353" y="111333"/>
                  </a:lnTo>
                  <a:lnTo>
                    <a:pt x="0" y="11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914">
              <a:extLst>
                <a:ext uri="{FF2B5EF4-FFF2-40B4-BE49-F238E27FC236}">
                  <a16:creationId xmlns:a16="http://schemas.microsoft.com/office/drawing/2014/main" id="{C361D48F-D419-8180-3AFE-7BE6BEB4461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19725" y="5011905"/>
              <a:ext cx="109944" cy="110102"/>
            </a:xfrm>
            <a:custGeom>
              <a:avLst/>
              <a:gdLst/>
              <a:ahLst/>
              <a:cxnLst/>
              <a:rect l="0" t="0" r="0" b="0"/>
              <a:pathLst>
                <a:path w="109944" h="110102">
                  <a:moveTo>
                    <a:pt x="0" y="45870"/>
                  </a:moveTo>
                  <a:lnTo>
                    <a:pt x="0" y="45870"/>
                  </a:lnTo>
                  <a:lnTo>
                    <a:pt x="42816" y="44812"/>
                  </a:lnTo>
                  <a:lnTo>
                    <a:pt x="86345" y="32613"/>
                  </a:lnTo>
                  <a:lnTo>
                    <a:pt x="99314" y="28536"/>
                  </a:lnTo>
                  <a:lnTo>
                    <a:pt x="101134" y="26906"/>
                  </a:lnTo>
                  <a:lnTo>
                    <a:pt x="103157" y="22272"/>
                  </a:lnTo>
                  <a:lnTo>
                    <a:pt x="104755" y="20614"/>
                  </a:lnTo>
                  <a:lnTo>
                    <a:pt x="109352" y="18770"/>
                  </a:lnTo>
                  <a:lnTo>
                    <a:pt x="109943" y="17219"/>
                  </a:lnTo>
                  <a:lnTo>
                    <a:pt x="109279" y="15128"/>
                  </a:lnTo>
                  <a:lnTo>
                    <a:pt x="107778" y="12676"/>
                  </a:lnTo>
                  <a:lnTo>
                    <a:pt x="95552" y="4167"/>
                  </a:lnTo>
                  <a:lnTo>
                    <a:pt x="78524" y="0"/>
                  </a:lnTo>
                  <a:lnTo>
                    <a:pt x="33001" y="6600"/>
                  </a:lnTo>
                  <a:lnTo>
                    <a:pt x="27291" y="9106"/>
                  </a:lnTo>
                  <a:lnTo>
                    <a:pt x="18127" y="17536"/>
                  </a:lnTo>
                  <a:lnTo>
                    <a:pt x="7017" y="34182"/>
                  </a:lnTo>
                  <a:lnTo>
                    <a:pt x="5942" y="49142"/>
                  </a:lnTo>
                  <a:lnTo>
                    <a:pt x="10111" y="85263"/>
                  </a:lnTo>
                  <a:lnTo>
                    <a:pt x="16990" y="98346"/>
                  </a:lnTo>
                  <a:lnTo>
                    <a:pt x="22720" y="105530"/>
                  </a:lnTo>
                  <a:lnTo>
                    <a:pt x="34440" y="109427"/>
                  </a:lnTo>
                  <a:lnTo>
                    <a:pt x="49173" y="110101"/>
                  </a:lnTo>
                  <a:lnTo>
                    <a:pt x="76200" y="103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915">
              <a:extLst>
                <a:ext uri="{FF2B5EF4-FFF2-40B4-BE49-F238E27FC236}">
                  <a16:creationId xmlns:a16="http://schemas.microsoft.com/office/drawing/2014/main" id="{3B31DE6D-6118-E59C-B81D-457BAD9C1E8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67325" y="5038725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40020" y="115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916">
              <a:extLst>
                <a:ext uri="{FF2B5EF4-FFF2-40B4-BE49-F238E27FC236}">
                  <a16:creationId xmlns:a16="http://schemas.microsoft.com/office/drawing/2014/main" id="{6760FF7D-9EB3-1ECB-BF8C-90417BB4E59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286378" y="5010150"/>
              <a:ext cx="114298" cy="119752"/>
            </a:xfrm>
            <a:custGeom>
              <a:avLst/>
              <a:gdLst/>
              <a:ahLst/>
              <a:cxnLst/>
              <a:rect l="0" t="0" r="0" b="0"/>
              <a:pathLst>
                <a:path w="114298" h="119752">
                  <a:moveTo>
                    <a:pt x="9522" y="0"/>
                  </a:moveTo>
                  <a:lnTo>
                    <a:pt x="9522" y="0"/>
                  </a:lnTo>
                  <a:lnTo>
                    <a:pt x="14578" y="0"/>
                  </a:lnTo>
                  <a:lnTo>
                    <a:pt x="16067" y="1058"/>
                  </a:lnTo>
                  <a:lnTo>
                    <a:pt x="17061" y="2822"/>
                  </a:lnTo>
                  <a:lnTo>
                    <a:pt x="18459" y="13183"/>
                  </a:lnTo>
                  <a:lnTo>
                    <a:pt x="17727" y="23851"/>
                  </a:lnTo>
                  <a:lnTo>
                    <a:pt x="9325" y="67014"/>
                  </a:lnTo>
                  <a:lnTo>
                    <a:pt x="8" y="114117"/>
                  </a:lnTo>
                  <a:lnTo>
                    <a:pt x="0" y="119302"/>
                  </a:lnTo>
                  <a:lnTo>
                    <a:pt x="1057" y="119751"/>
                  </a:lnTo>
                  <a:lnTo>
                    <a:pt x="9718" y="116385"/>
                  </a:lnTo>
                  <a:lnTo>
                    <a:pt x="52513" y="113424"/>
                  </a:lnTo>
                  <a:lnTo>
                    <a:pt x="88374" y="103975"/>
                  </a:lnTo>
                  <a:lnTo>
                    <a:pt x="11429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917">
              <a:extLst>
                <a:ext uri="{FF2B5EF4-FFF2-40B4-BE49-F238E27FC236}">
                  <a16:creationId xmlns:a16="http://schemas.microsoft.com/office/drawing/2014/main" id="{A2A69231-CB2D-4D75-37FB-DACB1EC6A31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29200" y="488632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5793"/>
                  </a:lnTo>
                  <a:lnTo>
                    <a:pt x="90407" y="1144"/>
                  </a:lnTo>
                  <a:lnTo>
                    <a:pt x="134876" y="10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918">
              <a:extLst>
                <a:ext uri="{FF2B5EF4-FFF2-40B4-BE49-F238E27FC236}">
                  <a16:creationId xmlns:a16="http://schemas.microsoft.com/office/drawing/2014/main" id="{3CBE7199-D977-76C1-E598-BBE9BB8D55A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015583" y="4802541"/>
              <a:ext cx="194593" cy="207596"/>
            </a:xfrm>
            <a:custGeom>
              <a:avLst/>
              <a:gdLst/>
              <a:ahLst/>
              <a:cxnLst/>
              <a:rect l="0" t="0" r="0" b="0"/>
              <a:pathLst>
                <a:path w="194593" h="207596">
                  <a:moveTo>
                    <a:pt x="23142" y="7584"/>
                  </a:moveTo>
                  <a:lnTo>
                    <a:pt x="23142" y="7584"/>
                  </a:lnTo>
                  <a:lnTo>
                    <a:pt x="13651" y="7584"/>
                  </a:lnTo>
                  <a:lnTo>
                    <a:pt x="37470" y="6526"/>
                  </a:lnTo>
                  <a:lnTo>
                    <a:pt x="67208" y="45"/>
                  </a:lnTo>
                  <a:lnTo>
                    <a:pt x="86118" y="0"/>
                  </a:lnTo>
                  <a:lnTo>
                    <a:pt x="128165" y="9870"/>
                  </a:lnTo>
                  <a:lnTo>
                    <a:pt x="153365" y="20736"/>
                  </a:lnTo>
                  <a:lnTo>
                    <a:pt x="157582" y="24819"/>
                  </a:lnTo>
                  <a:lnTo>
                    <a:pt x="162270" y="34999"/>
                  </a:lnTo>
                  <a:lnTo>
                    <a:pt x="161529" y="49402"/>
                  </a:lnTo>
                  <a:lnTo>
                    <a:pt x="156614" y="65328"/>
                  </a:lnTo>
                  <a:lnTo>
                    <a:pt x="129683" y="100295"/>
                  </a:lnTo>
                  <a:lnTo>
                    <a:pt x="88796" y="136798"/>
                  </a:lnTo>
                  <a:lnTo>
                    <a:pt x="44880" y="176921"/>
                  </a:lnTo>
                  <a:lnTo>
                    <a:pt x="26760" y="191813"/>
                  </a:lnTo>
                  <a:lnTo>
                    <a:pt x="14689" y="199048"/>
                  </a:lnTo>
                  <a:lnTo>
                    <a:pt x="7743" y="203804"/>
                  </a:lnTo>
                  <a:lnTo>
                    <a:pt x="0" y="206482"/>
                  </a:lnTo>
                  <a:lnTo>
                    <a:pt x="306" y="206857"/>
                  </a:lnTo>
                  <a:lnTo>
                    <a:pt x="43643" y="207564"/>
                  </a:lnTo>
                  <a:lnTo>
                    <a:pt x="81311" y="207595"/>
                  </a:lnTo>
                  <a:lnTo>
                    <a:pt x="127295" y="206547"/>
                  </a:lnTo>
                  <a:lnTo>
                    <a:pt x="172865" y="198967"/>
                  </a:lnTo>
                  <a:lnTo>
                    <a:pt x="194592" y="198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5" name="SMARTInkShape-Group165">
            <a:extLst>
              <a:ext uri="{FF2B5EF4-FFF2-40B4-BE49-F238E27FC236}">
                <a16:creationId xmlns:a16="http://schemas.microsoft.com/office/drawing/2014/main" id="{C1FC9633-C82D-2D63-95FA-9E1DD0651B0C}"/>
              </a:ext>
            </a:extLst>
          </p:cNvPr>
          <p:cNvGrpSpPr/>
          <p:nvPr/>
        </p:nvGrpSpPr>
        <p:grpSpPr>
          <a:xfrm>
            <a:off x="6010275" y="4857750"/>
            <a:ext cx="152401" cy="95251"/>
            <a:chOff x="6010275" y="4857750"/>
            <a:chExt cx="152401" cy="95251"/>
          </a:xfrm>
        </p:grpSpPr>
        <p:sp>
          <p:nvSpPr>
            <p:cNvPr id="523" name="SMARTInkShape-919">
              <a:extLst>
                <a:ext uri="{FF2B5EF4-FFF2-40B4-BE49-F238E27FC236}">
                  <a16:creationId xmlns:a16="http://schemas.microsoft.com/office/drawing/2014/main" id="{66FFAEF3-B650-B227-CA3F-1E2A122F33E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010275" y="4943867"/>
              <a:ext cx="152401" cy="9134"/>
            </a:xfrm>
            <a:custGeom>
              <a:avLst/>
              <a:gdLst/>
              <a:ahLst/>
              <a:cxnLst/>
              <a:rect l="0" t="0" r="0" b="0"/>
              <a:pathLst>
                <a:path w="152401" h="9134">
                  <a:moveTo>
                    <a:pt x="0" y="9133"/>
                  </a:moveTo>
                  <a:lnTo>
                    <a:pt x="0" y="9133"/>
                  </a:lnTo>
                  <a:lnTo>
                    <a:pt x="44527" y="2588"/>
                  </a:lnTo>
                  <a:lnTo>
                    <a:pt x="73662" y="0"/>
                  </a:lnTo>
                  <a:lnTo>
                    <a:pt x="116238" y="7844"/>
                  </a:lnTo>
                  <a:lnTo>
                    <a:pt x="152400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920">
              <a:extLst>
                <a:ext uri="{FF2B5EF4-FFF2-40B4-BE49-F238E27FC236}">
                  <a16:creationId xmlns:a16="http://schemas.microsoft.com/office/drawing/2014/main" id="{30DF6757-62D7-F913-8EB4-8BDCDA2F062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29325" y="48577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548" y="0"/>
                  </a:lnTo>
                  <a:lnTo>
                    <a:pt x="92012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166">
            <a:extLst>
              <a:ext uri="{FF2B5EF4-FFF2-40B4-BE49-F238E27FC236}">
                <a16:creationId xmlns:a16="http://schemas.microsoft.com/office/drawing/2014/main" id="{2AE167C1-4FEC-5BDA-CEF1-ED5895BCFA0C}"/>
              </a:ext>
            </a:extLst>
          </p:cNvPr>
          <p:cNvGrpSpPr/>
          <p:nvPr/>
        </p:nvGrpSpPr>
        <p:grpSpPr>
          <a:xfrm>
            <a:off x="6305550" y="4572041"/>
            <a:ext cx="533401" cy="514310"/>
            <a:chOff x="6305550" y="4572041"/>
            <a:chExt cx="533401" cy="514310"/>
          </a:xfrm>
        </p:grpSpPr>
        <p:sp>
          <p:nvSpPr>
            <p:cNvPr id="526" name="SMARTInkShape-921">
              <a:extLst>
                <a:ext uri="{FF2B5EF4-FFF2-40B4-BE49-F238E27FC236}">
                  <a16:creationId xmlns:a16="http://schemas.microsoft.com/office/drawing/2014/main" id="{11951059-CD5C-5A31-F312-3DA50017088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648450" y="4852286"/>
              <a:ext cx="190501" cy="14990"/>
            </a:xfrm>
            <a:custGeom>
              <a:avLst/>
              <a:gdLst/>
              <a:ahLst/>
              <a:cxnLst/>
              <a:rect l="0" t="0" r="0" b="0"/>
              <a:pathLst>
                <a:path w="190501" h="14990">
                  <a:moveTo>
                    <a:pt x="0" y="14989"/>
                  </a:moveTo>
                  <a:lnTo>
                    <a:pt x="0" y="14989"/>
                  </a:lnTo>
                  <a:lnTo>
                    <a:pt x="42842" y="12167"/>
                  </a:lnTo>
                  <a:lnTo>
                    <a:pt x="88074" y="6347"/>
                  </a:lnTo>
                  <a:lnTo>
                    <a:pt x="133659" y="5581"/>
                  </a:lnTo>
                  <a:lnTo>
                    <a:pt x="163907" y="0"/>
                  </a:lnTo>
                  <a:lnTo>
                    <a:pt x="190500" y="5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922">
              <a:extLst>
                <a:ext uri="{FF2B5EF4-FFF2-40B4-BE49-F238E27FC236}">
                  <a16:creationId xmlns:a16="http://schemas.microsoft.com/office/drawing/2014/main" id="{4C7CCDF7-D973-A988-7614-B428169376F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05550" y="4572041"/>
              <a:ext cx="257176" cy="152360"/>
            </a:xfrm>
            <a:custGeom>
              <a:avLst/>
              <a:gdLst/>
              <a:ahLst/>
              <a:cxnLst/>
              <a:rect l="0" t="0" r="0" b="0"/>
              <a:pathLst>
                <a:path w="257176" h="152360">
                  <a:moveTo>
                    <a:pt x="0" y="142834"/>
                  </a:moveTo>
                  <a:lnTo>
                    <a:pt x="0" y="142834"/>
                  </a:lnTo>
                  <a:lnTo>
                    <a:pt x="5056" y="142834"/>
                  </a:lnTo>
                  <a:lnTo>
                    <a:pt x="10361" y="137189"/>
                  </a:lnTo>
                  <a:lnTo>
                    <a:pt x="51205" y="91813"/>
                  </a:lnTo>
                  <a:lnTo>
                    <a:pt x="88359" y="46282"/>
                  </a:lnTo>
                  <a:lnTo>
                    <a:pt x="98264" y="35439"/>
                  </a:lnTo>
                  <a:lnTo>
                    <a:pt x="101882" y="25959"/>
                  </a:lnTo>
                  <a:lnTo>
                    <a:pt x="104203" y="12738"/>
                  </a:lnTo>
                  <a:lnTo>
                    <a:pt x="114264" y="0"/>
                  </a:lnTo>
                  <a:lnTo>
                    <a:pt x="149946" y="40664"/>
                  </a:lnTo>
                  <a:lnTo>
                    <a:pt x="194756" y="81035"/>
                  </a:lnTo>
                  <a:lnTo>
                    <a:pt x="205754" y="90539"/>
                  </a:lnTo>
                  <a:lnTo>
                    <a:pt x="230858" y="102404"/>
                  </a:lnTo>
                  <a:lnTo>
                    <a:pt x="253878" y="131023"/>
                  </a:lnTo>
                  <a:lnTo>
                    <a:pt x="256198" y="139923"/>
                  </a:lnTo>
                  <a:lnTo>
                    <a:pt x="257175" y="15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923">
              <a:extLst>
                <a:ext uri="{FF2B5EF4-FFF2-40B4-BE49-F238E27FC236}">
                  <a16:creationId xmlns:a16="http://schemas.microsoft.com/office/drawing/2014/main" id="{49376F9C-5E28-B4A9-690B-D85D195CB67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00800" y="4839689"/>
              <a:ext cx="112140" cy="75212"/>
            </a:xfrm>
            <a:custGeom>
              <a:avLst/>
              <a:gdLst/>
              <a:ahLst/>
              <a:cxnLst/>
              <a:rect l="0" t="0" r="0" b="0"/>
              <a:pathLst>
                <a:path w="112140" h="75212">
                  <a:moveTo>
                    <a:pt x="0" y="37111"/>
                  </a:moveTo>
                  <a:lnTo>
                    <a:pt x="0" y="37111"/>
                  </a:lnTo>
                  <a:lnTo>
                    <a:pt x="29659" y="10274"/>
                  </a:lnTo>
                  <a:lnTo>
                    <a:pt x="41756" y="4017"/>
                  </a:lnTo>
                  <a:lnTo>
                    <a:pt x="69591" y="0"/>
                  </a:lnTo>
                  <a:lnTo>
                    <a:pt x="84905" y="509"/>
                  </a:lnTo>
                  <a:lnTo>
                    <a:pt x="95239" y="4263"/>
                  </a:lnTo>
                  <a:lnTo>
                    <a:pt x="107007" y="12326"/>
                  </a:lnTo>
                  <a:lnTo>
                    <a:pt x="111058" y="21157"/>
                  </a:lnTo>
                  <a:lnTo>
                    <a:pt x="112139" y="26475"/>
                  </a:lnTo>
                  <a:lnTo>
                    <a:pt x="110743" y="32136"/>
                  </a:lnTo>
                  <a:lnTo>
                    <a:pt x="103547" y="44073"/>
                  </a:lnTo>
                  <a:lnTo>
                    <a:pt x="87595" y="57636"/>
                  </a:lnTo>
                  <a:lnTo>
                    <a:pt x="52262" y="72165"/>
                  </a:lnTo>
                  <a:lnTo>
                    <a:pt x="28575" y="7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924">
              <a:extLst>
                <a:ext uri="{FF2B5EF4-FFF2-40B4-BE49-F238E27FC236}">
                  <a16:creationId xmlns:a16="http://schemas.microsoft.com/office/drawing/2014/main" id="{C3B6D1B7-F99C-B2EE-CD10-D3E60BECCAD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19850" y="4734075"/>
              <a:ext cx="19051" cy="352276"/>
            </a:xfrm>
            <a:custGeom>
              <a:avLst/>
              <a:gdLst/>
              <a:ahLst/>
              <a:cxnLst/>
              <a:rect l="0" t="0" r="0" b="0"/>
              <a:pathLst>
                <a:path w="19051" h="352276">
                  <a:moveTo>
                    <a:pt x="9525" y="18900"/>
                  </a:moveTo>
                  <a:lnTo>
                    <a:pt x="9525" y="18900"/>
                  </a:lnTo>
                  <a:lnTo>
                    <a:pt x="14581" y="13843"/>
                  </a:lnTo>
                  <a:lnTo>
                    <a:pt x="17064" y="8539"/>
                  </a:lnTo>
                  <a:lnTo>
                    <a:pt x="19016" y="0"/>
                  </a:lnTo>
                  <a:lnTo>
                    <a:pt x="19049" y="45520"/>
                  </a:lnTo>
                  <a:lnTo>
                    <a:pt x="19050" y="90640"/>
                  </a:lnTo>
                  <a:lnTo>
                    <a:pt x="19050" y="135759"/>
                  </a:lnTo>
                  <a:lnTo>
                    <a:pt x="19050" y="177703"/>
                  </a:lnTo>
                  <a:lnTo>
                    <a:pt x="17992" y="211187"/>
                  </a:lnTo>
                  <a:lnTo>
                    <a:pt x="12505" y="257672"/>
                  </a:lnTo>
                  <a:lnTo>
                    <a:pt x="9918" y="302893"/>
                  </a:lnTo>
                  <a:lnTo>
                    <a:pt x="8544" y="326098"/>
                  </a:lnTo>
                  <a:lnTo>
                    <a:pt x="0" y="35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SMARTInkShape-Group167">
            <a:extLst>
              <a:ext uri="{FF2B5EF4-FFF2-40B4-BE49-F238E27FC236}">
                <a16:creationId xmlns:a16="http://schemas.microsoft.com/office/drawing/2014/main" id="{C152AA12-E375-D0F6-BB6E-FEBC04E81C7A}"/>
              </a:ext>
            </a:extLst>
          </p:cNvPr>
          <p:cNvGrpSpPr/>
          <p:nvPr/>
        </p:nvGrpSpPr>
        <p:grpSpPr>
          <a:xfrm>
            <a:off x="6344974" y="4686843"/>
            <a:ext cx="1208352" cy="504283"/>
            <a:chOff x="6344974" y="4686843"/>
            <a:chExt cx="1208352" cy="504283"/>
          </a:xfrm>
        </p:grpSpPr>
        <p:sp>
          <p:nvSpPr>
            <p:cNvPr id="531" name="SMARTInkShape-925">
              <a:extLst>
                <a:ext uri="{FF2B5EF4-FFF2-40B4-BE49-F238E27FC236}">
                  <a16:creationId xmlns:a16="http://schemas.microsoft.com/office/drawing/2014/main" id="{2B12B0F1-2955-5E0B-9194-79D15893199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344974" y="5124450"/>
              <a:ext cx="1208352" cy="66676"/>
            </a:xfrm>
            <a:custGeom>
              <a:avLst/>
              <a:gdLst/>
              <a:ahLst/>
              <a:cxnLst/>
              <a:rect l="0" t="0" r="0" b="0"/>
              <a:pathLst>
                <a:path w="1208352" h="66676">
                  <a:moveTo>
                    <a:pt x="8201" y="66675"/>
                  </a:moveTo>
                  <a:lnTo>
                    <a:pt x="8201" y="66675"/>
                  </a:lnTo>
                  <a:lnTo>
                    <a:pt x="0" y="66675"/>
                  </a:lnTo>
                  <a:lnTo>
                    <a:pt x="36852" y="66675"/>
                  </a:lnTo>
                  <a:lnTo>
                    <a:pt x="77721" y="66675"/>
                  </a:lnTo>
                  <a:lnTo>
                    <a:pt x="110007" y="65617"/>
                  </a:lnTo>
                  <a:lnTo>
                    <a:pt x="149050" y="61619"/>
                  </a:lnTo>
                  <a:lnTo>
                    <a:pt x="182631" y="59136"/>
                  </a:lnTo>
                  <a:lnTo>
                    <a:pt x="228159" y="57738"/>
                  </a:lnTo>
                  <a:lnTo>
                    <a:pt x="260477" y="56354"/>
                  </a:lnTo>
                  <a:lnTo>
                    <a:pt x="296007" y="52210"/>
                  </a:lnTo>
                  <a:lnTo>
                    <a:pt x="335787" y="46842"/>
                  </a:lnTo>
                  <a:lnTo>
                    <a:pt x="378162" y="41985"/>
                  </a:lnTo>
                  <a:lnTo>
                    <a:pt x="421690" y="39826"/>
                  </a:lnTo>
                  <a:lnTo>
                    <a:pt x="468552" y="38867"/>
                  </a:lnTo>
                  <a:lnTo>
                    <a:pt x="492901" y="38612"/>
                  </a:lnTo>
                  <a:lnTo>
                    <a:pt x="539712" y="38328"/>
                  </a:lnTo>
                  <a:lnTo>
                    <a:pt x="585212" y="37142"/>
                  </a:lnTo>
                  <a:lnTo>
                    <a:pt x="630127" y="33088"/>
                  </a:lnTo>
                  <a:lnTo>
                    <a:pt x="677607" y="30581"/>
                  </a:lnTo>
                  <a:lnTo>
                    <a:pt x="702122" y="29913"/>
                  </a:lnTo>
                  <a:lnTo>
                    <a:pt x="749116" y="29169"/>
                  </a:lnTo>
                  <a:lnTo>
                    <a:pt x="793638" y="28839"/>
                  </a:lnTo>
                  <a:lnTo>
                    <a:pt x="834592" y="28692"/>
                  </a:lnTo>
                  <a:lnTo>
                    <a:pt x="873961" y="28627"/>
                  </a:lnTo>
                  <a:lnTo>
                    <a:pt x="911567" y="28598"/>
                  </a:lnTo>
                  <a:lnTo>
                    <a:pt x="945919" y="28585"/>
                  </a:lnTo>
                  <a:lnTo>
                    <a:pt x="989953" y="23522"/>
                  </a:lnTo>
                  <a:lnTo>
                    <a:pt x="1036212" y="19933"/>
                  </a:lnTo>
                  <a:lnTo>
                    <a:pt x="1082195" y="16402"/>
                  </a:lnTo>
                  <a:lnTo>
                    <a:pt x="1118055" y="11562"/>
                  </a:lnTo>
                  <a:lnTo>
                    <a:pt x="1156550" y="10128"/>
                  </a:lnTo>
                  <a:lnTo>
                    <a:pt x="1175803" y="8736"/>
                  </a:lnTo>
                  <a:lnTo>
                    <a:pt x="1208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926">
              <a:extLst>
                <a:ext uri="{FF2B5EF4-FFF2-40B4-BE49-F238E27FC236}">
                  <a16:creationId xmlns:a16="http://schemas.microsoft.com/office/drawing/2014/main" id="{302BF7D9-D6DD-ED3A-F07A-D01165D1A03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241225" y="4839145"/>
              <a:ext cx="93007" cy="111415"/>
            </a:xfrm>
            <a:custGeom>
              <a:avLst/>
              <a:gdLst/>
              <a:ahLst/>
              <a:cxnLst/>
              <a:rect l="0" t="0" r="0" b="0"/>
              <a:pathLst>
                <a:path w="93007" h="111415">
                  <a:moveTo>
                    <a:pt x="35875" y="28130"/>
                  </a:moveTo>
                  <a:lnTo>
                    <a:pt x="35875" y="28130"/>
                  </a:lnTo>
                  <a:lnTo>
                    <a:pt x="35875" y="18639"/>
                  </a:lnTo>
                  <a:lnTo>
                    <a:pt x="30819" y="18615"/>
                  </a:lnTo>
                  <a:lnTo>
                    <a:pt x="17561" y="33778"/>
                  </a:lnTo>
                  <a:lnTo>
                    <a:pt x="5284" y="53321"/>
                  </a:lnTo>
                  <a:lnTo>
                    <a:pt x="0" y="72518"/>
                  </a:lnTo>
                  <a:lnTo>
                    <a:pt x="1586" y="85252"/>
                  </a:lnTo>
                  <a:lnTo>
                    <a:pt x="5819" y="96909"/>
                  </a:lnTo>
                  <a:lnTo>
                    <a:pt x="11228" y="105618"/>
                  </a:lnTo>
                  <a:lnTo>
                    <a:pt x="15210" y="108364"/>
                  </a:lnTo>
                  <a:lnTo>
                    <a:pt x="25280" y="111414"/>
                  </a:lnTo>
                  <a:lnTo>
                    <a:pt x="47905" y="108077"/>
                  </a:lnTo>
                  <a:lnTo>
                    <a:pt x="69661" y="100383"/>
                  </a:lnTo>
                  <a:lnTo>
                    <a:pt x="80172" y="91640"/>
                  </a:lnTo>
                  <a:lnTo>
                    <a:pt x="87313" y="81757"/>
                  </a:lnTo>
                  <a:lnTo>
                    <a:pt x="90486" y="73837"/>
                  </a:lnTo>
                  <a:lnTo>
                    <a:pt x="92959" y="26704"/>
                  </a:lnTo>
                  <a:lnTo>
                    <a:pt x="93006" y="15948"/>
                  </a:lnTo>
                  <a:lnTo>
                    <a:pt x="91954" y="13658"/>
                  </a:lnTo>
                  <a:lnTo>
                    <a:pt x="90194" y="12133"/>
                  </a:lnTo>
                  <a:lnTo>
                    <a:pt x="85416" y="9379"/>
                  </a:lnTo>
                  <a:lnTo>
                    <a:pt x="76777" y="2936"/>
                  </a:lnTo>
                  <a:lnTo>
                    <a:pt x="67515" y="556"/>
                  </a:lnTo>
                  <a:lnTo>
                    <a:pt x="61226" y="0"/>
                  </a:lnTo>
                  <a:lnTo>
                    <a:pt x="46679" y="4743"/>
                  </a:lnTo>
                  <a:lnTo>
                    <a:pt x="37854" y="12796"/>
                  </a:lnTo>
                  <a:lnTo>
                    <a:pt x="31464" y="22373"/>
                  </a:lnTo>
                  <a:lnTo>
                    <a:pt x="26350" y="37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927">
              <a:extLst>
                <a:ext uri="{FF2B5EF4-FFF2-40B4-BE49-F238E27FC236}">
                  <a16:creationId xmlns:a16="http://schemas.microsoft.com/office/drawing/2014/main" id="{CB84B97A-316A-A855-CC33-3A6501A1C1C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77075" y="4791618"/>
              <a:ext cx="124846" cy="92564"/>
            </a:xfrm>
            <a:custGeom>
              <a:avLst/>
              <a:gdLst/>
              <a:ahLst/>
              <a:cxnLst/>
              <a:rect l="0" t="0" r="0" b="0"/>
              <a:pathLst>
                <a:path w="124846" h="92564">
                  <a:moveTo>
                    <a:pt x="28575" y="28032"/>
                  </a:moveTo>
                  <a:lnTo>
                    <a:pt x="28575" y="28032"/>
                  </a:lnTo>
                  <a:lnTo>
                    <a:pt x="50695" y="8734"/>
                  </a:lnTo>
                  <a:lnTo>
                    <a:pt x="64763" y="2206"/>
                  </a:lnTo>
                  <a:lnTo>
                    <a:pt x="89110" y="0"/>
                  </a:lnTo>
                  <a:lnTo>
                    <a:pt x="100635" y="2520"/>
                  </a:lnTo>
                  <a:lnTo>
                    <a:pt x="110343" y="8227"/>
                  </a:lnTo>
                  <a:lnTo>
                    <a:pt x="121714" y="17819"/>
                  </a:lnTo>
                  <a:lnTo>
                    <a:pt x="124534" y="24398"/>
                  </a:lnTo>
                  <a:lnTo>
                    <a:pt x="124845" y="40175"/>
                  </a:lnTo>
                  <a:lnTo>
                    <a:pt x="121456" y="52125"/>
                  </a:lnTo>
                  <a:lnTo>
                    <a:pt x="110775" y="67626"/>
                  </a:lnTo>
                  <a:lnTo>
                    <a:pt x="101092" y="77379"/>
                  </a:lnTo>
                  <a:lnTo>
                    <a:pt x="80607" y="86464"/>
                  </a:lnTo>
                  <a:lnTo>
                    <a:pt x="55633" y="92264"/>
                  </a:lnTo>
                  <a:lnTo>
                    <a:pt x="37426" y="92563"/>
                  </a:lnTo>
                  <a:lnTo>
                    <a:pt x="0" y="8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928">
              <a:extLst>
                <a:ext uri="{FF2B5EF4-FFF2-40B4-BE49-F238E27FC236}">
                  <a16:creationId xmlns:a16="http://schemas.microsoft.com/office/drawing/2014/main" id="{EC29D93D-97B8-DBA4-159F-A95E5495270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086600" y="4686843"/>
              <a:ext cx="28573" cy="323308"/>
            </a:xfrm>
            <a:custGeom>
              <a:avLst/>
              <a:gdLst/>
              <a:ahLst/>
              <a:cxnLst/>
              <a:rect l="0" t="0" r="0" b="0"/>
              <a:pathLst>
                <a:path w="28573" h="323308">
                  <a:moveTo>
                    <a:pt x="0" y="28032"/>
                  </a:moveTo>
                  <a:lnTo>
                    <a:pt x="0" y="28032"/>
                  </a:lnTo>
                  <a:lnTo>
                    <a:pt x="0" y="22975"/>
                  </a:lnTo>
                  <a:lnTo>
                    <a:pt x="2822" y="17671"/>
                  </a:lnTo>
                  <a:lnTo>
                    <a:pt x="6545" y="11785"/>
                  </a:lnTo>
                  <a:lnTo>
                    <a:pt x="9409" y="0"/>
                  </a:lnTo>
                  <a:lnTo>
                    <a:pt x="14547" y="4674"/>
                  </a:lnTo>
                  <a:lnTo>
                    <a:pt x="17049" y="9889"/>
                  </a:lnTo>
                  <a:lnTo>
                    <a:pt x="18972" y="43080"/>
                  </a:lnTo>
                  <a:lnTo>
                    <a:pt x="21857" y="76748"/>
                  </a:lnTo>
                  <a:lnTo>
                    <a:pt x="27691" y="123426"/>
                  </a:lnTo>
                  <a:lnTo>
                    <a:pt x="28459" y="170926"/>
                  </a:lnTo>
                  <a:lnTo>
                    <a:pt x="28559" y="216639"/>
                  </a:lnTo>
                  <a:lnTo>
                    <a:pt x="28572" y="263902"/>
                  </a:lnTo>
                  <a:lnTo>
                    <a:pt x="19050" y="32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SMARTInkShape-Group168">
            <a:extLst>
              <a:ext uri="{FF2B5EF4-FFF2-40B4-BE49-F238E27FC236}">
                <a16:creationId xmlns:a16="http://schemas.microsoft.com/office/drawing/2014/main" id="{3A70156A-DE0A-8454-DC7D-F9EB90B883AA}"/>
              </a:ext>
            </a:extLst>
          </p:cNvPr>
          <p:cNvGrpSpPr/>
          <p:nvPr/>
        </p:nvGrpSpPr>
        <p:grpSpPr>
          <a:xfrm>
            <a:off x="6553365" y="5364550"/>
            <a:ext cx="314161" cy="426651"/>
            <a:chOff x="6553365" y="5364550"/>
            <a:chExt cx="314161" cy="426651"/>
          </a:xfrm>
        </p:grpSpPr>
        <p:sp>
          <p:nvSpPr>
            <p:cNvPr id="536" name="SMARTInkShape-929">
              <a:extLst>
                <a:ext uri="{FF2B5EF4-FFF2-40B4-BE49-F238E27FC236}">
                  <a16:creationId xmlns:a16="http://schemas.microsoft.com/office/drawing/2014/main" id="{606ADDC8-31C6-4EB6-3E44-20E9FD99A02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696075" y="5505460"/>
              <a:ext cx="171451" cy="114291"/>
            </a:xfrm>
            <a:custGeom>
              <a:avLst/>
              <a:gdLst/>
              <a:ahLst/>
              <a:cxnLst/>
              <a:rect l="0" t="0" r="0" b="0"/>
              <a:pathLst>
                <a:path w="171451" h="114291">
                  <a:moveTo>
                    <a:pt x="0" y="114290"/>
                  </a:moveTo>
                  <a:lnTo>
                    <a:pt x="0" y="114290"/>
                  </a:lnTo>
                  <a:lnTo>
                    <a:pt x="19297" y="92170"/>
                  </a:lnTo>
                  <a:lnTo>
                    <a:pt x="41504" y="64144"/>
                  </a:lnTo>
                  <a:lnTo>
                    <a:pt x="59937" y="39887"/>
                  </a:lnTo>
                  <a:lnTo>
                    <a:pt x="66084" y="21358"/>
                  </a:lnTo>
                  <a:lnTo>
                    <a:pt x="66675" y="0"/>
                  </a:lnTo>
                  <a:lnTo>
                    <a:pt x="110523" y="38783"/>
                  </a:lnTo>
                  <a:lnTo>
                    <a:pt x="154482" y="70929"/>
                  </a:lnTo>
                  <a:lnTo>
                    <a:pt x="171450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930">
              <a:extLst>
                <a:ext uri="{FF2B5EF4-FFF2-40B4-BE49-F238E27FC236}">
                  <a16:creationId xmlns:a16="http://schemas.microsoft.com/office/drawing/2014/main" id="{5EAFC4A4-858D-5B31-DCFA-E91F5CE9794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772275" y="5639231"/>
              <a:ext cx="70917" cy="56720"/>
            </a:xfrm>
            <a:custGeom>
              <a:avLst/>
              <a:gdLst/>
              <a:ahLst/>
              <a:cxnLst/>
              <a:rect l="0" t="0" r="0" b="0"/>
              <a:pathLst>
                <a:path w="70917" h="56720">
                  <a:moveTo>
                    <a:pt x="9525" y="37669"/>
                  </a:moveTo>
                  <a:lnTo>
                    <a:pt x="9525" y="37669"/>
                  </a:lnTo>
                  <a:lnTo>
                    <a:pt x="9525" y="32613"/>
                  </a:lnTo>
                  <a:lnTo>
                    <a:pt x="12347" y="27308"/>
                  </a:lnTo>
                  <a:lnTo>
                    <a:pt x="14581" y="24412"/>
                  </a:lnTo>
                  <a:lnTo>
                    <a:pt x="19886" y="21194"/>
                  </a:lnTo>
                  <a:lnTo>
                    <a:pt x="22782" y="20336"/>
                  </a:lnTo>
                  <a:lnTo>
                    <a:pt x="24713" y="18706"/>
                  </a:lnTo>
                  <a:lnTo>
                    <a:pt x="26858" y="14071"/>
                  </a:lnTo>
                  <a:lnTo>
                    <a:pt x="28488" y="12413"/>
                  </a:lnTo>
                  <a:lnTo>
                    <a:pt x="47806" y="1749"/>
                  </a:lnTo>
                  <a:lnTo>
                    <a:pt x="60361" y="0"/>
                  </a:lnTo>
                  <a:lnTo>
                    <a:pt x="63524" y="1973"/>
                  </a:lnTo>
                  <a:lnTo>
                    <a:pt x="69861" y="9809"/>
                  </a:lnTo>
                  <a:lnTo>
                    <a:pt x="70916" y="13804"/>
                  </a:lnTo>
                  <a:lnTo>
                    <a:pt x="70561" y="17526"/>
                  </a:lnTo>
                  <a:lnTo>
                    <a:pt x="67344" y="24483"/>
                  </a:lnTo>
                  <a:lnTo>
                    <a:pt x="48589" y="45836"/>
                  </a:lnTo>
                  <a:lnTo>
                    <a:pt x="39939" y="51882"/>
                  </a:lnTo>
                  <a:lnTo>
                    <a:pt x="29120" y="55286"/>
                  </a:lnTo>
                  <a:lnTo>
                    <a:pt x="0" y="5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931">
              <a:extLst>
                <a:ext uri="{FF2B5EF4-FFF2-40B4-BE49-F238E27FC236}">
                  <a16:creationId xmlns:a16="http://schemas.microsoft.com/office/drawing/2014/main" id="{EB873155-9946-033D-BDDB-DCDB4F5A467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781800" y="5600816"/>
              <a:ext cx="28402" cy="190385"/>
            </a:xfrm>
            <a:custGeom>
              <a:avLst/>
              <a:gdLst/>
              <a:ahLst/>
              <a:cxnLst/>
              <a:rect l="0" t="0" r="0" b="0"/>
              <a:pathLst>
                <a:path w="28402" h="190385">
                  <a:moveTo>
                    <a:pt x="9525" y="9409"/>
                  </a:moveTo>
                  <a:lnTo>
                    <a:pt x="9525" y="9409"/>
                  </a:lnTo>
                  <a:lnTo>
                    <a:pt x="14581" y="9409"/>
                  </a:lnTo>
                  <a:lnTo>
                    <a:pt x="16070" y="8351"/>
                  </a:lnTo>
                  <a:lnTo>
                    <a:pt x="17063" y="6587"/>
                  </a:lnTo>
                  <a:lnTo>
                    <a:pt x="19016" y="0"/>
                  </a:lnTo>
                  <a:lnTo>
                    <a:pt x="24096" y="10031"/>
                  </a:lnTo>
                  <a:lnTo>
                    <a:pt x="27985" y="54490"/>
                  </a:lnTo>
                  <a:lnTo>
                    <a:pt x="28401" y="91558"/>
                  </a:lnTo>
                  <a:lnTo>
                    <a:pt x="25702" y="122650"/>
                  </a:lnTo>
                  <a:lnTo>
                    <a:pt x="17810" y="163590"/>
                  </a:lnTo>
                  <a:lnTo>
                    <a:pt x="0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932">
              <a:extLst>
                <a:ext uri="{FF2B5EF4-FFF2-40B4-BE49-F238E27FC236}">
                  <a16:creationId xmlns:a16="http://schemas.microsoft.com/office/drawing/2014/main" id="{4B5756DE-0A01-7210-1326-A52724DD2CF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53365" y="5364550"/>
              <a:ext cx="228436" cy="235425"/>
            </a:xfrm>
            <a:custGeom>
              <a:avLst/>
              <a:gdLst/>
              <a:ahLst/>
              <a:cxnLst/>
              <a:rect l="0" t="0" r="0" b="0"/>
              <a:pathLst>
                <a:path w="228436" h="235425">
                  <a:moveTo>
                    <a:pt x="18885" y="74225"/>
                  </a:moveTo>
                  <a:lnTo>
                    <a:pt x="18885" y="74225"/>
                  </a:lnTo>
                  <a:lnTo>
                    <a:pt x="28998" y="74225"/>
                  </a:lnTo>
                  <a:lnTo>
                    <a:pt x="31977" y="73167"/>
                  </a:lnTo>
                  <a:lnTo>
                    <a:pt x="33963" y="71403"/>
                  </a:lnTo>
                  <a:lnTo>
                    <a:pt x="35287" y="69169"/>
                  </a:lnTo>
                  <a:lnTo>
                    <a:pt x="37227" y="67680"/>
                  </a:lnTo>
                  <a:lnTo>
                    <a:pt x="45904" y="65092"/>
                  </a:lnTo>
                  <a:lnTo>
                    <a:pt x="57111" y="69873"/>
                  </a:lnTo>
                  <a:lnTo>
                    <a:pt x="65155" y="77935"/>
                  </a:lnTo>
                  <a:lnTo>
                    <a:pt x="82207" y="107522"/>
                  </a:lnTo>
                  <a:lnTo>
                    <a:pt x="88656" y="123949"/>
                  </a:lnTo>
                  <a:lnTo>
                    <a:pt x="89406" y="141832"/>
                  </a:lnTo>
                  <a:lnTo>
                    <a:pt x="83076" y="187770"/>
                  </a:lnTo>
                  <a:lnTo>
                    <a:pt x="66609" y="230634"/>
                  </a:lnTo>
                  <a:lnTo>
                    <a:pt x="64460" y="232472"/>
                  </a:lnTo>
                  <a:lnTo>
                    <a:pt x="61968" y="233699"/>
                  </a:lnTo>
                  <a:lnTo>
                    <a:pt x="48349" y="235424"/>
                  </a:lnTo>
                  <a:lnTo>
                    <a:pt x="39741" y="233005"/>
                  </a:lnTo>
                  <a:lnTo>
                    <a:pt x="25592" y="222829"/>
                  </a:lnTo>
                  <a:lnTo>
                    <a:pt x="6217" y="191088"/>
                  </a:lnTo>
                  <a:lnTo>
                    <a:pt x="1726" y="177525"/>
                  </a:lnTo>
                  <a:lnTo>
                    <a:pt x="0" y="138610"/>
                  </a:lnTo>
                  <a:lnTo>
                    <a:pt x="8051" y="101862"/>
                  </a:lnTo>
                  <a:lnTo>
                    <a:pt x="24141" y="80651"/>
                  </a:lnTo>
                  <a:lnTo>
                    <a:pt x="69621" y="43899"/>
                  </a:lnTo>
                  <a:lnTo>
                    <a:pt x="115384" y="22657"/>
                  </a:lnTo>
                  <a:lnTo>
                    <a:pt x="161924" y="4692"/>
                  </a:lnTo>
                  <a:lnTo>
                    <a:pt x="190384" y="0"/>
                  </a:lnTo>
                  <a:lnTo>
                    <a:pt x="203763" y="1726"/>
                  </a:lnTo>
                  <a:lnTo>
                    <a:pt x="228435" y="7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3" name="SMARTInkShape-Group169">
            <a:extLst>
              <a:ext uri="{FF2B5EF4-FFF2-40B4-BE49-F238E27FC236}">
                <a16:creationId xmlns:a16="http://schemas.microsoft.com/office/drawing/2014/main" id="{0AB49E9A-847D-2A7D-5581-5F7DD42A50A6}"/>
              </a:ext>
            </a:extLst>
          </p:cNvPr>
          <p:cNvGrpSpPr/>
          <p:nvPr/>
        </p:nvGrpSpPr>
        <p:grpSpPr>
          <a:xfrm>
            <a:off x="7791450" y="4972050"/>
            <a:ext cx="180976" cy="95251"/>
            <a:chOff x="7791450" y="4972050"/>
            <a:chExt cx="180976" cy="95251"/>
          </a:xfrm>
        </p:grpSpPr>
        <p:sp>
          <p:nvSpPr>
            <p:cNvPr id="541" name="SMARTInkShape-933">
              <a:extLst>
                <a:ext uri="{FF2B5EF4-FFF2-40B4-BE49-F238E27FC236}">
                  <a16:creationId xmlns:a16="http://schemas.microsoft.com/office/drawing/2014/main" id="{4A89D1E7-4BB0-B2E4-37D0-FEE7608083A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791450" y="5067300"/>
              <a:ext cx="180976" cy="1"/>
            </a:xfrm>
            <a:custGeom>
              <a:avLst/>
              <a:gdLst/>
              <a:ahLst/>
              <a:cxnLst/>
              <a:rect l="0" t="0" r="0" b="0"/>
              <a:pathLst>
                <a:path w="180976" h="1">
                  <a:moveTo>
                    <a:pt x="0" y="0"/>
                  </a:moveTo>
                  <a:lnTo>
                    <a:pt x="0" y="0"/>
                  </a:lnTo>
                  <a:lnTo>
                    <a:pt x="44779" y="0"/>
                  </a:lnTo>
                  <a:lnTo>
                    <a:pt x="89427" y="0"/>
                  </a:lnTo>
                  <a:lnTo>
                    <a:pt x="124922" y="0"/>
                  </a:lnTo>
                  <a:lnTo>
                    <a:pt x="170144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934">
              <a:extLst>
                <a:ext uri="{FF2B5EF4-FFF2-40B4-BE49-F238E27FC236}">
                  <a16:creationId xmlns:a16="http://schemas.microsoft.com/office/drawing/2014/main" id="{2932C369-FD33-2F85-E9BB-AFE72177856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791450" y="4972050"/>
              <a:ext cx="114301" cy="9516"/>
            </a:xfrm>
            <a:custGeom>
              <a:avLst/>
              <a:gdLst/>
              <a:ahLst/>
              <a:cxnLst/>
              <a:rect l="0" t="0" r="0" b="0"/>
              <a:pathLst>
                <a:path w="114301" h="951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10113" y="4465"/>
                  </a:lnTo>
                  <a:lnTo>
                    <a:pt x="53673" y="588"/>
                  </a:lnTo>
                  <a:lnTo>
                    <a:pt x="94945" y="5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170">
            <a:extLst>
              <a:ext uri="{FF2B5EF4-FFF2-40B4-BE49-F238E27FC236}">
                <a16:creationId xmlns:a16="http://schemas.microsoft.com/office/drawing/2014/main" id="{C42B01FD-3F3D-BA16-2AFC-4E3BB64E38B3}"/>
              </a:ext>
            </a:extLst>
          </p:cNvPr>
          <p:cNvGrpSpPr/>
          <p:nvPr/>
        </p:nvGrpSpPr>
        <p:grpSpPr>
          <a:xfrm>
            <a:off x="8115300" y="4888076"/>
            <a:ext cx="694169" cy="225859"/>
            <a:chOff x="8115300" y="4888076"/>
            <a:chExt cx="694169" cy="225859"/>
          </a:xfrm>
        </p:grpSpPr>
        <p:sp>
          <p:nvSpPr>
            <p:cNvPr id="544" name="SMARTInkShape-935">
              <a:extLst>
                <a:ext uri="{FF2B5EF4-FFF2-40B4-BE49-F238E27FC236}">
                  <a16:creationId xmlns:a16="http://schemas.microsoft.com/office/drawing/2014/main" id="{83FDF79C-64C7-CA51-21DD-A0EB21A1E1D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641149" y="4888076"/>
              <a:ext cx="168320" cy="225859"/>
            </a:xfrm>
            <a:custGeom>
              <a:avLst/>
              <a:gdLst/>
              <a:ahLst/>
              <a:cxnLst/>
              <a:rect l="0" t="0" r="0" b="0"/>
              <a:pathLst>
                <a:path w="168320" h="225859">
                  <a:moveTo>
                    <a:pt x="83751" y="26824"/>
                  </a:moveTo>
                  <a:lnTo>
                    <a:pt x="83751" y="26824"/>
                  </a:lnTo>
                  <a:lnTo>
                    <a:pt x="88808" y="21768"/>
                  </a:lnTo>
                  <a:lnTo>
                    <a:pt x="94112" y="19285"/>
                  </a:lnTo>
                  <a:lnTo>
                    <a:pt x="111197" y="12635"/>
                  </a:lnTo>
                  <a:lnTo>
                    <a:pt x="114748" y="9956"/>
                  </a:lnTo>
                  <a:lnTo>
                    <a:pt x="118695" y="4158"/>
                  </a:lnTo>
                  <a:lnTo>
                    <a:pt x="118688" y="2188"/>
                  </a:lnTo>
                  <a:lnTo>
                    <a:pt x="117625" y="874"/>
                  </a:lnTo>
                  <a:lnTo>
                    <a:pt x="115858" y="0"/>
                  </a:lnTo>
                  <a:lnTo>
                    <a:pt x="91269" y="6199"/>
                  </a:lnTo>
                  <a:lnTo>
                    <a:pt x="58505" y="20685"/>
                  </a:lnTo>
                  <a:lnTo>
                    <a:pt x="48543" y="29740"/>
                  </a:lnTo>
                  <a:lnTo>
                    <a:pt x="33522" y="52800"/>
                  </a:lnTo>
                  <a:lnTo>
                    <a:pt x="32273" y="57900"/>
                  </a:lnTo>
                  <a:lnTo>
                    <a:pt x="32499" y="62358"/>
                  </a:lnTo>
                  <a:lnTo>
                    <a:pt x="35572" y="70133"/>
                  </a:lnTo>
                  <a:lnTo>
                    <a:pt x="58453" y="96629"/>
                  </a:lnTo>
                  <a:lnTo>
                    <a:pt x="104450" y="124894"/>
                  </a:lnTo>
                  <a:lnTo>
                    <a:pt x="115175" y="137086"/>
                  </a:lnTo>
                  <a:lnTo>
                    <a:pt x="127863" y="165139"/>
                  </a:lnTo>
                  <a:lnTo>
                    <a:pt x="130681" y="186555"/>
                  </a:lnTo>
                  <a:lnTo>
                    <a:pt x="128247" y="195888"/>
                  </a:lnTo>
                  <a:lnTo>
                    <a:pt x="118102" y="209915"/>
                  </a:lnTo>
                  <a:lnTo>
                    <a:pt x="113002" y="215560"/>
                  </a:lnTo>
                  <a:lnTo>
                    <a:pt x="101689" y="221831"/>
                  </a:lnTo>
                  <a:lnTo>
                    <a:pt x="72126" y="225858"/>
                  </a:lnTo>
                  <a:lnTo>
                    <a:pt x="27005" y="218561"/>
                  </a:lnTo>
                  <a:lnTo>
                    <a:pt x="18666" y="215052"/>
                  </a:lnTo>
                  <a:lnTo>
                    <a:pt x="4691" y="204176"/>
                  </a:lnTo>
                  <a:lnTo>
                    <a:pt x="989" y="195252"/>
                  </a:lnTo>
                  <a:lnTo>
                    <a:pt x="0" y="189910"/>
                  </a:lnTo>
                  <a:lnTo>
                    <a:pt x="1459" y="185289"/>
                  </a:lnTo>
                  <a:lnTo>
                    <a:pt x="8724" y="177334"/>
                  </a:lnTo>
                  <a:lnTo>
                    <a:pt x="31694" y="163602"/>
                  </a:lnTo>
                  <a:lnTo>
                    <a:pt x="78496" y="148678"/>
                  </a:lnTo>
                  <a:lnTo>
                    <a:pt x="121355" y="127968"/>
                  </a:lnTo>
                  <a:lnTo>
                    <a:pt x="156292" y="104675"/>
                  </a:lnTo>
                  <a:lnTo>
                    <a:pt x="163616" y="95643"/>
                  </a:lnTo>
                  <a:lnTo>
                    <a:pt x="166872" y="87044"/>
                  </a:lnTo>
                  <a:lnTo>
                    <a:pt x="168319" y="76166"/>
                  </a:lnTo>
                  <a:lnTo>
                    <a:pt x="164077" y="58142"/>
                  </a:lnTo>
                  <a:lnTo>
                    <a:pt x="156140" y="48504"/>
                  </a:lnTo>
                  <a:lnTo>
                    <a:pt x="146615" y="41752"/>
                  </a:lnTo>
                  <a:lnTo>
                    <a:pt x="135304" y="37949"/>
                  </a:lnTo>
                  <a:lnTo>
                    <a:pt x="112326" y="3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936">
              <a:extLst>
                <a:ext uri="{FF2B5EF4-FFF2-40B4-BE49-F238E27FC236}">
                  <a16:creationId xmlns:a16="http://schemas.microsoft.com/office/drawing/2014/main" id="{7DDBB957-B3A5-EB58-CC31-F7541F9E8F8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439150" y="48958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4546" y="10883"/>
                  </a:lnTo>
                  <a:lnTo>
                    <a:pt x="85800" y="6882"/>
                  </a:lnTo>
                  <a:lnTo>
                    <a:pt x="107619" y="203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937">
              <a:extLst>
                <a:ext uri="{FF2B5EF4-FFF2-40B4-BE49-F238E27FC236}">
                  <a16:creationId xmlns:a16="http://schemas.microsoft.com/office/drawing/2014/main" id="{508DAC39-5D44-FE5A-8923-A5389B8AC7A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412289" y="4938065"/>
              <a:ext cx="109228" cy="136839"/>
            </a:xfrm>
            <a:custGeom>
              <a:avLst/>
              <a:gdLst/>
              <a:ahLst/>
              <a:cxnLst/>
              <a:rect l="0" t="0" r="0" b="0"/>
              <a:pathLst>
                <a:path w="109228" h="136839">
                  <a:moveTo>
                    <a:pt x="7811" y="14935"/>
                  </a:moveTo>
                  <a:lnTo>
                    <a:pt x="7811" y="14935"/>
                  </a:lnTo>
                  <a:lnTo>
                    <a:pt x="7811" y="9879"/>
                  </a:lnTo>
                  <a:lnTo>
                    <a:pt x="8869" y="8390"/>
                  </a:lnTo>
                  <a:lnTo>
                    <a:pt x="10634" y="7396"/>
                  </a:lnTo>
                  <a:lnTo>
                    <a:pt x="16013" y="5802"/>
                  </a:lnTo>
                  <a:lnTo>
                    <a:pt x="16748" y="2762"/>
                  </a:lnTo>
                  <a:lnTo>
                    <a:pt x="17076" y="0"/>
                  </a:lnTo>
                  <a:lnTo>
                    <a:pt x="17220" y="2300"/>
                  </a:lnTo>
                  <a:lnTo>
                    <a:pt x="14463" y="6850"/>
                  </a:lnTo>
                  <a:lnTo>
                    <a:pt x="4068" y="23451"/>
                  </a:lnTo>
                  <a:lnTo>
                    <a:pt x="0" y="40977"/>
                  </a:lnTo>
                  <a:lnTo>
                    <a:pt x="1871" y="50498"/>
                  </a:lnTo>
                  <a:lnTo>
                    <a:pt x="11694" y="70290"/>
                  </a:lnTo>
                  <a:lnTo>
                    <a:pt x="15692" y="74064"/>
                  </a:lnTo>
                  <a:lnTo>
                    <a:pt x="25777" y="78256"/>
                  </a:lnTo>
                  <a:lnTo>
                    <a:pt x="38300" y="80616"/>
                  </a:lnTo>
                  <a:lnTo>
                    <a:pt x="85436" y="72452"/>
                  </a:lnTo>
                  <a:lnTo>
                    <a:pt x="101248" y="72195"/>
                  </a:lnTo>
                  <a:lnTo>
                    <a:pt x="105028" y="74274"/>
                  </a:lnTo>
                  <a:lnTo>
                    <a:pt x="107548" y="77778"/>
                  </a:lnTo>
                  <a:lnTo>
                    <a:pt x="109227" y="82230"/>
                  </a:lnTo>
                  <a:lnTo>
                    <a:pt x="108271" y="92822"/>
                  </a:lnTo>
                  <a:lnTo>
                    <a:pt x="104318" y="103526"/>
                  </a:lnTo>
                  <a:lnTo>
                    <a:pt x="99033" y="111812"/>
                  </a:lnTo>
                  <a:lnTo>
                    <a:pt x="79414" y="125754"/>
                  </a:lnTo>
                  <a:lnTo>
                    <a:pt x="60306" y="134436"/>
                  </a:lnTo>
                  <a:lnTo>
                    <a:pt x="43842" y="136838"/>
                  </a:lnTo>
                  <a:lnTo>
                    <a:pt x="17336" y="129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938">
              <a:extLst>
                <a:ext uri="{FF2B5EF4-FFF2-40B4-BE49-F238E27FC236}">
                  <a16:creationId xmlns:a16="http://schemas.microsoft.com/office/drawing/2014/main" id="{2DC015F9-4EF0-588B-0A50-D0FD3AF5520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324850" y="5057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939">
              <a:extLst>
                <a:ext uri="{FF2B5EF4-FFF2-40B4-BE49-F238E27FC236}">
                  <a16:creationId xmlns:a16="http://schemas.microsoft.com/office/drawing/2014/main" id="{20C51A34-F4AE-F3FF-4C81-4A985AEEBFD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115300" y="4935968"/>
              <a:ext cx="157935" cy="150355"/>
            </a:xfrm>
            <a:custGeom>
              <a:avLst/>
              <a:gdLst/>
              <a:ahLst/>
              <a:cxnLst/>
              <a:rect l="0" t="0" r="0" b="0"/>
              <a:pathLst>
                <a:path w="157935" h="150355">
                  <a:moveTo>
                    <a:pt x="9525" y="17032"/>
                  </a:moveTo>
                  <a:lnTo>
                    <a:pt x="9525" y="17032"/>
                  </a:lnTo>
                  <a:lnTo>
                    <a:pt x="9525" y="11976"/>
                  </a:lnTo>
                  <a:lnTo>
                    <a:pt x="10583" y="10487"/>
                  </a:lnTo>
                  <a:lnTo>
                    <a:pt x="12347" y="9493"/>
                  </a:lnTo>
                  <a:lnTo>
                    <a:pt x="54261" y="142"/>
                  </a:lnTo>
                  <a:lnTo>
                    <a:pt x="69624" y="0"/>
                  </a:lnTo>
                  <a:lnTo>
                    <a:pt x="94007" y="5871"/>
                  </a:lnTo>
                  <a:lnTo>
                    <a:pt x="104575" y="11366"/>
                  </a:lnTo>
                  <a:lnTo>
                    <a:pt x="109978" y="17336"/>
                  </a:lnTo>
                  <a:lnTo>
                    <a:pt x="111419" y="20410"/>
                  </a:lnTo>
                  <a:lnTo>
                    <a:pt x="109203" y="24575"/>
                  </a:lnTo>
                  <a:lnTo>
                    <a:pt x="98277" y="34849"/>
                  </a:lnTo>
                  <a:lnTo>
                    <a:pt x="56294" y="54551"/>
                  </a:lnTo>
                  <a:lnTo>
                    <a:pt x="30197" y="64066"/>
                  </a:lnTo>
                  <a:lnTo>
                    <a:pt x="67233" y="67456"/>
                  </a:lnTo>
                  <a:lnTo>
                    <a:pt x="111589" y="81959"/>
                  </a:lnTo>
                  <a:lnTo>
                    <a:pt x="148451" y="109713"/>
                  </a:lnTo>
                  <a:lnTo>
                    <a:pt x="155937" y="122076"/>
                  </a:lnTo>
                  <a:lnTo>
                    <a:pt x="157934" y="128336"/>
                  </a:lnTo>
                  <a:lnTo>
                    <a:pt x="157148" y="133568"/>
                  </a:lnTo>
                  <a:lnTo>
                    <a:pt x="154507" y="138115"/>
                  </a:lnTo>
                  <a:lnTo>
                    <a:pt x="150629" y="142204"/>
                  </a:lnTo>
                  <a:lnTo>
                    <a:pt x="140676" y="146747"/>
                  </a:lnTo>
                  <a:lnTo>
                    <a:pt x="98937" y="150064"/>
                  </a:lnTo>
                  <a:lnTo>
                    <a:pt x="53503" y="150354"/>
                  </a:lnTo>
                  <a:lnTo>
                    <a:pt x="37538" y="149311"/>
                  </a:lnTo>
                  <a:lnTo>
                    <a:pt x="0" y="14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11.4.1 (cont.)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82" cstate="print"/>
          <a:srcRect/>
          <a:stretch>
            <a:fillRect/>
          </a:stretch>
        </p:blipFill>
        <p:spPr bwMode="auto">
          <a:xfrm>
            <a:off x="2057400" y="1371600"/>
            <a:ext cx="444894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803" name="SMARTInkShape-Group218">
            <a:extLst>
              <a:ext uri="{FF2B5EF4-FFF2-40B4-BE49-F238E27FC236}">
                <a16:creationId xmlns:a16="http://schemas.microsoft.com/office/drawing/2014/main" id="{80F6B2D3-0B90-28D0-25FB-555C502791F0}"/>
              </a:ext>
            </a:extLst>
          </p:cNvPr>
          <p:cNvGrpSpPr/>
          <p:nvPr/>
        </p:nvGrpSpPr>
        <p:grpSpPr>
          <a:xfrm>
            <a:off x="4638675" y="5593283"/>
            <a:ext cx="1219201" cy="331268"/>
            <a:chOff x="4638675" y="5593283"/>
            <a:chExt cx="1219201" cy="331268"/>
          </a:xfrm>
        </p:grpSpPr>
        <p:sp>
          <p:nvSpPr>
            <p:cNvPr id="75795" name="SMARTInkShape-1279">
              <a:extLst>
                <a:ext uri="{FF2B5EF4-FFF2-40B4-BE49-F238E27FC236}">
                  <a16:creationId xmlns:a16="http://schemas.microsoft.com/office/drawing/2014/main" id="{58F3B7C1-4E6C-4B69-564D-AD37C74993C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38675" y="5676910"/>
              <a:ext cx="134366" cy="123816"/>
            </a:xfrm>
            <a:custGeom>
              <a:avLst/>
              <a:gdLst/>
              <a:ahLst/>
              <a:cxnLst/>
              <a:rect l="0" t="0" r="0" b="0"/>
              <a:pathLst>
                <a:path w="134366" h="123816">
                  <a:moveTo>
                    <a:pt x="76200" y="9515"/>
                  </a:moveTo>
                  <a:lnTo>
                    <a:pt x="76200" y="9515"/>
                  </a:lnTo>
                  <a:lnTo>
                    <a:pt x="76200" y="106"/>
                  </a:lnTo>
                  <a:lnTo>
                    <a:pt x="49685" y="0"/>
                  </a:lnTo>
                  <a:lnTo>
                    <a:pt x="40427" y="2817"/>
                  </a:lnTo>
                  <a:lnTo>
                    <a:pt x="36477" y="5050"/>
                  </a:lnTo>
                  <a:lnTo>
                    <a:pt x="33843" y="8655"/>
                  </a:lnTo>
                  <a:lnTo>
                    <a:pt x="30916" y="18305"/>
                  </a:lnTo>
                  <a:lnTo>
                    <a:pt x="31194" y="22784"/>
                  </a:lnTo>
                  <a:lnTo>
                    <a:pt x="34325" y="30582"/>
                  </a:lnTo>
                  <a:lnTo>
                    <a:pt x="42067" y="37575"/>
                  </a:lnTo>
                  <a:lnTo>
                    <a:pt x="84088" y="57095"/>
                  </a:lnTo>
                  <a:lnTo>
                    <a:pt x="130079" y="79362"/>
                  </a:lnTo>
                  <a:lnTo>
                    <a:pt x="133285" y="83596"/>
                  </a:lnTo>
                  <a:lnTo>
                    <a:pt x="134365" y="88535"/>
                  </a:lnTo>
                  <a:lnTo>
                    <a:pt x="134027" y="93946"/>
                  </a:lnTo>
                  <a:lnTo>
                    <a:pt x="131685" y="98611"/>
                  </a:lnTo>
                  <a:lnTo>
                    <a:pt x="123438" y="106616"/>
                  </a:lnTo>
                  <a:lnTo>
                    <a:pt x="109894" y="110878"/>
                  </a:lnTo>
                  <a:lnTo>
                    <a:pt x="67154" y="120387"/>
                  </a:lnTo>
                  <a:lnTo>
                    <a:pt x="20233" y="123514"/>
                  </a:lnTo>
                  <a:lnTo>
                    <a:pt x="0" y="123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96" name="SMARTInkShape-1280">
              <a:extLst>
                <a:ext uri="{FF2B5EF4-FFF2-40B4-BE49-F238E27FC236}">
                  <a16:creationId xmlns:a16="http://schemas.microsoft.com/office/drawing/2014/main" id="{4BE001ED-4BF8-007C-62B9-84D2C3578AE3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819650" y="5726276"/>
              <a:ext cx="114301" cy="64925"/>
            </a:xfrm>
            <a:custGeom>
              <a:avLst/>
              <a:gdLst/>
              <a:ahLst/>
              <a:cxnLst/>
              <a:rect l="0" t="0" r="0" b="0"/>
              <a:pathLst>
                <a:path w="114301" h="64925">
                  <a:moveTo>
                    <a:pt x="0" y="26824"/>
                  </a:moveTo>
                  <a:lnTo>
                    <a:pt x="0" y="26824"/>
                  </a:lnTo>
                  <a:lnTo>
                    <a:pt x="0" y="18623"/>
                  </a:lnTo>
                  <a:lnTo>
                    <a:pt x="13257" y="4158"/>
                  </a:lnTo>
                  <a:lnTo>
                    <a:pt x="22120" y="874"/>
                  </a:lnTo>
                  <a:lnTo>
                    <a:pt x="27446" y="0"/>
                  </a:lnTo>
                  <a:lnTo>
                    <a:pt x="50113" y="3824"/>
                  </a:lnTo>
                  <a:lnTo>
                    <a:pt x="71880" y="16717"/>
                  </a:lnTo>
                  <a:lnTo>
                    <a:pt x="90595" y="33490"/>
                  </a:lnTo>
                  <a:lnTo>
                    <a:pt x="114300" y="64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97" name="SMARTInkShape-1281">
              <a:extLst>
                <a:ext uri="{FF2B5EF4-FFF2-40B4-BE49-F238E27FC236}">
                  <a16:creationId xmlns:a16="http://schemas.microsoft.com/office/drawing/2014/main" id="{702F3E9E-B6ED-A256-AA61-E8BCA03F004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95850" y="5706799"/>
              <a:ext cx="114301" cy="217752"/>
            </a:xfrm>
            <a:custGeom>
              <a:avLst/>
              <a:gdLst/>
              <a:ahLst/>
              <a:cxnLst/>
              <a:rect l="0" t="0" r="0" b="0"/>
              <a:pathLst>
                <a:path w="114301" h="217752">
                  <a:moveTo>
                    <a:pt x="114300" y="8201"/>
                  </a:moveTo>
                  <a:lnTo>
                    <a:pt x="114300" y="8201"/>
                  </a:lnTo>
                  <a:lnTo>
                    <a:pt x="114300" y="0"/>
                  </a:lnTo>
                  <a:lnTo>
                    <a:pt x="90449" y="39910"/>
                  </a:lnTo>
                  <a:lnTo>
                    <a:pt x="63532" y="85647"/>
                  </a:lnTo>
                  <a:lnTo>
                    <a:pt x="45636" y="117226"/>
                  </a:lnTo>
                  <a:lnTo>
                    <a:pt x="29476" y="156972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98" name="SMARTInkShape-1282">
              <a:extLst>
                <a:ext uri="{FF2B5EF4-FFF2-40B4-BE49-F238E27FC236}">
                  <a16:creationId xmlns:a16="http://schemas.microsoft.com/office/drawing/2014/main" id="{979885BD-3BD7-9CAB-4831-7F18E318216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029200" y="5696537"/>
              <a:ext cx="94743" cy="113714"/>
            </a:xfrm>
            <a:custGeom>
              <a:avLst/>
              <a:gdLst/>
              <a:ahLst/>
              <a:cxnLst/>
              <a:rect l="0" t="0" r="0" b="0"/>
              <a:pathLst>
                <a:path w="94743" h="113714">
                  <a:moveTo>
                    <a:pt x="76200" y="47038"/>
                  </a:moveTo>
                  <a:lnTo>
                    <a:pt x="76200" y="47038"/>
                  </a:lnTo>
                  <a:lnTo>
                    <a:pt x="83804" y="38376"/>
                  </a:lnTo>
                  <a:lnTo>
                    <a:pt x="91388" y="24244"/>
                  </a:lnTo>
                  <a:lnTo>
                    <a:pt x="94487" y="9453"/>
                  </a:lnTo>
                  <a:lnTo>
                    <a:pt x="94742" y="6106"/>
                  </a:lnTo>
                  <a:lnTo>
                    <a:pt x="93853" y="3876"/>
                  </a:lnTo>
                  <a:lnTo>
                    <a:pt x="92201" y="2388"/>
                  </a:lnTo>
                  <a:lnTo>
                    <a:pt x="90042" y="1396"/>
                  </a:lnTo>
                  <a:lnTo>
                    <a:pt x="76892" y="0"/>
                  </a:lnTo>
                  <a:lnTo>
                    <a:pt x="35838" y="9148"/>
                  </a:lnTo>
                  <a:lnTo>
                    <a:pt x="27217" y="13617"/>
                  </a:lnTo>
                  <a:lnTo>
                    <a:pt x="24495" y="16291"/>
                  </a:lnTo>
                  <a:lnTo>
                    <a:pt x="19767" y="26239"/>
                  </a:lnTo>
                  <a:lnTo>
                    <a:pt x="19262" y="32526"/>
                  </a:lnTo>
                  <a:lnTo>
                    <a:pt x="21966" y="38119"/>
                  </a:lnTo>
                  <a:lnTo>
                    <a:pt x="33598" y="52050"/>
                  </a:lnTo>
                  <a:lnTo>
                    <a:pt x="38920" y="54556"/>
                  </a:lnTo>
                  <a:lnTo>
                    <a:pt x="54890" y="57543"/>
                  </a:lnTo>
                  <a:lnTo>
                    <a:pt x="63771" y="63085"/>
                  </a:lnTo>
                  <a:lnTo>
                    <a:pt x="69971" y="64754"/>
                  </a:lnTo>
                  <a:lnTo>
                    <a:pt x="72047" y="66257"/>
                  </a:lnTo>
                  <a:lnTo>
                    <a:pt x="73432" y="68317"/>
                  </a:lnTo>
                  <a:lnTo>
                    <a:pt x="74355" y="70749"/>
                  </a:lnTo>
                  <a:lnTo>
                    <a:pt x="76028" y="72371"/>
                  </a:lnTo>
                  <a:lnTo>
                    <a:pt x="80710" y="74172"/>
                  </a:lnTo>
                  <a:lnTo>
                    <a:pt x="82381" y="75711"/>
                  </a:lnTo>
                  <a:lnTo>
                    <a:pt x="84239" y="80242"/>
                  </a:lnTo>
                  <a:lnTo>
                    <a:pt x="83677" y="82933"/>
                  </a:lnTo>
                  <a:lnTo>
                    <a:pt x="80228" y="88744"/>
                  </a:lnTo>
                  <a:lnTo>
                    <a:pt x="67281" y="97966"/>
                  </a:lnTo>
                  <a:lnTo>
                    <a:pt x="55095" y="102344"/>
                  </a:lnTo>
                  <a:lnTo>
                    <a:pt x="8096" y="104140"/>
                  </a:lnTo>
                  <a:lnTo>
                    <a:pt x="5397" y="105213"/>
                  </a:lnTo>
                  <a:lnTo>
                    <a:pt x="0" y="113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99" name="SMARTInkShape-1283">
              <a:extLst>
                <a:ext uri="{FF2B5EF4-FFF2-40B4-BE49-F238E27FC236}">
                  <a16:creationId xmlns:a16="http://schemas.microsoft.com/office/drawing/2014/main" id="{471E069D-4256-4582-B3EB-BF05F2C873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177197" y="5593283"/>
              <a:ext cx="137754" cy="229376"/>
            </a:xfrm>
            <a:custGeom>
              <a:avLst/>
              <a:gdLst/>
              <a:ahLst/>
              <a:cxnLst/>
              <a:rect l="0" t="0" r="0" b="0"/>
              <a:pathLst>
                <a:path w="137754" h="229376">
                  <a:moveTo>
                    <a:pt x="52028" y="26467"/>
                  </a:moveTo>
                  <a:lnTo>
                    <a:pt x="52028" y="26467"/>
                  </a:lnTo>
                  <a:lnTo>
                    <a:pt x="69361" y="0"/>
                  </a:lnTo>
                  <a:lnTo>
                    <a:pt x="57670" y="42905"/>
                  </a:lnTo>
                  <a:lnTo>
                    <a:pt x="43586" y="78375"/>
                  </a:lnTo>
                  <a:lnTo>
                    <a:pt x="26008" y="115694"/>
                  </a:lnTo>
                  <a:lnTo>
                    <a:pt x="9769" y="152081"/>
                  </a:lnTo>
                  <a:lnTo>
                    <a:pt x="53" y="193097"/>
                  </a:lnTo>
                  <a:lnTo>
                    <a:pt x="0" y="206711"/>
                  </a:lnTo>
                  <a:lnTo>
                    <a:pt x="1468" y="213304"/>
                  </a:lnTo>
                  <a:lnTo>
                    <a:pt x="5621" y="218758"/>
                  </a:lnTo>
                  <a:lnTo>
                    <a:pt x="18703" y="227641"/>
                  </a:lnTo>
                  <a:lnTo>
                    <a:pt x="25578" y="229375"/>
                  </a:lnTo>
                  <a:lnTo>
                    <a:pt x="65694" y="225827"/>
                  </a:lnTo>
                  <a:lnTo>
                    <a:pt x="82444" y="221610"/>
                  </a:lnTo>
                  <a:lnTo>
                    <a:pt x="94827" y="213386"/>
                  </a:lnTo>
                  <a:lnTo>
                    <a:pt x="110570" y="199679"/>
                  </a:lnTo>
                  <a:lnTo>
                    <a:pt x="121438" y="191291"/>
                  </a:lnTo>
                  <a:lnTo>
                    <a:pt x="137753" y="1693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00" name="SMARTInkShape-1284">
              <a:extLst>
                <a:ext uri="{FF2B5EF4-FFF2-40B4-BE49-F238E27FC236}">
                  <a16:creationId xmlns:a16="http://schemas.microsoft.com/office/drawing/2014/main" id="{A41DEB59-74DD-0355-4623-B0B4A5F91CE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186069" y="5705475"/>
              <a:ext cx="100307" cy="19051"/>
            </a:xfrm>
            <a:custGeom>
              <a:avLst/>
              <a:gdLst/>
              <a:ahLst/>
              <a:cxnLst/>
              <a:rect l="0" t="0" r="0" b="0"/>
              <a:pathLst>
                <a:path w="100307" h="19051">
                  <a:moveTo>
                    <a:pt x="5056" y="19050"/>
                  </a:moveTo>
                  <a:lnTo>
                    <a:pt x="5056" y="19050"/>
                  </a:lnTo>
                  <a:lnTo>
                    <a:pt x="0" y="19050"/>
                  </a:lnTo>
                  <a:lnTo>
                    <a:pt x="627" y="17992"/>
                  </a:lnTo>
                  <a:lnTo>
                    <a:pt x="6968" y="13994"/>
                  </a:lnTo>
                  <a:lnTo>
                    <a:pt x="52117" y="3240"/>
                  </a:lnTo>
                  <a:lnTo>
                    <a:pt x="1003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01" name="SMARTInkShape-1285">
              <a:extLst>
                <a:ext uri="{FF2B5EF4-FFF2-40B4-BE49-F238E27FC236}">
                  <a16:creationId xmlns:a16="http://schemas.microsoft.com/office/drawing/2014/main" id="{4A2E4777-AA90-61CC-A6F5-856B28F699E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353050" y="5672998"/>
              <a:ext cx="380525" cy="165828"/>
            </a:xfrm>
            <a:custGeom>
              <a:avLst/>
              <a:gdLst/>
              <a:ahLst/>
              <a:cxnLst/>
              <a:rect l="0" t="0" r="0" b="0"/>
              <a:pathLst>
                <a:path w="380525" h="165828">
                  <a:moveTo>
                    <a:pt x="0" y="32477"/>
                  </a:moveTo>
                  <a:lnTo>
                    <a:pt x="0" y="32477"/>
                  </a:lnTo>
                  <a:lnTo>
                    <a:pt x="15210" y="33535"/>
                  </a:lnTo>
                  <a:lnTo>
                    <a:pt x="41419" y="40016"/>
                  </a:lnTo>
                  <a:lnTo>
                    <a:pt x="71799" y="41610"/>
                  </a:lnTo>
                  <a:lnTo>
                    <a:pt x="76441" y="40682"/>
                  </a:lnTo>
                  <a:lnTo>
                    <a:pt x="79536" y="39005"/>
                  </a:lnTo>
                  <a:lnTo>
                    <a:pt x="81599" y="36829"/>
                  </a:lnTo>
                  <a:lnTo>
                    <a:pt x="89537" y="34411"/>
                  </a:lnTo>
                  <a:lnTo>
                    <a:pt x="103883" y="32590"/>
                  </a:lnTo>
                  <a:lnTo>
                    <a:pt x="104510" y="27454"/>
                  </a:lnTo>
                  <a:lnTo>
                    <a:pt x="104752" y="10090"/>
                  </a:lnTo>
                  <a:lnTo>
                    <a:pt x="101584" y="6968"/>
                  </a:lnTo>
                  <a:lnTo>
                    <a:pt x="89599" y="679"/>
                  </a:lnTo>
                  <a:lnTo>
                    <a:pt x="76510" y="0"/>
                  </a:lnTo>
                  <a:lnTo>
                    <a:pt x="50862" y="8188"/>
                  </a:lnTo>
                  <a:lnTo>
                    <a:pt x="31767" y="21988"/>
                  </a:lnTo>
                  <a:lnTo>
                    <a:pt x="17762" y="44538"/>
                  </a:lnTo>
                  <a:lnTo>
                    <a:pt x="11966" y="66271"/>
                  </a:lnTo>
                  <a:lnTo>
                    <a:pt x="17610" y="100183"/>
                  </a:lnTo>
                  <a:lnTo>
                    <a:pt x="22997" y="118660"/>
                  </a:lnTo>
                  <a:lnTo>
                    <a:pt x="31740" y="131811"/>
                  </a:lnTo>
                  <a:lnTo>
                    <a:pt x="41623" y="140126"/>
                  </a:lnTo>
                  <a:lnTo>
                    <a:pt x="49543" y="143821"/>
                  </a:lnTo>
                  <a:lnTo>
                    <a:pt x="59412" y="142641"/>
                  </a:lnTo>
                  <a:lnTo>
                    <a:pt x="69797" y="138588"/>
                  </a:lnTo>
                  <a:lnTo>
                    <a:pt x="99397" y="113612"/>
                  </a:lnTo>
                  <a:lnTo>
                    <a:pt x="135393" y="70494"/>
                  </a:lnTo>
                  <a:lnTo>
                    <a:pt x="159607" y="44436"/>
                  </a:lnTo>
                  <a:lnTo>
                    <a:pt x="161437" y="44683"/>
                  </a:lnTo>
                  <a:lnTo>
                    <a:pt x="166295" y="47780"/>
                  </a:lnTo>
                  <a:lnTo>
                    <a:pt x="168013" y="50087"/>
                  </a:lnTo>
                  <a:lnTo>
                    <a:pt x="169923" y="55473"/>
                  </a:lnTo>
                  <a:lnTo>
                    <a:pt x="170090" y="88252"/>
                  </a:lnTo>
                  <a:lnTo>
                    <a:pt x="165873" y="110504"/>
                  </a:lnTo>
                  <a:lnTo>
                    <a:pt x="171367" y="146038"/>
                  </a:lnTo>
                  <a:lnTo>
                    <a:pt x="202039" y="101978"/>
                  </a:lnTo>
                  <a:lnTo>
                    <a:pt x="235407" y="55996"/>
                  </a:lnTo>
                  <a:lnTo>
                    <a:pt x="245030" y="48223"/>
                  </a:lnTo>
                  <a:lnTo>
                    <a:pt x="254776" y="43230"/>
                  </a:lnTo>
                  <a:lnTo>
                    <a:pt x="261520" y="42366"/>
                  </a:lnTo>
                  <a:lnTo>
                    <a:pt x="263247" y="45420"/>
                  </a:lnTo>
                  <a:lnTo>
                    <a:pt x="266397" y="90763"/>
                  </a:lnTo>
                  <a:lnTo>
                    <a:pt x="266689" y="136211"/>
                  </a:lnTo>
                  <a:lnTo>
                    <a:pt x="266700" y="145850"/>
                  </a:lnTo>
                  <a:lnTo>
                    <a:pt x="309078" y="103324"/>
                  </a:lnTo>
                  <a:lnTo>
                    <a:pt x="330771" y="77986"/>
                  </a:lnTo>
                  <a:lnTo>
                    <a:pt x="349966" y="65006"/>
                  </a:lnTo>
                  <a:lnTo>
                    <a:pt x="360504" y="62810"/>
                  </a:lnTo>
                  <a:lnTo>
                    <a:pt x="364162" y="64340"/>
                  </a:lnTo>
                  <a:lnTo>
                    <a:pt x="366599" y="67478"/>
                  </a:lnTo>
                  <a:lnTo>
                    <a:pt x="378586" y="102538"/>
                  </a:lnTo>
                  <a:lnTo>
                    <a:pt x="380524" y="132865"/>
                  </a:lnTo>
                  <a:lnTo>
                    <a:pt x="371475" y="165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02" name="SMARTInkShape-1286">
              <a:extLst>
                <a:ext uri="{FF2B5EF4-FFF2-40B4-BE49-F238E27FC236}">
                  <a16:creationId xmlns:a16="http://schemas.microsoft.com/office/drawing/2014/main" id="{39630421-306B-03B8-4F11-9AABAFFC439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838825" y="58388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17905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07" name="SMARTInkShape-Group219">
            <a:extLst>
              <a:ext uri="{FF2B5EF4-FFF2-40B4-BE49-F238E27FC236}">
                <a16:creationId xmlns:a16="http://schemas.microsoft.com/office/drawing/2014/main" id="{90FDE6BD-F265-8B2B-CF08-C5DA416C40AB}"/>
              </a:ext>
            </a:extLst>
          </p:cNvPr>
          <p:cNvGrpSpPr/>
          <p:nvPr/>
        </p:nvGrpSpPr>
        <p:grpSpPr>
          <a:xfrm>
            <a:off x="3648075" y="5600816"/>
            <a:ext cx="657226" cy="254575"/>
            <a:chOff x="3648075" y="5600816"/>
            <a:chExt cx="657226" cy="254575"/>
          </a:xfrm>
        </p:grpSpPr>
        <p:sp>
          <p:nvSpPr>
            <p:cNvPr id="75804" name="SMARTInkShape-1287">
              <a:extLst>
                <a:ext uri="{FF2B5EF4-FFF2-40B4-BE49-F238E27FC236}">
                  <a16:creationId xmlns:a16="http://schemas.microsoft.com/office/drawing/2014/main" id="{E4964505-8571-BF5F-5002-B47E908BBE7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648075" y="5600816"/>
              <a:ext cx="113234" cy="171335"/>
            </a:xfrm>
            <a:custGeom>
              <a:avLst/>
              <a:gdLst/>
              <a:ahLst/>
              <a:cxnLst/>
              <a:rect l="0" t="0" r="0" b="0"/>
              <a:pathLst>
                <a:path w="113234" h="17133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17333" y="0"/>
                  </a:lnTo>
                  <a:lnTo>
                    <a:pt x="17905" y="1020"/>
                  </a:lnTo>
                  <a:lnTo>
                    <a:pt x="18541" y="4975"/>
                  </a:lnTo>
                  <a:lnTo>
                    <a:pt x="19769" y="6453"/>
                  </a:lnTo>
                  <a:lnTo>
                    <a:pt x="23956" y="8096"/>
                  </a:lnTo>
                  <a:lnTo>
                    <a:pt x="26522" y="17291"/>
                  </a:lnTo>
                  <a:lnTo>
                    <a:pt x="28170" y="54122"/>
                  </a:lnTo>
                  <a:lnTo>
                    <a:pt x="23399" y="94859"/>
                  </a:lnTo>
                  <a:lnTo>
                    <a:pt x="19622" y="137810"/>
                  </a:lnTo>
                  <a:lnTo>
                    <a:pt x="19163" y="149425"/>
                  </a:lnTo>
                  <a:lnTo>
                    <a:pt x="19083" y="141323"/>
                  </a:lnTo>
                  <a:lnTo>
                    <a:pt x="29415" y="113576"/>
                  </a:lnTo>
                  <a:lnTo>
                    <a:pt x="55238" y="68492"/>
                  </a:lnTo>
                  <a:lnTo>
                    <a:pt x="74528" y="41542"/>
                  </a:lnTo>
                  <a:lnTo>
                    <a:pt x="92520" y="27279"/>
                  </a:lnTo>
                  <a:lnTo>
                    <a:pt x="106200" y="21407"/>
                  </a:lnTo>
                  <a:lnTo>
                    <a:pt x="108900" y="22699"/>
                  </a:lnTo>
                  <a:lnTo>
                    <a:pt x="110700" y="25677"/>
                  </a:lnTo>
                  <a:lnTo>
                    <a:pt x="113233" y="42804"/>
                  </a:lnTo>
                  <a:lnTo>
                    <a:pt x="112768" y="59177"/>
                  </a:lnTo>
                  <a:lnTo>
                    <a:pt x="106037" y="99885"/>
                  </a:lnTo>
                  <a:lnTo>
                    <a:pt x="102119" y="140563"/>
                  </a:lnTo>
                  <a:lnTo>
                    <a:pt x="99829" y="147644"/>
                  </a:lnTo>
                  <a:lnTo>
                    <a:pt x="99361" y="153425"/>
                  </a:lnTo>
                  <a:lnTo>
                    <a:pt x="104775" y="171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05" name="SMARTInkShape-1288">
              <a:extLst>
                <a:ext uri="{FF2B5EF4-FFF2-40B4-BE49-F238E27FC236}">
                  <a16:creationId xmlns:a16="http://schemas.microsoft.com/office/drawing/2014/main" id="{8E3B5BB6-9BE4-2D0D-270C-6974EEF26D8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890237" y="5682538"/>
              <a:ext cx="170126" cy="146684"/>
            </a:xfrm>
            <a:custGeom>
              <a:avLst/>
              <a:gdLst/>
              <a:ahLst/>
              <a:cxnLst/>
              <a:rect l="0" t="0" r="0" b="0"/>
              <a:pathLst>
                <a:path w="170126" h="146684">
                  <a:moveTo>
                    <a:pt x="5488" y="51512"/>
                  </a:moveTo>
                  <a:lnTo>
                    <a:pt x="5488" y="51512"/>
                  </a:lnTo>
                  <a:lnTo>
                    <a:pt x="0" y="51512"/>
                  </a:lnTo>
                  <a:lnTo>
                    <a:pt x="36158" y="48690"/>
                  </a:lnTo>
                  <a:lnTo>
                    <a:pt x="77633" y="43311"/>
                  </a:lnTo>
                  <a:lnTo>
                    <a:pt x="116523" y="39339"/>
                  </a:lnTo>
                  <a:lnTo>
                    <a:pt x="152186" y="28764"/>
                  </a:lnTo>
                  <a:lnTo>
                    <a:pt x="167958" y="19607"/>
                  </a:lnTo>
                  <a:lnTo>
                    <a:pt x="169893" y="16484"/>
                  </a:lnTo>
                  <a:lnTo>
                    <a:pt x="170125" y="13343"/>
                  </a:lnTo>
                  <a:lnTo>
                    <a:pt x="169221" y="10192"/>
                  </a:lnTo>
                  <a:lnTo>
                    <a:pt x="162572" y="3867"/>
                  </a:lnTo>
                  <a:lnTo>
                    <a:pt x="157836" y="698"/>
                  </a:lnTo>
                  <a:lnTo>
                    <a:pt x="141284" y="0"/>
                  </a:lnTo>
                  <a:lnTo>
                    <a:pt x="96165" y="8175"/>
                  </a:lnTo>
                  <a:lnTo>
                    <a:pt x="59049" y="27030"/>
                  </a:lnTo>
                  <a:lnTo>
                    <a:pt x="31353" y="52725"/>
                  </a:lnTo>
                  <a:lnTo>
                    <a:pt x="3190" y="95511"/>
                  </a:lnTo>
                  <a:lnTo>
                    <a:pt x="2897" y="102012"/>
                  </a:lnTo>
                  <a:lnTo>
                    <a:pt x="12999" y="128966"/>
                  </a:lnTo>
                  <a:lnTo>
                    <a:pt x="19763" y="136383"/>
                  </a:lnTo>
                  <a:lnTo>
                    <a:pt x="28766" y="142149"/>
                  </a:lnTo>
                  <a:lnTo>
                    <a:pt x="36295" y="144711"/>
                  </a:lnTo>
                  <a:lnTo>
                    <a:pt x="81899" y="146683"/>
                  </a:lnTo>
                  <a:lnTo>
                    <a:pt x="107978" y="145693"/>
                  </a:lnTo>
                  <a:lnTo>
                    <a:pt x="157888" y="1277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06" name="SMARTInkShape-1289">
              <a:extLst>
                <a:ext uri="{FF2B5EF4-FFF2-40B4-BE49-F238E27FC236}">
                  <a16:creationId xmlns:a16="http://schemas.microsoft.com/office/drawing/2014/main" id="{CABBCE5E-C068-E4DB-3291-4389D720BC9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118294" y="5715116"/>
              <a:ext cx="187007" cy="140275"/>
            </a:xfrm>
            <a:custGeom>
              <a:avLst/>
              <a:gdLst/>
              <a:ahLst/>
              <a:cxnLst/>
              <a:rect l="0" t="0" r="0" b="0"/>
              <a:pathLst>
                <a:path w="187007" h="140275">
                  <a:moveTo>
                    <a:pt x="15556" y="9409"/>
                  </a:moveTo>
                  <a:lnTo>
                    <a:pt x="15556" y="9409"/>
                  </a:lnTo>
                  <a:lnTo>
                    <a:pt x="15556" y="0"/>
                  </a:lnTo>
                  <a:lnTo>
                    <a:pt x="15556" y="4975"/>
                  </a:lnTo>
                  <a:lnTo>
                    <a:pt x="14498" y="6453"/>
                  </a:lnTo>
                  <a:lnTo>
                    <a:pt x="10500" y="8096"/>
                  </a:lnTo>
                  <a:lnTo>
                    <a:pt x="5195" y="14469"/>
                  </a:lnTo>
                  <a:lnTo>
                    <a:pt x="2299" y="19131"/>
                  </a:lnTo>
                  <a:lnTo>
                    <a:pt x="1903" y="32781"/>
                  </a:lnTo>
                  <a:lnTo>
                    <a:pt x="3138" y="47313"/>
                  </a:lnTo>
                  <a:lnTo>
                    <a:pt x="0" y="63562"/>
                  </a:lnTo>
                  <a:lnTo>
                    <a:pt x="7348" y="93601"/>
                  </a:lnTo>
                  <a:lnTo>
                    <a:pt x="15946" y="110908"/>
                  </a:lnTo>
                  <a:lnTo>
                    <a:pt x="22079" y="118020"/>
                  </a:lnTo>
                  <a:lnTo>
                    <a:pt x="28333" y="121180"/>
                  </a:lnTo>
                  <a:lnTo>
                    <a:pt x="30424" y="120965"/>
                  </a:lnTo>
                  <a:lnTo>
                    <a:pt x="31818" y="119763"/>
                  </a:lnTo>
                  <a:lnTo>
                    <a:pt x="49440" y="86412"/>
                  </a:lnTo>
                  <a:lnTo>
                    <a:pt x="52840" y="74325"/>
                  </a:lnTo>
                  <a:lnTo>
                    <a:pt x="70022" y="40239"/>
                  </a:lnTo>
                  <a:lnTo>
                    <a:pt x="72176" y="30786"/>
                  </a:lnTo>
                  <a:lnTo>
                    <a:pt x="73411" y="30010"/>
                  </a:lnTo>
                  <a:lnTo>
                    <a:pt x="77606" y="29148"/>
                  </a:lnTo>
                  <a:lnTo>
                    <a:pt x="80176" y="40054"/>
                  </a:lnTo>
                  <a:lnTo>
                    <a:pt x="88507" y="84823"/>
                  </a:lnTo>
                  <a:lnTo>
                    <a:pt x="92910" y="106660"/>
                  </a:lnTo>
                  <a:lnTo>
                    <a:pt x="110014" y="137169"/>
                  </a:lnTo>
                  <a:lnTo>
                    <a:pt x="112394" y="139032"/>
                  </a:lnTo>
                  <a:lnTo>
                    <a:pt x="115040" y="140274"/>
                  </a:lnTo>
                  <a:lnTo>
                    <a:pt x="116804" y="140044"/>
                  </a:lnTo>
                  <a:lnTo>
                    <a:pt x="117980" y="138832"/>
                  </a:lnTo>
                  <a:lnTo>
                    <a:pt x="118763" y="136966"/>
                  </a:lnTo>
                  <a:lnTo>
                    <a:pt x="146708" y="96934"/>
                  </a:lnTo>
                  <a:lnTo>
                    <a:pt x="164426" y="53390"/>
                  </a:lnTo>
                  <a:lnTo>
                    <a:pt x="165603" y="48255"/>
                  </a:lnTo>
                  <a:lnTo>
                    <a:pt x="172554" y="39727"/>
                  </a:lnTo>
                  <a:lnTo>
                    <a:pt x="180583" y="32408"/>
                  </a:lnTo>
                  <a:lnTo>
                    <a:pt x="187006" y="18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15" name="SMARTInkShape-Group220">
            <a:extLst>
              <a:ext uri="{FF2B5EF4-FFF2-40B4-BE49-F238E27FC236}">
                <a16:creationId xmlns:a16="http://schemas.microsoft.com/office/drawing/2014/main" id="{6CA3E91F-15CF-A003-FA7D-05D43CC8E805}"/>
              </a:ext>
            </a:extLst>
          </p:cNvPr>
          <p:cNvGrpSpPr/>
          <p:nvPr/>
        </p:nvGrpSpPr>
        <p:grpSpPr>
          <a:xfrm>
            <a:off x="6572250" y="5126362"/>
            <a:ext cx="1038226" cy="379089"/>
            <a:chOff x="6572250" y="5126362"/>
            <a:chExt cx="1038226" cy="379089"/>
          </a:xfrm>
        </p:grpSpPr>
        <p:sp>
          <p:nvSpPr>
            <p:cNvPr id="75808" name="SMARTInkShape-1290">
              <a:extLst>
                <a:ext uri="{FF2B5EF4-FFF2-40B4-BE49-F238E27FC236}">
                  <a16:creationId xmlns:a16="http://schemas.microsoft.com/office/drawing/2014/main" id="{7FD7421F-81E3-9B7E-059C-D7E7BF80E1C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581775" y="5191125"/>
              <a:ext cx="28576" cy="314326"/>
            </a:xfrm>
            <a:custGeom>
              <a:avLst/>
              <a:gdLst/>
              <a:ahLst/>
              <a:cxnLst/>
              <a:rect l="0" t="0" r="0" b="0"/>
              <a:pathLst>
                <a:path w="28576" h="314326">
                  <a:moveTo>
                    <a:pt x="28575" y="0"/>
                  </a:moveTo>
                  <a:lnTo>
                    <a:pt x="28575" y="0"/>
                  </a:lnTo>
                  <a:lnTo>
                    <a:pt x="28575" y="44829"/>
                  </a:lnTo>
                  <a:lnTo>
                    <a:pt x="28575" y="90541"/>
                  </a:lnTo>
                  <a:lnTo>
                    <a:pt x="23519" y="129132"/>
                  </a:lnTo>
                  <a:lnTo>
                    <a:pt x="20375" y="175845"/>
                  </a:lnTo>
                  <a:lnTo>
                    <a:pt x="14386" y="219789"/>
                  </a:lnTo>
                  <a:lnTo>
                    <a:pt x="10965" y="259621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09" name="SMARTInkShape-1291">
              <a:extLst>
                <a:ext uri="{FF2B5EF4-FFF2-40B4-BE49-F238E27FC236}">
                  <a16:creationId xmlns:a16="http://schemas.microsoft.com/office/drawing/2014/main" id="{279020EE-3AA2-59B2-919C-6F85C282A30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572250" y="5193061"/>
              <a:ext cx="120307" cy="83790"/>
            </a:xfrm>
            <a:custGeom>
              <a:avLst/>
              <a:gdLst/>
              <a:ahLst/>
              <a:cxnLst/>
              <a:rect l="0" t="0" r="0" b="0"/>
              <a:pathLst>
                <a:path w="120307" h="83790">
                  <a:moveTo>
                    <a:pt x="0" y="55214"/>
                  </a:moveTo>
                  <a:lnTo>
                    <a:pt x="0" y="55214"/>
                  </a:lnTo>
                  <a:lnTo>
                    <a:pt x="15209" y="34518"/>
                  </a:lnTo>
                  <a:lnTo>
                    <a:pt x="33551" y="21683"/>
                  </a:lnTo>
                  <a:lnTo>
                    <a:pt x="76855" y="4598"/>
                  </a:lnTo>
                  <a:lnTo>
                    <a:pt x="94855" y="0"/>
                  </a:lnTo>
                  <a:lnTo>
                    <a:pt x="106011" y="1747"/>
                  </a:lnTo>
                  <a:lnTo>
                    <a:pt x="111949" y="3695"/>
                  </a:lnTo>
                  <a:lnTo>
                    <a:pt x="115908" y="7110"/>
                  </a:lnTo>
                  <a:lnTo>
                    <a:pt x="120306" y="16548"/>
                  </a:lnTo>
                  <a:lnTo>
                    <a:pt x="117726" y="38818"/>
                  </a:lnTo>
                  <a:lnTo>
                    <a:pt x="114467" y="44283"/>
                  </a:lnTo>
                  <a:lnTo>
                    <a:pt x="110179" y="47926"/>
                  </a:lnTo>
                  <a:lnTo>
                    <a:pt x="105202" y="50357"/>
                  </a:lnTo>
                  <a:lnTo>
                    <a:pt x="101885" y="53034"/>
                  </a:lnTo>
                  <a:lnTo>
                    <a:pt x="98199" y="58831"/>
                  </a:lnTo>
                  <a:lnTo>
                    <a:pt x="80954" y="68045"/>
                  </a:lnTo>
                  <a:lnTo>
                    <a:pt x="38270" y="81919"/>
                  </a:lnTo>
                  <a:lnTo>
                    <a:pt x="19050" y="837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0" name="SMARTInkShape-1292">
              <a:extLst>
                <a:ext uri="{FF2B5EF4-FFF2-40B4-BE49-F238E27FC236}">
                  <a16:creationId xmlns:a16="http://schemas.microsoft.com/office/drawing/2014/main" id="{59199D1A-77DE-3625-E892-940FFCE7092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743700" y="5221417"/>
              <a:ext cx="161926" cy="106333"/>
            </a:xfrm>
            <a:custGeom>
              <a:avLst/>
              <a:gdLst/>
              <a:ahLst/>
              <a:cxnLst/>
              <a:rect l="0" t="0" r="0" b="0"/>
              <a:pathLst>
                <a:path w="161926" h="106333">
                  <a:moveTo>
                    <a:pt x="0" y="17333"/>
                  </a:moveTo>
                  <a:lnTo>
                    <a:pt x="0" y="17333"/>
                  </a:lnTo>
                  <a:lnTo>
                    <a:pt x="32493" y="2145"/>
                  </a:lnTo>
                  <a:lnTo>
                    <a:pt x="44781" y="0"/>
                  </a:lnTo>
                  <a:lnTo>
                    <a:pt x="54475" y="1868"/>
                  </a:lnTo>
                  <a:lnTo>
                    <a:pt x="58541" y="3849"/>
                  </a:lnTo>
                  <a:lnTo>
                    <a:pt x="61253" y="7285"/>
                  </a:lnTo>
                  <a:lnTo>
                    <a:pt x="64265" y="16747"/>
                  </a:lnTo>
                  <a:lnTo>
                    <a:pt x="65141" y="48731"/>
                  </a:lnTo>
                  <a:lnTo>
                    <a:pt x="58930" y="79436"/>
                  </a:lnTo>
                  <a:lnTo>
                    <a:pt x="50387" y="96646"/>
                  </a:lnTo>
                  <a:lnTo>
                    <a:pt x="44266" y="104794"/>
                  </a:lnTo>
                  <a:lnTo>
                    <a:pt x="40094" y="106332"/>
                  </a:lnTo>
                  <a:lnTo>
                    <a:pt x="29814" y="105219"/>
                  </a:lnTo>
                  <a:lnTo>
                    <a:pt x="21012" y="98374"/>
                  </a:lnTo>
                  <a:lnTo>
                    <a:pt x="17183" y="93585"/>
                  </a:lnTo>
                  <a:lnTo>
                    <a:pt x="15688" y="88276"/>
                  </a:lnTo>
                  <a:lnTo>
                    <a:pt x="16851" y="76733"/>
                  </a:lnTo>
                  <a:lnTo>
                    <a:pt x="23455" y="58334"/>
                  </a:lnTo>
                  <a:lnTo>
                    <a:pt x="42227" y="39476"/>
                  </a:lnTo>
                  <a:lnTo>
                    <a:pt x="56162" y="32467"/>
                  </a:lnTo>
                  <a:lnTo>
                    <a:pt x="96375" y="19992"/>
                  </a:lnTo>
                  <a:lnTo>
                    <a:pt x="161925" y="7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1" name="SMARTInkShape-1293">
              <a:extLst>
                <a:ext uri="{FF2B5EF4-FFF2-40B4-BE49-F238E27FC236}">
                  <a16:creationId xmlns:a16="http://schemas.microsoft.com/office/drawing/2014/main" id="{43173E75-8D54-3BBE-4FF3-E02D2A621C0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904015" y="5210728"/>
              <a:ext cx="142357" cy="117266"/>
            </a:xfrm>
            <a:custGeom>
              <a:avLst/>
              <a:gdLst/>
              <a:ahLst/>
              <a:cxnLst/>
              <a:rect l="0" t="0" r="0" b="0"/>
              <a:pathLst>
                <a:path w="142357" h="117266">
                  <a:moveTo>
                    <a:pt x="30185" y="28022"/>
                  </a:moveTo>
                  <a:lnTo>
                    <a:pt x="30185" y="28022"/>
                  </a:lnTo>
                  <a:lnTo>
                    <a:pt x="39906" y="29080"/>
                  </a:lnTo>
                  <a:lnTo>
                    <a:pt x="84246" y="36959"/>
                  </a:lnTo>
                  <a:lnTo>
                    <a:pt x="115895" y="36411"/>
                  </a:lnTo>
                  <a:lnTo>
                    <a:pt x="125781" y="32456"/>
                  </a:lnTo>
                  <a:lnTo>
                    <a:pt x="137297" y="24281"/>
                  </a:lnTo>
                  <a:lnTo>
                    <a:pt x="141291" y="18245"/>
                  </a:lnTo>
                  <a:lnTo>
                    <a:pt x="142356" y="15153"/>
                  </a:lnTo>
                  <a:lnTo>
                    <a:pt x="140948" y="12034"/>
                  </a:lnTo>
                  <a:lnTo>
                    <a:pt x="133741" y="5746"/>
                  </a:lnTo>
                  <a:lnTo>
                    <a:pt x="123482" y="2247"/>
                  </a:lnTo>
                  <a:lnTo>
                    <a:pt x="84480" y="0"/>
                  </a:lnTo>
                  <a:lnTo>
                    <a:pt x="61724" y="5337"/>
                  </a:lnTo>
                  <a:lnTo>
                    <a:pt x="41027" y="15823"/>
                  </a:lnTo>
                  <a:lnTo>
                    <a:pt x="21245" y="31067"/>
                  </a:lnTo>
                  <a:lnTo>
                    <a:pt x="7514" y="51248"/>
                  </a:lnTo>
                  <a:lnTo>
                    <a:pt x="0" y="72211"/>
                  </a:lnTo>
                  <a:lnTo>
                    <a:pt x="189" y="88584"/>
                  </a:lnTo>
                  <a:lnTo>
                    <a:pt x="2780" y="94855"/>
                  </a:lnTo>
                  <a:lnTo>
                    <a:pt x="11302" y="104645"/>
                  </a:lnTo>
                  <a:lnTo>
                    <a:pt x="38113" y="116108"/>
                  </a:lnTo>
                  <a:lnTo>
                    <a:pt x="58050" y="117265"/>
                  </a:lnTo>
                  <a:lnTo>
                    <a:pt x="115910" y="104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2" name="SMARTInkShape-1294">
              <a:extLst>
                <a:ext uri="{FF2B5EF4-FFF2-40B4-BE49-F238E27FC236}">
                  <a16:creationId xmlns:a16="http://schemas.microsoft.com/office/drawing/2014/main" id="{DA2FDCCE-C1AD-B112-8681-C630473805E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077240" y="5126362"/>
              <a:ext cx="132953" cy="340989"/>
            </a:xfrm>
            <a:custGeom>
              <a:avLst/>
              <a:gdLst/>
              <a:ahLst/>
              <a:cxnLst/>
              <a:rect l="0" t="0" r="0" b="0"/>
              <a:pathLst>
                <a:path w="132953" h="340989">
                  <a:moveTo>
                    <a:pt x="114135" y="55238"/>
                  </a:moveTo>
                  <a:lnTo>
                    <a:pt x="114135" y="55238"/>
                  </a:lnTo>
                  <a:lnTo>
                    <a:pt x="114135" y="50182"/>
                  </a:lnTo>
                  <a:lnTo>
                    <a:pt x="130536" y="24646"/>
                  </a:lnTo>
                  <a:lnTo>
                    <a:pt x="132952" y="4539"/>
                  </a:lnTo>
                  <a:lnTo>
                    <a:pt x="131971" y="2390"/>
                  </a:lnTo>
                  <a:lnTo>
                    <a:pt x="130259" y="955"/>
                  </a:lnTo>
                  <a:lnTo>
                    <a:pt x="128059" y="0"/>
                  </a:lnTo>
                  <a:lnTo>
                    <a:pt x="125534" y="421"/>
                  </a:lnTo>
                  <a:lnTo>
                    <a:pt x="119907" y="3711"/>
                  </a:lnTo>
                  <a:lnTo>
                    <a:pt x="100676" y="21626"/>
                  </a:lnTo>
                  <a:lnTo>
                    <a:pt x="73337" y="68159"/>
                  </a:lnTo>
                  <a:lnTo>
                    <a:pt x="50377" y="106669"/>
                  </a:lnTo>
                  <a:lnTo>
                    <a:pt x="35336" y="149358"/>
                  </a:lnTo>
                  <a:lnTo>
                    <a:pt x="22174" y="188365"/>
                  </a:lnTo>
                  <a:lnTo>
                    <a:pt x="9382" y="232288"/>
                  </a:lnTo>
                  <a:lnTo>
                    <a:pt x="2664" y="270328"/>
                  </a:lnTo>
                  <a:lnTo>
                    <a:pt x="393" y="311626"/>
                  </a:lnTo>
                  <a:lnTo>
                    <a:pt x="0" y="330643"/>
                  </a:lnTo>
                  <a:lnTo>
                    <a:pt x="1003" y="334091"/>
                  </a:lnTo>
                  <a:lnTo>
                    <a:pt x="9360" y="340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3" name="SMARTInkShape-1295">
              <a:extLst>
                <a:ext uri="{FF2B5EF4-FFF2-40B4-BE49-F238E27FC236}">
                  <a16:creationId xmlns:a16="http://schemas.microsoft.com/office/drawing/2014/main" id="{882EF5FD-8260-243D-8746-D0B58CCB1F1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048500" y="527685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4843"/>
                  </a:lnTo>
                  <a:lnTo>
                    <a:pt x="11288" y="18802"/>
                  </a:lnTo>
                  <a:lnTo>
                    <a:pt x="42918" y="11357"/>
                  </a:lnTo>
                  <a:lnTo>
                    <a:pt x="84756" y="988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4" name="SMARTInkShape-1296">
              <a:extLst>
                <a:ext uri="{FF2B5EF4-FFF2-40B4-BE49-F238E27FC236}">
                  <a16:creationId xmlns:a16="http://schemas.microsoft.com/office/drawing/2014/main" id="{214CC4B4-42DB-BD72-D828-2143F3B4752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39000" y="5239908"/>
              <a:ext cx="371476" cy="151840"/>
            </a:xfrm>
            <a:custGeom>
              <a:avLst/>
              <a:gdLst/>
              <a:ahLst/>
              <a:cxnLst/>
              <a:rect l="0" t="0" r="0" b="0"/>
              <a:pathLst>
                <a:path w="371476" h="151840">
                  <a:moveTo>
                    <a:pt x="0" y="46467"/>
                  </a:moveTo>
                  <a:lnTo>
                    <a:pt x="0" y="46467"/>
                  </a:lnTo>
                  <a:lnTo>
                    <a:pt x="18828" y="49289"/>
                  </a:lnTo>
                  <a:lnTo>
                    <a:pt x="52049" y="54668"/>
                  </a:lnTo>
                  <a:lnTo>
                    <a:pt x="77511" y="50543"/>
                  </a:lnTo>
                  <a:lnTo>
                    <a:pt x="112123" y="37440"/>
                  </a:lnTo>
                  <a:lnTo>
                    <a:pt x="111790" y="36216"/>
                  </a:lnTo>
                  <a:lnTo>
                    <a:pt x="91853" y="14565"/>
                  </a:lnTo>
                  <a:lnTo>
                    <a:pt x="82804" y="11122"/>
                  </a:lnTo>
                  <a:lnTo>
                    <a:pt x="59748" y="8911"/>
                  </a:lnTo>
                  <a:lnTo>
                    <a:pt x="50192" y="11432"/>
                  </a:lnTo>
                  <a:lnTo>
                    <a:pt x="46161" y="13585"/>
                  </a:lnTo>
                  <a:lnTo>
                    <a:pt x="35432" y="26729"/>
                  </a:lnTo>
                  <a:lnTo>
                    <a:pt x="25550" y="44029"/>
                  </a:lnTo>
                  <a:lnTo>
                    <a:pt x="20976" y="67616"/>
                  </a:lnTo>
                  <a:lnTo>
                    <a:pt x="24677" y="89658"/>
                  </a:lnTo>
                  <a:lnTo>
                    <a:pt x="32477" y="109594"/>
                  </a:lnTo>
                  <a:lnTo>
                    <a:pt x="41246" y="119679"/>
                  </a:lnTo>
                  <a:lnTo>
                    <a:pt x="64420" y="139661"/>
                  </a:lnTo>
                  <a:lnTo>
                    <a:pt x="66230" y="139288"/>
                  </a:lnTo>
                  <a:lnTo>
                    <a:pt x="107335" y="115113"/>
                  </a:lnTo>
                  <a:lnTo>
                    <a:pt x="131558" y="82109"/>
                  </a:lnTo>
                  <a:lnTo>
                    <a:pt x="154568" y="39441"/>
                  </a:lnTo>
                  <a:lnTo>
                    <a:pt x="180329" y="4706"/>
                  </a:lnTo>
                  <a:lnTo>
                    <a:pt x="187039" y="1448"/>
                  </a:lnTo>
                  <a:lnTo>
                    <a:pt x="193547" y="0"/>
                  </a:lnTo>
                  <a:lnTo>
                    <a:pt x="196766" y="2789"/>
                  </a:lnTo>
                  <a:lnTo>
                    <a:pt x="203162" y="14354"/>
                  </a:lnTo>
                  <a:lnTo>
                    <a:pt x="211530" y="59603"/>
                  </a:lnTo>
                  <a:lnTo>
                    <a:pt x="217584" y="102449"/>
                  </a:lnTo>
                  <a:lnTo>
                    <a:pt x="217722" y="139369"/>
                  </a:lnTo>
                  <a:lnTo>
                    <a:pt x="213888" y="150552"/>
                  </a:lnTo>
                  <a:lnTo>
                    <a:pt x="209267" y="151839"/>
                  </a:lnTo>
                  <a:lnTo>
                    <a:pt x="195666" y="147628"/>
                  </a:lnTo>
                  <a:lnTo>
                    <a:pt x="180271" y="138413"/>
                  </a:lnTo>
                  <a:lnTo>
                    <a:pt x="178389" y="134222"/>
                  </a:lnTo>
                  <a:lnTo>
                    <a:pt x="179120" y="123922"/>
                  </a:lnTo>
                  <a:lnTo>
                    <a:pt x="190538" y="101166"/>
                  </a:lnTo>
                  <a:lnTo>
                    <a:pt x="212384" y="79372"/>
                  </a:lnTo>
                  <a:lnTo>
                    <a:pt x="229859" y="71675"/>
                  </a:lnTo>
                  <a:lnTo>
                    <a:pt x="272006" y="61677"/>
                  </a:lnTo>
                  <a:lnTo>
                    <a:pt x="298493" y="57676"/>
                  </a:lnTo>
                  <a:lnTo>
                    <a:pt x="344507" y="64341"/>
                  </a:lnTo>
                  <a:lnTo>
                    <a:pt x="371475" y="65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21" name="SMARTInkShape-Group221">
            <a:extLst>
              <a:ext uri="{FF2B5EF4-FFF2-40B4-BE49-F238E27FC236}">
                <a16:creationId xmlns:a16="http://schemas.microsoft.com/office/drawing/2014/main" id="{60B59CFC-27D2-B5CE-8A93-B2FB5999CB8C}"/>
              </a:ext>
            </a:extLst>
          </p:cNvPr>
          <p:cNvGrpSpPr/>
          <p:nvPr/>
        </p:nvGrpSpPr>
        <p:grpSpPr>
          <a:xfrm>
            <a:off x="5695950" y="5067738"/>
            <a:ext cx="581026" cy="294838"/>
            <a:chOff x="5695950" y="5067738"/>
            <a:chExt cx="581026" cy="294838"/>
          </a:xfrm>
        </p:grpSpPr>
        <p:sp>
          <p:nvSpPr>
            <p:cNvPr id="75816" name="SMARTInkShape-1297">
              <a:extLst>
                <a:ext uri="{FF2B5EF4-FFF2-40B4-BE49-F238E27FC236}">
                  <a16:creationId xmlns:a16="http://schemas.microsoft.com/office/drawing/2014/main" id="{B7469488-3E9B-C4DB-57DD-EBBA0136D2D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695950" y="5067738"/>
              <a:ext cx="138500" cy="244458"/>
            </a:xfrm>
            <a:custGeom>
              <a:avLst/>
              <a:gdLst/>
              <a:ahLst/>
              <a:cxnLst/>
              <a:rect l="0" t="0" r="0" b="0"/>
              <a:pathLst>
                <a:path w="138500" h="244458">
                  <a:moveTo>
                    <a:pt x="114300" y="37662"/>
                  </a:moveTo>
                  <a:lnTo>
                    <a:pt x="114300" y="37662"/>
                  </a:lnTo>
                  <a:lnTo>
                    <a:pt x="119356" y="32606"/>
                  </a:lnTo>
                  <a:lnTo>
                    <a:pt x="124661" y="30123"/>
                  </a:lnTo>
                  <a:lnTo>
                    <a:pt x="127557" y="29461"/>
                  </a:lnTo>
                  <a:lnTo>
                    <a:pt x="129488" y="27961"/>
                  </a:lnTo>
                  <a:lnTo>
                    <a:pt x="137897" y="14996"/>
                  </a:lnTo>
                  <a:lnTo>
                    <a:pt x="138499" y="13026"/>
                  </a:lnTo>
                  <a:lnTo>
                    <a:pt x="137841" y="11712"/>
                  </a:lnTo>
                  <a:lnTo>
                    <a:pt x="119791" y="2887"/>
                  </a:lnTo>
                  <a:lnTo>
                    <a:pt x="101905" y="0"/>
                  </a:lnTo>
                  <a:lnTo>
                    <a:pt x="87109" y="4748"/>
                  </a:lnTo>
                  <a:lnTo>
                    <a:pt x="78226" y="12803"/>
                  </a:lnTo>
                  <a:lnTo>
                    <a:pt x="46967" y="53158"/>
                  </a:lnTo>
                  <a:lnTo>
                    <a:pt x="27151" y="94110"/>
                  </a:lnTo>
                  <a:lnTo>
                    <a:pt x="20650" y="133832"/>
                  </a:lnTo>
                  <a:lnTo>
                    <a:pt x="19261" y="178606"/>
                  </a:lnTo>
                  <a:lnTo>
                    <a:pt x="24169" y="201838"/>
                  </a:lnTo>
                  <a:lnTo>
                    <a:pt x="37383" y="223772"/>
                  </a:lnTo>
                  <a:lnTo>
                    <a:pt x="51540" y="234324"/>
                  </a:lnTo>
                  <a:lnTo>
                    <a:pt x="74537" y="243393"/>
                  </a:lnTo>
                  <a:lnTo>
                    <a:pt x="87103" y="244457"/>
                  </a:lnTo>
                  <a:lnTo>
                    <a:pt x="96215" y="241400"/>
                  </a:lnTo>
                  <a:lnTo>
                    <a:pt x="103793" y="230871"/>
                  </a:lnTo>
                  <a:lnTo>
                    <a:pt x="111187" y="209914"/>
                  </a:lnTo>
                  <a:lnTo>
                    <a:pt x="112225" y="203297"/>
                  </a:lnTo>
                  <a:lnTo>
                    <a:pt x="107733" y="187478"/>
                  </a:lnTo>
                  <a:lnTo>
                    <a:pt x="97623" y="170922"/>
                  </a:lnTo>
                  <a:lnTo>
                    <a:pt x="82546" y="156509"/>
                  </a:lnTo>
                  <a:lnTo>
                    <a:pt x="65262" y="148691"/>
                  </a:lnTo>
                  <a:lnTo>
                    <a:pt x="48055" y="146274"/>
                  </a:lnTo>
                  <a:lnTo>
                    <a:pt x="26468" y="150866"/>
                  </a:lnTo>
                  <a:lnTo>
                    <a:pt x="0" y="161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7" name="SMARTInkShape-1298">
              <a:extLst>
                <a:ext uri="{FF2B5EF4-FFF2-40B4-BE49-F238E27FC236}">
                  <a16:creationId xmlns:a16="http://schemas.microsoft.com/office/drawing/2014/main" id="{04F75A3E-5E69-C922-02B0-6F7D5DFA470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915742" y="5128565"/>
              <a:ext cx="106097" cy="174269"/>
            </a:xfrm>
            <a:custGeom>
              <a:avLst/>
              <a:gdLst/>
              <a:ahLst/>
              <a:cxnLst/>
              <a:rect l="0" t="0" r="0" b="0"/>
              <a:pathLst>
                <a:path w="106097" h="174269">
                  <a:moveTo>
                    <a:pt x="65958" y="14935"/>
                  </a:moveTo>
                  <a:lnTo>
                    <a:pt x="65958" y="14935"/>
                  </a:lnTo>
                  <a:lnTo>
                    <a:pt x="71014" y="14935"/>
                  </a:lnTo>
                  <a:lnTo>
                    <a:pt x="72503" y="13877"/>
                  </a:lnTo>
                  <a:lnTo>
                    <a:pt x="73497" y="12113"/>
                  </a:lnTo>
                  <a:lnTo>
                    <a:pt x="75367" y="5802"/>
                  </a:lnTo>
                  <a:lnTo>
                    <a:pt x="70393" y="470"/>
                  </a:lnTo>
                  <a:lnTo>
                    <a:pt x="66797" y="0"/>
                  </a:lnTo>
                  <a:lnTo>
                    <a:pt x="57159" y="2300"/>
                  </a:lnTo>
                  <a:lnTo>
                    <a:pt x="33724" y="20004"/>
                  </a:lnTo>
                  <a:lnTo>
                    <a:pt x="16073" y="38780"/>
                  </a:lnTo>
                  <a:lnTo>
                    <a:pt x="4728" y="62922"/>
                  </a:lnTo>
                  <a:lnTo>
                    <a:pt x="0" y="102171"/>
                  </a:lnTo>
                  <a:lnTo>
                    <a:pt x="4552" y="129683"/>
                  </a:lnTo>
                  <a:lnTo>
                    <a:pt x="15383" y="145662"/>
                  </a:lnTo>
                  <a:lnTo>
                    <a:pt x="38094" y="168111"/>
                  </a:lnTo>
                  <a:lnTo>
                    <a:pt x="48635" y="172971"/>
                  </a:lnTo>
                  <a:lnTo>
                    <a:pt x="54409" y="174268"/>
                  </a:lnTo>
                  <a:lnTo>
                    <a:pt x="60376" y="173015"/>
                  </a:lnTo>
                  <a:lnTo>
                    <a:pt x="72650" y="165979"/>
                  </a:lnTo>
                  <a:lnTo>
                    <a:pt x="91459" y="140004"/>
                  </a:lnTo>
                  <a:lnTo>
                    <a:pt x="105382" y="100441"/>
                  </a:lnTo>
                  <a:lnTo>
                    <a:pt x="106096" y="60261"/>
                  </a:lnTo>
                  <a:lnTo>
                    <a:pt x="99319" y="40020"/>
                  </a:lnTo>
                  <a:lnTo>
                    <a:pt x="90310" y="26083"/>
                  </a:lnTo>
                  <a:lnTo>
                    <a:pt x="82779" y="19891"/>
                  </a:lnTo>
                  <a:lnTo>
                    <a:pt x="56433" y="14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8" name="SMARTInkShape-1299">
              <a:extLst>
                <a:ext uri="{FF2B5EF4-FFF2-40B4-BE49-F238E27FC236}">
                  <a16:creationId xmlns:a16="http://schemas.microsoft.com/office/drawing/2014/main" id="{AE595714-306E-C29F-CAD1-AA9413634AF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153150" y="5135299"/>
              <a:ext cx="122925" cy="227277"/>
            </a:xfrm>
            <a:custGeom>
              <a:avLst/>
              <a:gdLst/>
              <a:ahLst/>
              <a:cxnLst/>
              <a:rect l="0" t="0" r="0" b="0"/>
              <a:pathLst>
                <a:path w="122925" h="227277">
                  <a:moveTo>
                    <a:pt x="95250" y="8201"/>
                  </a:moveTo>
                  <a:lnTo>
                    <a:pt x="95250" y="8201"/>
                  </a:lnTo>
                  <a:lnTo>
                    <a:pt x="100306" y="8201"/>
                  </a:lnTo>
                  <a:lnTo>
                    <a:pt x="120785" y="0"/>
                  </a:lnTo>
                  <a:lnTo>
                    <a:pt x="121798" y="617"/>
                  </a:lnTo>
                  <a:lnTo>
                    <a:pt x="122924" y="4125"/>
                  </a:lnTo>
                  <a:lnTo>
                    <a:pt x="122166" y="6542"/>
                  </a:lnTo>
                  <a:lnTo>
                    <a:pt x="110488" y="21101"/>
                  </a:lnTo>
                  <a:lnTo>
                    <a:pt x="97241" y="36815"/>
                  </a:lnTo>
                  <a:lnTo>
                    <a:pt x="69276" y="79141"/>
                  </a:lnTo>
                  <a:lnTo>
                    <a:pt x="45563" y="118345"/>
                  </a:lnTo>
                  <a:lnTo>
                    <a:pt x="23208" y="163033"/>
                  </a:lnTo>
                  <a:lnTo>
                    <a:pt x="6479" y="208547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19" name="SMARTInkShape-1300">
              <a:extLst>
                <a:ext uri="{FF2B5EF4-FFF2-40B4-BE49-F238E27FC236}">
                  <a16:creationId xmlns:a16="http://schemas.microsoft.com/office/drawing/2014/main" id="{FB4D8C53-6484-D9D2-C1C8-B9D9B11BE31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076950" y="5163058"/>
              <a:ext cx="19051" cy="18543"/>
            </a:xfrm>
            <a:custGeom>
              <a:avLst/>
              <a:gdLst/>
              <a:ahLst/>
              <a:cxnLst/>
              <a:rect l="0" t="0" r="0" b="0"/>
              <a:pathLst>
                <a:path w="19051" h="18543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8201" y="1209"/>
                  </a:lnTo>
                  <a:lnTo>
                    <a:pt x="11759" y="255"/>
                  </a:lnTo>
                  <a:lnTo>
                    <a:pt x="14189" y="0"/>
                  </a:lnTo>
                  <a:lnTo>
                    <a:pt x="15810" y="889"/>
                  </a:lnTo>
                  <a:lnTo>
                    <a:pt x="19050" y="9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20" name="SMARTInkShape-1301">
              <a:extLst>
                <a:ext uri="{FF2B5EF4-FFF2-40B4-BE49-F238E27FC236}">
                  <a16:creationId xmlns:a16="http://schemas.microsoft.com/office/drawing/2014/main" id="{6CFFAA7B-9721-3A65-D2EC-8B0DCB14DC63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57925" y="5314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26" name="SMARTInkShape-Group222">
            <a:extLst>
              <a:ext uri="{FF2B5EF4-FFF2-40B4-BE49-F238E27FC236}">
                <a16:creationId xmlns:a16="http://schemas.microsoft.com/office/drawing/2014/main" id="{845D7E2E-C0ED-C81F-0B06-9A036B9FCF1E}"/>
              </a:ext>
            </a:extLst>
          </p:cNvPr>
          <p:cNvGrpSpPr/>
          <p:nvPr/>
        </p:nvGrpSpPr>
        <p:grpSpPr>
          <a:xfrm>
            <a:off x="4547372" y="5181600"/>
            <a:ext cx="729479" cy="159983"/>
            <a:chOff x="4547372" y="5181600"/>
            <a:chExt cx="729479" cy="159983"/>
          </a:xfrm>
        </p:grpSpPr>
        <p:sp>
          <p:nvSpPr>
            <p:cNvPr id="75822" name="SMARTInkShape-1302">
              <a:extLst>
                <a:ext uri="{FF2B5EF4-FFF2-40B4-BE49-F238E27FC236}">
                  <a16:creationId xmlns:a16="http://schemas.microsoft.com/office/drawing/2014/main" id="{5CA86C2F-65BF-65D0-A7A0-AC2EF7642D3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547372" y="5181600"/>
              <a:ext cx="107319" cy="139464"/>
            </a:xfrm>
            <a:custGeom>
              <a:avLst/>
              <a:gdLst/>
              <a:ahLst/>
              <a:cxnLst/>
              <a:rect l="0" t="0" r="0" b="0"/>
              <a:pathLst>
                <a:path w="107319" h="139464">
                  <a:moveTo>
                    <a:pt x="72253" y="47625"/>
                  </a:moveTo>
                  <a:lnTo>
                    <a:pt x="72253" y="47625"/>
                  </a:lnTo>
                  <a:lnTo>
                    <a:pt x="85510" y="47625"/>
                  </a:lnTo>
                  <a:lnTo>
                    <a:pt x="87441" y="46567"/>
                  </a:lnTo>
                  <a:lnTo>
                    <a:pt x="88728" y="44803"/>
                  </a:lnTo>
                  <a:lnTo>
                    <a:pt x="90795" y="39424"/>
                  </a:lnTo>
                  <a:lnTo>
                    <a:pt x="99459" y="30016"/>
                  </a:lnTo>
                  <a:lnTo>
                    <a:pt x="95366" y="18890"/>
                  </a:lnTo>
                  <a:lnTo>
                    <a:pt x="87450" y="7243"/>
                  </a:lnTo>
                  <a:lnTo>
                    <a:pt x="81326" y="5887"/>
                  </a:lnTo>
                  <a:lnTo>
                    <a:pt x="63232" y="7203"/>
                  </a:lnTo>
                  <a:lnTo>
                    <a:pt x="34302" y="18950"/>
                  </a:lnTo>
                  <a:lnTo>
                    <a:pt x="10678" y="40892"/>
                  </a:lnTo>
                  <a:lnTo>
                    <a:pt x="2553" y="58391"/>
                  </a:lnTo>
                  <a:lnTo>
                    <a:pt x="0" y="76752"/>
                  </a:lnTo>
                  <a:lnTo>
                    <a:pt x="4513" y="102822"/>
                  </a:lnTo>
                  <a:lnTo>
                    <a:pt x="9691" y="113784"/>
                  </a:lnTo>
                  <a:lnTo>
                    <a:pt x="28668" y="130963"/>
                  </a:lnTo>
                  <a:lnTo>
                    <a:pt x="45474" y="137581"/>
                  </a:lnTo>
                  <a:lnTo>
                    <a:pt x="63526" y="139463"/>
                  </a:lnTo>
                  <a:lnTo>
                    <a:pt x="82133" y="136773"/>
                  </a:lnTo>
                  <a:lnTo>
                    <a:pt x="89423" y="132457"/>
                  </a:lnTo>
                  <a:lnTo>
                    <a:pt x="100345" y="119195"/>
                  </a:lnTo>
                  <a:lnTo>
                    <a:pt x="105905" y="102717"/>
                  </a:lnTo>
                  <a:lnTo>
                    <a:pt x="107318" y="82694"/>
                  </a:lnTo>
                  <a:lnTo>
                    <a:pt x="101105" y="44845"/>
                  </a:lnTo>
                  <a:lnTo>
                    <a:pt x="7225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23" name="SMARTInkShape-1303">
              <a:extLst>
                <a:ext uri="{FF2B5EF4-FFF2-40B4-BE49-F238E27FC236}">
                  <a16:creationId xmlns:a16="http://schemas.microsoft.com/office/drawing/2014/main" id="{FD39B7AF-53D5-C754-3AC0-719BFD4D006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4714875" y="5212043"/>
              <a:ext cx="161926" cy="105690"/>
            </a:xfrm>
            <a:custGeom>
              <a:avLst/>
              <a:gdLst/>
              <a:ahLst/>
              <a:cxnLst/>
              <a:rect l="0" t="0" r="0" b="0"/>
              <a:pathLst>
                <a:path w="161926" h="105690">
                  <a:moveTo>
                    <a:pt x="0" y="36232"/>
                  </a:moveTo>
                  <a:lnTo>
                    <a:pt x="0" y="36232"/>
                  </a:lnTo>
                  <a:lnTo>
                    <a:pt x="10113" y="31176"/>
                  </a:lnTo>
                  <a:lnTo>
                    <a:pt x="13092" y="28628"/>
                  </a:lnTo>
                  <a:lnTo>
                    <a:pt x="36314" y="0"/>
                  </a:lnTo>
                  <a:lnTo>
                    <a:pt x="37968" y="1493"/>
                  </a:lnTo>
                  <a:lnTo>
                    <a:pt x="42627" y="8798"/>
                  </a:lnTo>
                  <a:lnTo>
                    <a:pt x="49789" y="54701"/>
                  </a:lnTo>
                  <a:lnTo>
                    <a:pt x="60752" y="88211"/>
                  </a:lnTo>
                  <a:lnTo>
                    <a:pt x="69687" y="99198"/>
                  </a:lnTo>
                  <a:lnTo>
                    <a:pt x="75033" y="103609"/>
                  </a:lnTo>
                  <a:lnTo>
                    <a:pt x="79655" y="105493"/>
                  </a:lnTo>
                  <a:lnTo>
                    <a:pt x="83795" y="105689"/>
                  </a:lnTo>
                  <a:lnTo>
                    <a:pt x="91217" y="103085"/>
                  </a:lnTo>
                  <a:lnTo>
                    <a:pt x="98044" y="98400"/>
                  </a:lnTo>
                  <a:lnTo>
                    <a:pt x="117595" y="71560"/>
                  </a:lnTo>
                  <a:lnTo>
                    <a:pt x="139432" y="32147"/>
                  </a:lnTo>
                  <a:lnTo>
                    <a:pt x="161925" y="76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24" name="SMARTInkShape-1304">
              <a:extLst>
                <a:ext uri="{FF2B5EF4-FFF2-40B4-BE49-F238E27FC236}">
                  <a16:creationId xmlns:a16="http://schemas.microsoft.com/office/drawing/2014/main" id="{2426A894-F092-47E3-F826-2B13B608685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893589" y="5202520"/>
              <a:ext cx="131437" cy="121584"/>
            </a:xfrm>
            <a:custGeom>
              <a:avLst/>
              <a:gdLst/>
              <a:ahLst/>
              <a:cxnLst/>
              <a:rect l="0" t="0" r="0" b="0"/>
              <a:pathLst>
                <a:path w="131437" h="121584">
                  <a:moveTo>
                    <a:pt x="11786" y="45755"/>
                  </a:moveTo>
                  <a:lnTo>
                    <a:pt x="11786" y="45755"/>
                  </a:lnTo>
                  <a:lnTo>
                    <a:pt x="35637" y="46813"/>
                  </a:lnTo>
                  <a:lnTo>
                    <a:pt x="47434" y="50811"/>
                  </a:lnTo>
                  <a:lnTo>
                    <a:pt x="62554" y="50471"/>
                  </a:lnTo>
                  <a:lnTo>
                    <a:pt x="109786" y="44881"/>
                  </a:lnTo>
                  <a:lnTo>
                    <a:pt x="123731" y="37578"/>
                  </a:lnTo>
                  <a:lnTo>
                    <a:pt x="124516" y="36070"/>
                  </a:lnTo>
                  <a:lnTo>
                    <a:pt x="126680" y="28892"/>
                  </a:lnTo>
                  <a:lnTo>
                    <a:pt x="130936" y="23091"/>
                  </a:lnTo>
                  <a:lnTo>
                    <a:pt x="131436" y="20062"/>
                  </a:lnTo>
                  <a:lnTo>
                    <a:pt x="130711" y="16985"/>
                  </a:lnTo>
                  <a:lnTo>
                    <a:pt x="124635" y="7598"/>
                  </a:lnTo>
                  <a:lnTo>
                    <a:pt x="121945" y="4442"/>
                  </a:lnTo>
                  <a:lnTo>
                    <a:pt x="113309" y="935"/>
                  </a:lnTo>
                  <a:lnTo>
                    <a:pt x="108044" y="0"/>
                  </a:lnTo>
                  <a:lnTo>
                    <a:pt x="85462" y="3741"/>
                  </a:lnTo>
                  <a:lnTo>
                    <a:pt x="51504" y="27578"/>
                  </a:lnTo>
                  <a:lnTo>
                    <a:pt x="6699" y="65321"/>
                  </a:lnTo>
                  <a:lnTo>
                    <a:pt x="2045" y="71499"/>
                  </a:lnTo>
                  <a:lnTo>
                    <a:pt x="0" y="78793"/>
                  </a:lnTo>
                  <a:lnTo>
                    <a:pt x="551" y="95363"/>
                  </a:lnTo>
                  <a:lnTo>
                    <a:pt x="3238" y="102111"/>
                  </a:lnTo>
                  <a:lnTo>
                    <a:pt x="11868" y="112430"/>
                  </a:lnTo>
                  <a:lnTo>
                    <a:pt x="22759" y="117722"/>
                  </a:lnTo>
                  <a:lnTo>
                    <a:pt x="67077" y="121583"/>
                  </a:lnTo>
                  <a:lnTo>
                    <a:pt x="80810" y="120731"/>
                  </a:lnTo>
                  <a:lnTo>
                    <a:pt x="107036" y="112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25" name="SMARTInkShape-1305">
              <a:extLst>
                <a:ext uri="{FF2B5EF4-FFF2-40B4-BE49-F238E27FC236}">
                  <a16:creationId xmlns:a16="http://schemas.microsoft.com/office/drawing/2014/main" id="{874F3795-9E64-6A16-D3A7-67900BD1DF2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048250" y="5212043"/>
              <a:ext cx="228601" cy="129540"/>
            </a:xfrm>
            <a:custGeom>
              <a:avLst/>
              <a:gdLst/>
              <a:ahLst/>
              <a:cxnLst/>
              <a:rect l="0" t="0" r="0" b="0"/>
              <a:pathLst>
                <a:path w="228601" h="129540">
                  <a:moveTo>
                    <a:pt x="0" y="36232"/>
                  </a:moveTo>
                  <a:lnTo>
                    <a:pt x="0" y="36232"/>
                  </a:lnTo>
                  <a:lnTo>
                    <a:pt x="0" y="31176"/>
                  </a:lnTo>
                  <a:lnTo>
                    <a:pt x="2822" y="25871"/>
                  </a:lnTo>
                  <a:lnTo>
                    <a:pt x="8662" y="19985"/>
                  </a:lnTo>
                  <a:lnTo>
                    <a:pt x="40699" y="2333"/>
                  </a:lnTo>
                  <a:lnTo>
                    <a:pt x="49132" y="0"/>
                  </a:lnTo>
                  <a:lnTo>
                    <a:pt x="52863" y="435"/>
                  </a:lnTo>
                  <a:lnTo>
                    <a:pt x="59831" y="3741"/>
                  </a:lnTo>
                  <a:lnTo>
                    <a:pt x="74760" y="16610"/>
                  </a:lnTo>
                  <a:lnTo>
                    <a:pt x="87533" y="38885"/>
                  </a:lnTo>
                  <a:lnTo>
                    <a:pt x="94234" y="81384"/>
                  </a:lnTo>
                  <a:lnTo>
                    <a:pt x="93740" y="94399"/>
                  </a:lnTo>
                  <a:lnTo>
                    <a:pt x="86990" y="114905"/>
                  </a:lnTo>
                  <a:lnTo>
                    <a:pt x="80643" y="121645"/>
                  </a:lnTo>
                  <a:lnTo>
                    <a:pt x="70766" y="127110"/>
                  </a:lnTo>
                  <a:lnTo>
                    <a:pt x="59322" y="129539"/>
                  </a:lnTo>
                  <a:lnTo>
                    <a:pt x="53305" y="128070"/>
                  </a:lnTo>
                  <a:lnTo>
                    <a:pt x="40976" y="120793"/>
                  </a:lnTo>
                  <a:lnTo>
                    <a:pt x="36843" y="115889"/>
                  </a:lnTo>
                  <a:lnTo>
                    <a:pt x="32250" y="104796"/>
                  </a:lnTo>
                  <a:lnTo>
                    <a:pt x="35853" y="89988"/>
                  </a:lnTo>
                  <a:lnTo>
                    <a:pt x="49781" y="66623"/>
                  </a:lnTo>
                  <a:lnTo>
                    <a:pt x="61283" y="55031"/>
                  </a:lnTo>
                  <a:lnTo>
                    <a:pt x="106113" y="38967"/>
                  </a:lnTo>
                  <a:lnTo>
                    <a:pt x="147521" y="28531"/>
                  </a:lnTo>
                  <a:lnTo>
                    <a:pt x="193006" y="26947"/>
                  </a:lnTo>
                  <a:lnTo>
                    <a:pt x="203256" y="27872"/>
                  </a:lnTo>
                  <a:lnTo>
                    <a:pt x="211339" y="31812"/>
                  </a:lnTo>
                  <a:lnTo>
                    <a:pt x="214976" y="32226"/>
                  </a:lnTo>
                  <a:lnTo>
                    <a:pt x="228600" y="267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33" name="SMARTInkShape-Group223">
            <a:extLst>
              <a:ext uri="{FF2B5EF4-FFF2-40B4-BE49-F238E27FC236}">
                <a16:creationId xmlns:a16="http://schemas.microsoft.com/office/drawing/2014/main" id="{4F75CCF9-4857-887F-6569-C79170B13517}"/>
              </a:ext>
            </a:extLst>
          </p:cNvPr>
          <p:cNvGrpSpPr/>
          <p:nvPr/>
        </p:nvGrpSpPr>
        <p:grpSpPr>
          <a:xfrm>
            <a:off x="3429000" y="5076825"/>
            <a:ext cx="781051" cy="265612"/>
            <a:chOff x="3429000" y="5076825"/>
            <a:chExt cx="781051" cy="265612"/>
          </a:xfrm>
        </p:grpSpPr>
        <p:sp>
          <p:nvSpPr>
            <p:cNvPr id="75827" name="SMARTInkShape-1306">
              <a:extLst>
                <a:ext uri="{FF2B5EF4-FFF2-40B4-BE49-F238E27FC236}">
                  <a16:creationId xmlns:a16="http://schemas.microsoft.com/office/drawing/2014/main" id="{F221090F-8E2F-E199-61F4-DBEC1EC44FA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443806" y="5086742"/>
              <a:ext cx="128070" cy="246645"/>
            </a:xfrm>
            <a:custGeom>
              <a:avLst/>
              <a:gdLst/>
              <a:ahLst/>
              <a:cxnLst/>
              <a:rect l="0" t="0" r="0" b="0"/>
              <a:pathLst>
                <a:path w="128070" h="246645">
                  <a:moveTo>
                    <a:pt x="32819" y="9133"/>
                  </a:moveTo>
                  <a:lnTo>
                    <a:pt x="32819" y="9133"/>
                  </a:lnTo>
                  <a:lnTo>
                    <a:pt x="32819" y="932"/>
                  </a:lnTo>
                  <a:lnTo>
                    <a:pt x="33877" y="491"/>
                  </a:lnTo>
                  <a:lnTo>
                    <a:pt x="37875" y="0"/>
                  </a:lnTo>
                  <a:lnTo>
                    <a:pt x="39365" y="1986"/>
                  </a:lnTo>
                  <a:lnTo>
                    <a:pt x="41020" y="9837"/>
                  </a:lnTo>
                  <a:lnTo>
                    <a:pt x="41024" y="54937"/>
                  </a:lnTo>
                  <a:lnTo>
                    <a:pt x="34662" y="99375"/>
                  </a:lnTo>
                  <a:lnTo>
                    <a:pt x="26074" y="143939"/>
                  </a:lnTo>
                  <a:lnTo>
                    <a:pt x="13691" y="185692"/>
                  </a:lnTo>
                  <a:lnTo>
                    <a:pt x="0" y="220218"/>
                  </a:lnTo>
                  <a:lnTo>
                    <a:pt x="1653" y="229242"/>
                  </a:lnTo>
                  <a:lnTo>
                    <a:pt x="8532" y="240274"/>
                  </a:lnTo>
                  <a:lnTo>
                    <a:pt x="17086" y="244153"/>
                  </a:lnTo>
                  <a:lnTo>
                    <a:pt x="39824" y="246644"/>
                  </a:lnTo>
                  <a:lnTo>
                    <a:pt x="81367" y="239638"/>
                  </a:lnTo>
                  <a:lnTo>
                    <a:pt x="118470" y="236925"/>
                  </a:lnTo>
                  <a:lnTo>
                    <a:pt x="121669" y="235078"/>
                  </a:lnTo>
                  <a:lnTo>
                    <a:pt x="128069" y="228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28" name="SMARTInkShape-1307">
              <a:extLst>
                <a:ext uri="{FF2B5EF4-FFF2-40B4-BE49-F238E27FC236}">
                  <a16:creationId xmlns:a16="http://schemas.microsoft.com/office/drawing/2014/main" id="{E63DDFD0-01C1-3BA2-5E53-A128007BA018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429000" y="5219700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44829" y="15318"/>
                  </a:lnTo>
                  <a:lnTo>
                    <a:pt x="80428" y="11242"/>
                  </a:lnTo>
                  <a:lnTo>
                    <a:pt x="127207" y="9864"/>
                  </a:lnTo>
                  <a:lnTo>
                    <a:pt x="170745" y="849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29" name="SMARTInkShape-1308">
              <a:extLst>
                <a:ext uri="{FF2B5EF4-FFF2-40B4-BE49-F238E27FC236}">
                  <a16:creationId xmlns:a16="http://schemas.microsoft.com/office/drawing/2014/main" id="{9481707C-AFB0-7FF3-6364-1F9A936760A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638550" y="5134367"/>
              <a:ext cx="157278" cy="204869"/>
            </a:xfrm>
            <a:custGeom>
              <a:avLst/>
              <a:gdLst/>
              <a:ahLst/>
              <a:cxnLst/>
              <a:rect l="0" t="0" r="0" b="0"/>
              <a:pathLst>
                <a:path w="157278" h="204869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22390" y="0"/>
                  </a:lnTo>
                  <a:lnTo>
                    <a:pt x="24452" y="3045"/>
                  </a:lnTo>
                  <a:lnTo>
                    <a:pt x="28213" y="34220"/>
                  </a:lnTo>
                  <a:lnTo>
                    <a:pt x="25731" y="81620"/>
                  </a:lnTo>
                  <a:lnTo>
                    <a:pt x="20370" y="127756"/>
                  </a:lnTo>
                  <a:lnTo>
                    <a:pt x="19441" y="165048"/>
                  </a:lnTo>
                  <a:lnTo>
                    <a:pt x="20185" y="198250"/>
                  </a:lnTo>
                  <a:lnTo>
                    <a:pt x="21924" y="201886"/>
                  </a:lnTo>
                  <a:lnTo>
                    <a:pt x="24141" y="204310"/>
                  </a:lnTo>
                  <a:lnTo>
                    <a:pt x="26677" y="204868"/>
                  </a:lnTo>
                  <a:lnTo>
                    <a:pt x="29426" y="204181"/>
                  </a:lnTo>
                  <a:lnTo>
                    <a:pt x="38352" y="198158"/>
                  </a:lnTo>
                  <a:lnTo>
                    <a:pt x="83112" y="159656"/>
                  </a:lnTo>
                  <a:lnTo>
                    <a:pt x="130550" y="119355"/>
                  </a:lnTo>
                  <a:lnTo>
                    <a:pt x="142045" y="115522"/>
                  </a:lnTo>
                  <a:lnTo>
                    <a:pt x="150354" y="114226"/>
                  </a:lnTo>
                  <a:lnTo>
                    <a:pt x="151491" y="119695"/>
                  </a:lnTo>
                  <a:lnTo>
                    <a:pt x="153054" y="129180"/>
                  </a:lnTo>
                  <a:lnTo>
                    <a:pt x="157277" y="140451"/>
                  </a:lnTo>
                  <a:lnTo>
                    <a:pt x="157037" y="152516"/>
                  </a:lnTo>
                  <a:lnTo>
                    <a:pt x="151952" y="176220"/>
                  </a:lnTo>
                  <a:lnTo>
                    <a:pt x="144982" y="189874"/>
                  </a:lnTo>
                  <a:lnTo>
                    <a:pt x="144280" y="193126"/>
                  </a:lnTo>
                  <a:lnTo>
                    <a:pt x="142753" y="195295"/>
                  </a:lnTo>
                  <a:lnTo>
                    <a:pt x="133350" y="199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0" name="SMARTInkShape-1309">
              <a:extLst>
                <a:ext uri="{FF2B5EF4-FFF2-40B4-BE49-F238E27FC236}">
                  <a16:creationId xmlns:a16="http://schemas.microsoft.com/office/drawing/2014/main" id="{2D3C8F4B-EE2C-0D14-6D60-9A000618379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820649" y="5229663"/>
              <a:ext cx="160802" cy="112774"/>
            </a:xfrm>
            <a:custGeom>
              <a:avLst/>
              <a:gdLst/>
              <a:ahLst/>
              <a:cxnLst/>
              <a:rect l="0" t="0" r="0" b="0"/>
              <a:pathLst>
                <a:path w="160802" h="112774">
                  <a:moveTo>
                    <a:pt x="94126" y="37662"/>
                  </a:moveTo>
                  <a:lnTo>
                    <a:pt x="94126" y="37662"/>
                  </a:lnTo>
                  <a:lnTo>
                    <a:pt x="99182" y="37662"/>
                  </a:lnTo>
                  <a:lnTo>
                    <a:pt x="104487" y="34840"/>
                  </a:lnTo>
                  <a:lnTo>
                    <a:pt x="111459" y="29461"/>
                  </a:lnTo>
                  <a:lnTo>
                    <a:pt x="112413" y="25903"/>
                  </a:lnTo>
                  <a:lnTo>
                    <a:pt x="113132" y="10838"/>
                  </a:lnTo>
                  <a:lnTo>
                    <a:pt x="108107" y="4549"/>
                  </a:lnTo>
                  <a:lnTo>
                    <a:pt x="99986" y="1778"/>
                  </a:lnTo>
                  <a:lnTo>
                    <a:pt x="72470" y="0"/>
                  </a:lnTo>
                  <a:lnTo>
                    <a:pt x="57690" y="5402"/>
                  </a:lnTo>
                  <a:lnTo>
                    <a:pt x="30955" y="26115"/>
                  </a:lnTo>
                  <a:lnTo>
                    <a:pt x="7408" y="56078"/>
                  </a:lnTo>
                  <a:lnTo>
                    <a:pt x="2668" y="66307"/>
                  </a:lnTo>
                  <a:lnTo>
                    <a:pt x="0" y="83074"/>
                  </a:lnTo>
                  <a:lnTo>
                    <a:pt x="4266" y="101446"/>
                  </a:lnTo>
                  <a:lnTo>
                    <a:pt x="6702" y="105585"/>
                  </a:lnTo>
                  <a:lnTo>
                    <a:pt x="9385" y="108345"/>
                  </a:lnTo>
                  <a:lnTo>
                    <a:pt x="16239" y="112773"/>
                  </a:lnTo>
                  <a:lnTo>
                    <a:pt x="27539" y="108482"/>
                  </a:lnTo>
                  <a:lnTo>
                    <a:pt x="72381" y="68725"/>
                  </a:lnTo>
                  <a:lnTo>
                    <a:pt x="84389" y="56920"/>
                  </a:lnTo>
                  <a:lnTo>
                    <a:pt x="84599" y="91657"/>
                  </a:lnTo>
                  <a:lnTo>
                    <a:pt x="93068" y="93409"/>
                  </a:lnTo>
                  <a:lnTo>
                    <a:pt x="119317" y="94535"/>
                  </a:lnTo>
                  <a:lnTo>
                    <a:pt x="129311" y="91865"/>
                  </a:lnTo>
                  <a:lnTo>
                    <a:pt x="160801" y="75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1" name="SMARTInkShape-1310">
              <a:extLst>
                <a:ext uri="{FF2B5EF4-FFF2-40B4-BE49-F238E27FC236}">
                  <a16:creationId xmlns:a16="http://schemas.microsoft.com/office/drawing/2014/main" id="{08218574-1458-F02A-E6B0-C7CEB960BFF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048163" y="5076825"/>
              <a:ext cx="76163" cy="256832"/>
            </a:xfrm>
            <a:custGeom>
              <a:avLst/>
              <a:gdLst/>
              <a:ahLst/>
              <a:cxnLst/>
              <a:rect l="0" t="0" r="0" b="0"/>
              <a:pathLst>
                <a:path w="76163" h="256832">
                  <a:moveTo>
                    <a:pt x="19012" y="0"/>
                  </a:moveTo>
                  <a:lnTo>
                    <a:pt x="19012" y="0"/>
                  </a:lnTo>
                  <a:lnTo>
                    <a:pt x="24068" y="0"/>
                  </a:lnTo>
                  <a:lnTo>
                    <a:pt x="26551" y="11289"/>
                  </a:lnTo>
                  <a:lnTo>
                    <a:pt x="25126" y="41444"/>
                  </a:lnTo>
                  <a:lnTo>
                    <a:pt x="15163" y="84505"/>
                  </a:lnTo>
                  <a:lnTo>
                    <a:pt x="7412" y="131295"/>
                  </a:lnTo>
                  <a:lnTo>
                    <a:pt x="1434" y="173631"/>
                  </a:lnTo>
                  <a:lnTo>
                    <a:pt x="155" y="216540"/>
                  </a:lnTo>
                  <a:lnTo>
                    <a:pt x="0" y="243975"/>
                  </a:lnTo>
                  <a:lnTo>
                    <a:pt x="1046" y="248375"/>
                  </a:lnTo>
                  <a:lnTo>
                    <a:pt x="2801" y="251308"/>
                  </a:lnTo>
                  <a:lnTo>
                    <a:pt x="5030" y="253264"/>
                  </a:lnTo>
                  <a:lnTo>
                    <a:pt x="10328" y="255437"/>
                  </a:lnTo>
                  <a:lnTo>
                    <a:pt x="27410" y="256831"/>
                  </a:lnTo>
                  <a:lnTo>
                    <a:pt x="36150" y="254200"/>
                  </a:lnTo>
                  <a:lnTo>
                    <a:pt x="76162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2" name="SMARTInkShape-1311">
              <a:extLst>
                <a:ext uri="{FF2B5EF4-FFF2-40B4-BE49-F238E27FC236}">
                  <a16:creationId xmlns:a16="http://schemas.microsoft.com/office/drawing/2014/main" id="{4234DAD5-3283-F3F3-BFBE-53664511F16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029075" y="52101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38126" y="1986"/>
                  </a:lnTo>
                  <a:lnTo>
                    <a:pt x="78792" y="392"/>
                  </a:lnTo>
                  <a:lnTo>
                    <a:pt x="115870" y="7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42" name="SMARTInkShape-Group224">
            <a:extLst>
              <a:ext uri="{FF2B5EF4-FFF2-40B4-BE49-F238E27FC236}">
                <a16:creationId xmlns:a16="http://schemas.microsoft.com/office/drawing/2014/main" id="{F34E0B05-3371-6FB6-BCDB-32C681C12498}"/>
              </a:ext>
            </a:extLst>
          </p:cNvPr>
          <p:cNvGrpSpPr/>
          <p:nvPr/>
        </p:nvGrpSpPr>
        <p:grpSpPr>
          <a:xfrm>
            <a:off x="2006420" y="5109178"/>
            <a:ext cx="1178611" cy="272448"/>
            <a:chOff x="2006420" y="5109178"/>
            <a:chExt cx="1178611" cy="272448"/>
          </a:xfrm>
        </p:grpSpPr>
        <p:sp>
          <p:nvSpPr>
            <p:cNvPr id="75834" name="SMARTInkShape-1312">
              <a:extLst>
                <a:ext uri="{FF2B5EF4-FFF2-40B4-BE49-F238E27FC236}">
                  <a16:creationId xmlns:a16="http://schemas.microsoft.com/office/drawing/2014/main" id="{E7629272-9B7B-B903-4555-264F89753B0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006420" y="5213376"/>
              <a:ext cx="174806" cy="129304"/>
            </a:xfrm>
            <a:custGeom>
              <a:avLst/>
              <a:gdLst/>
              <a:ahLst/>
              <a:cxnLst/>
              <a:rect l="0" t="0" r="0" b="0"/>
              <a:pathLst>
                <a:path w="174806" h="129304">
                  <a:moveTo>
                    <a:pt x="3355" y="53949"/>
                  </a:moveTo>
                  <a:lnTo>
                    <a:pt x="3355" y="53949"/>
                  </a:lnTo>
                  <a:lnTo>
                    <a:pt x="48009" y="53949"/>
                  </a:lnTo>
                  <a:lnTo>
                    <a:pt x="84063" y="52891"/>
                  </a:lnTo>
                  <a:lnTo>
                    <a:pt x="114656" y="40692"/>
                  </a:lnTo>
                  <a:lnTo>
                    <a:pt x="121614" y="34651"/>
                  </a:lnTo>
                  <a:lnTo>
                    <a:pt x="124706" y="28439"/>
                  </a:lnTo>
                  <a:lnTo>
                    <a:pt x="126080" y="22151"/>
                  </a:lnTo>
                  <a:lnTo>
                    <a:pt x="118225" y="13005"/>
                  </a:lnTo>
                  <a:lnTo>
                    <a:pt x="105208" y="4002"/>
                  </a:lnTo>
                  <a:lnTo>
                    <a:pt x="92367" y="0"/>
                  </a:lnTo>
                  <a:lnTo>
                    <a:pt x="73961" y="3866"/>
                  </a:lnTo>
                  <a:lnTo>
                    <a:pt x="32707" y="23595"/>
                  </a:lnTo>
                  <a:lnTo>
                    <a:pt x="13698" y="36606"/>
                  </a:lnTo>
                  <a:lnTo>
                    <a:pt x="1363" y="57277"/>
                  </a:lnTo>
                  <a:lnTo>
                    <a:pt x="0" y="71656"/>
                  </a:lnTo>
                  <a:lnTo>
                    <a:pt x="7749" y="103191"/>
                  </a:lnTo>
                  <a:lnTo>
                    <a:pt x="16244" y="115698"/>
                  </a:lnTo>
                  <a:lnTo>
                    <a:pt x="21473" y="120514"/>
                  </a:lnTo>
                  <a:lnTo>
                    <a:pt x="35749" y="125867"/>
                  </a:lnTo>
                  <a:lnTo>
                    <a:pt x="70785" y="129303"/>
                  </a:lnTo>
                  <a:lnTo>
                    <a:pt x="98828" y="124842"/>
                  </a:lnTo>
                  <a:lnTo>
                    <a:pt x="139373" y="107737"/>
                  </a:lnTo>
                  <a:lnTo>
                    <a:pt x="174805" y="92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5" name="SMARTInkShape-1313">
              <a:extLst>
                <a:ext uri="{FF2B5EF4-FFF2-40B4-BE49-F238E27FC236}">
                  <a16:creationId xmlns:a16="http://schemas.microsoft.com/office/drawing/2014/main" id="{FAAF228B-D787-439A-6D06-AFF393F0004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200275" y="5248275"/>
              <a:ext cx="152401" cy="89393"/>
            </a:xfrm>
            <a:custGeom>
              <a:avLst/>
              <a:gdLst/>
              <a:ahLst/>
              <a:cxnLst/>
              <a:rect l="0" t="0" r="0" b="0"/>
              <a:pathLst>
                <a:path w="152401" h="89393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4189" y="392"/>
                  </a:lnTo>
                  <a:lnTo>
                    <a:pt x="15809" y="1320"/>
                  </a:lnTo>
                  <a:lnTo>
                    <a:pt x="16890" y="2997"/>
                  </a:lnTo>
                  <a:lnTo>
                    <a:pt x="28666" y="44919"/>
                  </a:lnTo>
                  <a:lnTo>
                    <a:pt x="38746" y="71903"/>
                  </a:lnTo>
                  <a:lnTo>
                    <a:pt x="41705" y="76510"/>
                  </a:lnTo>
                  <a:lnTo>
                    <a:pt x="53461" y="84452"/>
                  </a:lnTo>
                  <a:lnTo>
                    <a:pt x="61040" y="88051"/>
                  </a:lnTo>
                  <a:lnTo>
                    <a:pt x="67152" y="89392"/>
                  </a:lnTo>
                  <a:lnTo>
                    <a:pt x="76765" y="88060"/>
                  </a:lnTo>
                  <a:lnTo>
                    <a:pt x="100222" y="69920"/>
                  </a:lnTo>
                  <a:lnTo>
                    <a:pt x="122123" y="4682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6" name="SMARTInkShape-1314">
              <a:extLst>
                <a:ext uri="{FF2B5EF4-FFF2-40B4-BE49-F238E27FC236}">
                  <a16:creationId xmlns:a16="http://schemas.microsoft.com/office/drawing/2014/main" id="{27D92BEB-DB55-F501-506A-6E2211CBE92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409825" y="5257811"/>
              <a:ext cx="18925" cy="123815"/>
            </a:xfrm>
            <a:custGeom>
              <a:avLst/>
              <a:gdLst/>
              <a:ahLst/>
              <a:cxnLst/>
              <a:rect l="0" t="0" r="0" b="0"/>
              <a:pathLst>
                <a:path w="18925" h="123815">
                  <a:moveTo>
                    <a:pt x="0" y="19039"/>
                  </a:moveTo>
                  <a:lnTo>
                    <a:pt x="0" y="19039"/>
                  </a:lnTo>
                  <a:lnTo>
                    <a:pt x="0" y="13983"/>
                  </a:lnTo>
                  <a:lnTo>
                    <a:pt x="1058" y="12494"/>
                  </a:lnTo>
                  <a:lnTo>
                    <a:pt x="2822" y="11500"/>
                  </a:lnTo>
                  <a:lnTo>
                    <a:pt x="5056" y="10838"/>
                  </a:lnTo>
                  <a:lnTo>
                    <a:pt x="6546" y="9338"/>
                  </a:lnTo>
                  <a:lnTo>
                    <a:pt x="8201" y="4850"/>
                  </a:lnTo>
                  <a:lnTo>
                    <a:pt x="9701" y="3229"/>
                  </a:lnTo>
                  <a:lnTo>
                    <a:pt x="18924" y="27"/>
                  </a:lnTo>
                  <a:lnTo>
                    <a:pt x="13956" y="0"/>
                  </a:lnTo>
                  <a:lnTo>
                    <a:pt x="12479" y="2113"/>
                  </a:lnTo>
                  <a:lnTo>
                    <a:pt x="3239" y="45575"/>
                  </a:lnTo>
                  <a:lnTo>
                    <a:pt x="284" y="89490"/>
                  </a:lnTo>
                  <a:lnTo>
                    <a:pt x="0" y="123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7" name="SMARTInkShape-1315">
              <a:extLst>
                <a:ext uri="{FF2B5EF4-FFF2-40B4-BE49-F238E27FC236}">
                  <a16:creationId xmlns:a16="http://schemas.microsoft.com/office/drawing/2014/main" id="{AE31531B-4E42-D3BE-C299-FF2532A244F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449641" y="5201435"/>
              <a:ext cx="17335" cy="18266"/>
            </a:xfrm>
            <a:custGeom>
              <a:avLst/>
              <a:gdLst/>
              <a:ahLst/>
              <a:cxnLst/>
              <a:rect l="0" t="0" r="0" b="0"/>
              <a:pathLst>
                <a:path w="17335" h="18266">
                  <a:moveTo>
                    <a:pt x="17334" y="18265"/>
                  </a:moveTo>
                  <a:lnTo>
                    <a:pt x="17334" y="18265"/>
                  </a:lnTo>
                  <a:lnTo>
                    <a:pt x="12278" y="8152"/>
                  </a:lnTo>
                  <a:lnTo>
                    <a:pt x="9730" y="5173"/>
                  </a:lnTo>
                  <a:lnTo>
                    <a:pt x="0" y="0"/>
                  </a:lnTo>
                  <a:lnTo>
                    <a:pt x="7809" y="8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8" name="SMARTInkShape-1316">
              <a:extLst>
                <a:ext uri="{FF2B5EF4-FFF2-40B4-BE49-F238E27FC236}">
                  <a16:creationId xmlns:a16="http://schemas.microsoft.com/office/drawing/2014/main" id="{5EED15F8-5571-3BBC-49FC-0A5D8907271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88725" y="5109178"/>
              <a:ext cx="121126" cy="258269"/>
            </a:xfrm>
            <a:custGeom>
              <a:avLst/>
              <a:gdLst/>
              <a:ahLst/>
              <a:cxnLst/>
              <a:rect l="0" t="0" r="0" b="0"/>
              <a:pathLst>
                <a:path w="121126" h="258269">
                  <a:moveTo>
                    <a:pt x="83025" y="186722"/>
                  </a:moveTo>
                  <a:lnTo>
                    <a:pt x="83025" y="186722"/>
                  </a:lnTo>
                  <a:lnTo>
                    <a:pt x="83025" y="164332"/>
                  </a:lnTo>
                  <a:lnTo>
                    <a:pt x="80203" y="158074"/>
                  </a:lnTo>
                  <a:lnTo>
                    <a:pt x="69768" y="145432"/>
                  </a:lnTo>
                  <a:lnTo>
                    <a:pt x="60905" y="141912"/>
                  </a:lnTo>
                  <a:lnTo>
                    <a:pt x="55579" y="140974"/>
                  </a:lnTo>
                  <a:lnTo>
                    <a:pt x="50969" y="142465"/>
                  </a:lnTo>
                  <a:lnTo>
                    <a:pt x="16210" y="172759"/>
                  </a:lnTo>
                  <a:lnTo>
                    <a:pt x="6410" y="188982"/>
                  </a:lnTo>
                  <a:lnTo>
                    <a:pt x="0" y="221023"/>
                  </a:lnTo>
                  <a:lnTo>
                    <a:pt x="3156" y="247215"/>
                  </a:lnTo>
                  <a:lnTo>
                    <a:pt x="7554" y="252450"/>
                  </a:lnTo>
                  <a:lnTo>
                    <a:pt x="20908" y="258268"/>
                  </a:lnTo>
                  <a:lnTo>
                    <a:pt x="27855" y="257703"/>
                  </a:lnTo>
                  <a:lnTo>
                    <a:pt x="41219" y="251430"/>
                  </a:lnTo>
                  <a:lnTo>
                    <a:pt x="60643" y="230942"/>
                  </a:lnTo>
                  <a:lnTo>
                    <a:pt x="74747" y="194649"/>
                  </a:lnTo>
                  <a:lnTo>
                    <a:pt x="88994" y="150188"/>
                  </a:lnTo>
                  <a:lnTo>
                    <a:pt x="102000" y="108009"/>
                  </a:lnTo>
                  <a:lnTo>
                    <a:pt x="108755" y="71677"/>
                  </a:lnTo>
                  <a:lnTo>
                    <a:pt x="116094" y="31588"/>
                  </a:lnTo>
                  <a:lnTo>
                    <a:pt x="120683" y="302"/>
                  </a:lnTo>
                  <a:lnTo>
                    <a:pt x="120830" y="0"/>
                  </a:lnTo>
                  <a:lnTo>
                    <a:pt x="121125" y="5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39" name="SMARTInkShape-1317">
              <a:extLst>
                <a:ext uri="{FF2B5EF4-FFF2-40B4-BE49-F238E27FC236}">
                  <a16:creationId xmlns:a16="http://schemas.microsoft.com/office/drawing/2014/main" id="{1B8CEF02-D768-9426-90EB-1FBA86C5A0F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19822" y="5229664"/>
              <a:ext cx="237679" cy="138850"/>
            </a:xfrm>
            <a:custGeom>
              <a:avLst/>
              <a:gdLst/>
              <a:ahLst/>
              <a:cxnLst/>
              <a:rect l="0" t="0" r="0" b="0"/>
              <a:pathLst>
                <a:path w="237679" h="138850">
                  <a:moveTo>
                    <a:pt x="47178" y="56711"/>
                  </a:moveTo>
                  <a:lnTo>
                    <a:pt x="47178" y="56711"/>
                  </a:lnTo>
                  <a:lnTo>
                    <a:pt x="52234" y="56711"/>
                  </a:lnTo>
                  <a:lnTo>
                    <a:pt x="83053" y="47578"/>
                  </a:lnTo>
                  <a:lnTo>
                    <a:pt x="83795" y="46390"/>
                  </a:lnTo>
                  <a:lnTo>
                    <a:pt x="85148" y="37509"/>
                  </a:lnTo>
                  <a:lnTo>
                    <a:pt x="85220" y="33007"/>
                  </a:lnTo>
                  <a:lnTo>
                    <a:pt x="82430" y="27479"/>
                  </a:lnTo>
                  <a:lnTo>
                    <a:pt x="78720" y="21494"/>
                  </a:lnTo>
                  <a:lnTo>
                    <a:pt x="77072" y="15307"/>
                  </a:lnTo>
                  <a:lnTo>
                    <a:pt x="75574" y="13233"/>
                  </a:lnTo>
                  <a:lnTo>
                    <a:pt x="73517" y="11851"/>
                  </a:lnTo>
                  <a:lnTo>
                    <a:pt x="68409" y="9257"/>
                  </a:lnTo>
                  <a:lnTo>
                    <a:pt x="62611" y="4576"/>
                  </a:lnTo>
                  <a:lnTo>
                    <a:pt x="43284" y="1047"/>
                  </a:lnTo>
                  <a:lnTo>
                    <a:pt x="27562" y="0"/>
                  </a:lnTo>
                  <a:lnTo>
                    <a:pt x="19763" y="2579"/>
                  </a:lnTo>
                  <a:lnTo>
                    <a:pt x="16201" y="4748"/>
                  </a:lnTo>
                  <a:lnTo>
                    <a:pt x="13827" y="7252"/>
                  </a:lnTo>
                  <a:lnTo>
                    <a:pt x="1817" y="28215"/>
                  </a:lnTo>
                  <a:lnTo>
                    <a:pt x="0" y="45907"/>
                  </a:lnTo>
                  <a:lnTo>
                    <a:pt x="7246" y="76332"/>
                  </a:lnTo>
                  <a:lnTo>
                    <a:pt x="26129" y="116808"/>
                  </a:lnTo>
                  <a:lnTo>
                    <a:pt x="41058" y="133902"/>
                  </a:lnTo>
                  <a:lnTo>
                    <a:pt x="49045" y="138643"/>
                  </a:lnTo>
                  <a:lnTo>
                    <a:pt x="52656" y="138849"/>
                  </a:lnTo>
                  <a:lnTo>
                    <a:pt x="59490" y="136255"/>
                  </a:lnTo>
                  <a:lnTo>
                    <a:pt x="79048" y="111817"/>
                  </a:lnTo>
                  <a:lnTo>
                    <a:pt x="100885" y="71627"/>
                  </a:lnTo>
                  <a:lnTo>
                    <a:pt x="113634" y="40003"/>
                  </a:lnTo>
                  <a:lnTo>
                    <a:pt x="121886" y="29908"/>
                  </a:lnTo>
                  <a:lnTo>
                    <a:pt x="123441" y="30376"/>
                  </a:lnTo>
                  <a:lnTo>
                    <a:pt x="127992" y="33717"/>
                  </a:lnTo>
                  <a:lnTo>
                    <a:pt x="130721" y="41553"/>
                  </a:lnTo>
                  <a:lnTo>
                    <a:pt x="132711" y="83642"/>
                  </a:lnTo>
                  <a:lnTo>
                    <a:pt x="133876" y="96197"/>
                  </a:lnTo>
                  <a:lnTo>
                    <a:pt x="142032" y="121311"/>
                  </a:lnTo>
                  <a:lnTo>
                    <a:pt x="143223" y="122002"/>
                  </a:lnTo>
                  <a:lnTo>
                    <a:pt x="147367" y="122771"/>
                  </a:lnTo>
                  <a:lnTo>
                    <a:pt x="155559" y="114646"/>
                  </a:lnTo>
                  <a:lnTo>
                    <a:pt x="182830" y="73007"/>
                  </a:lnTo>
                  <a:lnTo>
                    <a:pt x="215000" y="27239"/>
                  </a:lnTo>
                  <a:lnTo>
                    <a:pt x="226510" y="11168"/>
                  </a:lnTo>
                  <a:lnTo>
                    <a:pt x="227058" y="12591"/>
                  </a:lnTo>
                  <a:lnTo>
                    <a:pt x="228887" y="23648"/>
                  </a:lnTo>
                  <a:lnTo>
                    <a:pt x="234603" y="35155"/>
                  </a:lnTo>
                  <a:lnTo>
                    <a:pt x="237667" y="80224"/>
                  </a:lnTo>
                  <a:lnTo>
                    <a:pt x="234851" y="85858"/>
                  </a:lnTo>
                  <a:lnTo>
                    <a:pt x="232618" y="88844"/>
                  </a:lnTo>
                  <a:lnTo>
                    <a:pt x="232188" y="90832"/>
                  </a:lnTo>
                  <a:lnTo>
                    <a:pt x="232959" y="92158"/>
                  </a:lnTo>
                  <a:lnTo>
                    <a:pt x="234532" y="93043"/>
                  </a:lnTo>
                  <a:lnTo>
                    <a:pt x="234522" y="94690"/>
                  </a:lnTo>
                  <a:lnTo>
                    <a:pt x="229200" y="102857"/>
                  </a:lnTo>
                  <a:lnTo>
                    <a:pt x="228464" y="108954"/>
                  </a:lnTo>
                  <a:lnTo>
                    <a:pt x="229418" y="110590"/>
                  </a:lnTo>
                  <a:lnTo>
                    <a:pt x="231113" y="111680"/>
                  </a:lnTo>
                  <a:lnTo>
                    <a:pt x="233301" y="112407"/>
                  </a:lnTo>
                  <a:lnTo>
                    <a:pt x="234760" y="113950"/>
                  </a:lnTo>
                  <a:lnTo>
                    <a:pt x="237294" y="121935"/>
                  </a:lnTo>
                  <a:lnTo>
                    <a:pt x="237678" y="113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0" name="SMARTInkShape-1318">
              <a:extLst>
                <a:ext uri="{FF2B5EF4-FFF2-40B4-BE49-F238E27FC236}">
                  <a16:creationId xmlns:a16="http://schemas.microsoft.com/office/drawing/2014/main" id="{2EF7E3E5-5C3B-3D7A-95E5-373E805C9CF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953085" y="5239143"/>
              <a:ext cx="81253" cy="122365"/>
            </a:xfrm>
            <a:custGeom>
              <a:avLst/>
              <a:gdLst/>
              <a:ahLst/>
              <a:cxnLst/>
              <a:rect l="0" t="0" r="0" b="0"/>
              <a:pathLst>
                <a:path w="81253" h="122365">
                  <a:moveTo>
                    <a:pt x="56815" y="18657"/>
                  </a:moveTo>
                  <a:lnTo>
                    <a:pt x="56815" y="18657"/>
                  </a:lnTo>
                  <a:lnTo>
                    <a:pt x="56815" y="13601"/>
                  </a:lnTo>
                  <a:lnTo>
                    <a:pt x="57873" y="12112"/>
                  </a:lnTo>
                  <a:lnTo>
                    <a:pt x="59637" y="11118"/>
                  </a:lnTo>
                  <a:lnTo>
                    <a:pt x="75357" y="9166"/>
                  </a:lnTo>
                  <a:lnTo>
                    <a:pt x="80771" y="4086"/>
                  </a:lnTo>
                  <a:lnTo>
                    <a:pt x="81252" y="2593"/>
                  </a:lnTo>
                  <a:lnTo>
                    <a:pt x="80515" y="1598"/>
                  </a:lnTo>
                  <a:lnTo>
                    <a:pt x="76873" y="492"/>
                  </a:lnTo>
                  <a:lnTo>
                    <a:pt x="71727" y="0"/>
                  </a:lnTo>
                  <a:lnTo>
                    <a:pt x="52767" y="9836"/>
                  </a:lnTo>
                  <a:lnTo>
                    <a:pt x="12567" y="44397"/>
                  </a:lnTo>
                  <a:lnTo>
                    <a:pt x="5400" y="62552"/>
                  </a:lnTo>
                  <a:lnTo>
                    <a:pt x="168" y="105205"/>
                  </a:lnTo>
                  <a:lnTo>
                    <a:pt x="0" y="111280"/>
                  </a:lnTo>
                  <a:lnTo>
                    <a:pt x="2005" y="115331"/>
                  </a:lnTo>
                  <a:lnTo>
                    <a:pt x="5458" y="118031"/>
                  </a:lnTo>
                  <a:lnTo>
                    <a:pt x="14940" y="121032"/>
                  </a:lnTo>
                  <a:lnTo>
                    <a:pt x="26210" y="122364"/>
                  </a:lnTo>
                  <a:lnTo>
                    <a:pt x="44454" y="118060"/>
                  </a:lnTo>
                  <a:lnTo>
                    <a:pt x="66340" y="104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1" name="SMARTInkShape-1319">
              <a:extLst>
                <a:ext uri="{FF2B5EF4-FFF2-40B4-BE49-F238E27FC236}">
                  <a16:creationId xmlns:a16="http://schemas.microsoft.com/office/drawing/2014/main" id="{A7B305BA-6AF7-F490-4EFE-AB789E4D5A8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51951" y="5251168"/>
              <a:ext cx="133080" cy="118079"/>
            </a:xfrm>
            <a:custGeom>
              <a:avLst/>
              <a:gdLst/>
              <a:ahLst/>
              <a:cxnLst/>
              <a:rect l="0" t="0" r="0" b="0"/>
              <a:pathLst>
                <a:path w="133080" h="118079">
                  <a:moveTo>
                    <a:pt x="24624" y="44732"/>
                  </a:moveTo>
                  <a:lnTo>
                    <a:pt x="24624" y="44732"/>
                  </a:lnTo>
                  <a:lnTo>
                    <a:pt x="19137" y="44732"/>
                  </a:lnTo>
                  <a:lnTo>
                    <a:pt x="21480" y="44732"/>
                  </a:lnTo>
                  <a:lnTo>
                    <a:pt x="26049" y="47554"/>
                  </a:lnTo>
                  <a:lnTo>
                    <a:pt x="31607" y="51277"/>
                  </a:lnTo>
                  <a:lnTo>
                    <a:pt x="41745" y="53374"/>
                  </a:lnTo>
                  <a:lnTo>
                    <a:pt x="57684" y="52937"/>
                  </a:lnTo>
                  <a:lnTo>
                    <a:pt x="74754" y="46575"/>
                  </a:lnTo>
                  <a:lnTo>
                    <a:pt x="83240" y="40965"/>
                  </a:lnTo>
                  <a:lnTo>
                    <a:pt x="110403" y="34227"/>
                  </a:lnTo>
                  <a:lnTo>
                    <a:pt x="128155" y="20354"/>
                  </a:lnTo>
                  <a:lnTo>
                    <a:pt x="131745" y="18955"/>
                  </a:lnTo>
                  <a:lnTo>
                    <a:pt x="133079" y="15905"/>
                  </a:lnTo>
                  <a:lnTo>
                    <a:pt x="131741" y="6873"/>
                  </a:lnTo>
                  <a:lnTo>
                    <a:pt x="127785" y="3618"/>
                  </a:lnTo>
                  <a:lnTo>
                    <a:pt x="114923" y="0"/>
                  </a:lnTo>
                  <a:lnTo>
                    <a:pt x="84776" y="3021"/>
                  </a:lnTo>
                  <a:lnTo>
                    <a:pt x="37366" y="24056"/>
                  </a:lnTo>
                  <a:lnTo>
                    <a:pt x="22879" y="33426"/>
                  </a:lnTo>
                  <a:lnTo>
                    <a:pt x="9385" y="48174"/>
                  </a:lnTo>
                  <a:lnTo>
                    <a:pt x="1976" y="62489"/>
                  </a:lnTo>
                  <a:lnTo>
                    <a:pt x="0" y="69270"/>
                  </a:lnTo>
                  <a:lnTo>
                    <a:pt x="2276" y="93984"/>
                  </a:lnTo>
                  <a:lnTo>
                    <a:pt x="9753" y="106485"/>
                  </a:lnTo>
                  <a:lnTo>
                    <a:pt x="14710" y="111300"/>
                  </a:lnTo>
                  <a:lnTo>
                    <a:pt x="25862" y="116652"/>
                  </a:lnTo>
                  <a:lnTo>
                    <a:pt x="31800" y="118078"/>
                  </a:lnTo>
                  <a:lnTo>
                    <a:pt x="77569" y="112123"/>
                  </a:lnTo>
                  <a:lnTo>
                    <a:pt x="94052" y="110561"/>
                  </a:lnTo>
                  <a:lnTo>
                    <a:pt x="106108" y="103865"/>
                  </a:lnTo>
                  <a:lnTo>
                    <a:pt x="119874" y="923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50" name="SMARTInkShape-Group225">
            <a:extLst>
              <a:ext uri="{FF2B5EF4-FFF2-40B4-BE49-F238E27FC236}">
                <a16:creationId xmlns:a16="http://schemas.microsoft.com/office/drawing/2014/main" id="{4C3F8F94-DEC3-751F-6288-B33A4A4B9806}"/>
              </a:ext>
            </a:extLst>
          </p:cNvPr>
          <p:cNvGrpSpPr/>
          <p:nvPr/>
        </p:nvGrpSpPr>
        <p:grpSpPr>
          <a:xfrm>
            <a:off x="723900" y="5143892"/>
            <a:ext cx="1038226" cy="369815"/>
            <a:chOff x="723900" y="5143892"/>
            <a:chExt cx="1038226" cy="369815"/>
          </a:xfrm>
        </p:grpSpPr>
        <p:sp>
          <p:nvSpPr>
            <p:cNvPr id="75843" name="SMARTInkShape-1320">
              <a:extLst>
                <a:ext uri="{FF2B5EF4-FFF2-40B4-BE49-F238E27FC236}">
                  <a16:creationId xmlns:a16="http://schemas.microsoft.com/office/drawing/2014/main" id="{899A8B50-3CAB-F6C1-4F61-3771945202B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3900" y="5181633"/>
              <a:ext cx="159546" cy="140001"/>
            </a:xfrm>
            <a:custGeom>
              <a:avLst/>
              <a:gdLst/>
              <a:ahLst/>
              <a:cxnLst/>
              <a:rect l="0" t="0" r="0" b="0"/>
              <a:pathLst>
                <a:path w="159546" h="140001">
                  <a:moveTo>
                    <a:pt x="142875" y="9492"/>
                  </a:moveTo>
                  <a:lnTo>
                    <a:pt x="142875" y="9492"/>
                  </a:lnTo>
                  <a:lnTo>
                    <a:pt x="142875" y="4436"/>
                  </a:lnTo>
                  <a:lnTo>
                    <a:pt x="143933" y="4004"/>
                  </a:lnTo>
                  <a:lnTo>
                    <a:pt x="147932" y="6348"/>
                  </a:lnTo>
                  <a:lnTo>
                    <a:pt x="149421" y="6337"/>
                  </a:lnTo>
                  <a:lnTo>
                    <a:pt x="150414" y="5272"/>
                  </a:lnTo>
                  <a:lnTo>
                    <a:pt x="151076" y="3504"/>
                  </a:lnTo>
                  <a:lnTo>
                    <a:pt x="151517" y="3383"/>
                  </a:lnTo>
                  <a:lnTo>
                    <a:pt x="152284" y="8478"/>
                  </a:lnTo>
                  <a:lnTo>
                    <a:pt x="152397" y="333"/>
                  </a:lnTo>
                  <a:lnTo>
                    <a:pt x="112627" y="0"/>
                  </a:lnTo>
                  <a:lnTo>
                    <a:pt x="77986" y="7578"/>
                  </a:lnTo>
                  <a:lnTo>
                    <a:pt x="58757" y="19266"/>
                  </a:lnTo>
                  <a:lnTo>
                    <a:pt x="49824" y="26710"/>
                  </a:lnTo>
                  <a:lnTo>
                    <a:pt x="50149" y="28379"/>
                  </a:lnTo>
                  <a:lnTo>
                    <a:pt x="53333" y="33055"/>
                  </a:lnTo>
                  <a:lnTo>
                    <a:pt x="66132" y="41638"/>
                  </a:lnTo>
                  <a:lnTo>
                    <a:pt x="111495" y="54849"/>
                  </a:lnTo>
                  <a:lnTo>
                    <a:pt x="128521" y="64794"/>
                  </a:lnTo>
                  <a:lnTo>
                    <a:pt x="145442" y="80676"/>
                  </a:lnTo>
                  <a:lnTo>
                    <a:pt x="156571" y="97728"/>
                  </a:lnTo>
                  <a:lnTo>
                    <a:pt x="159545" y="106211"/>
                  </a:lnTo>
                  <a:lnTo>
                    <a:pt x="159280" y="109954"/>
                  </a:lnTo>
                  <a:lnTo>
                    <a:pt x="156163" y="116937"/>
                  </a:lnTo>
                  <a:lnTo>
                    <a:pt x="114273" y="133250"/>
                  </a:lnTo>
                  <a:lnTo>
                    <a:pt x="82895" y="140000"/>
                  </a:lnTo>
                  <a:lnTo>
                    <a:pt x="49609" y="139177"/>
                  </a:lnTo>
                  <a:lnTo>
                    <a:pt x="0" y="133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4" name="SMARTInkShape-1321">
              <a:extLst>
                <a:ext uri="{FF2B5EF4-FFF2-40B4-BE49-F238E27FC236}">
                  <a16:creationId xmlns:a16="http://schemas.microsoft.com/office/drawing/2014/main" id="{0995CC10-6D1F-DC9B-B1A7-590CCD8FD64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71952" y="5143892"/>
              <a:ext cx="113899" cy="178375"/>
            </a:xfrm>
            <a:custGeom>
              <a:avLst/>
              <a:gdLst/>
              <a:ahLst/>
              <a:cxnLst/>
              <a:rect l="0" t="0" r="0" b="0"/>
              <a:pathLst>
                <a:path w="113899" h="178375">
                  <a:moveTo>
                    <a:pt x="9123" y="9133"/>
                  </a:moveTo>
                  <a:lnTo>
                    <a:pt x="9123" y="9133"/>
                  </a:lnTo>
                  <a:lnTo>
                    <a:pt x="18256" y="0"/>
                  </a:lnTo>
                  <a:lnTo>
                    <a:pt x="17512" y="17010"/>
                  </a:lnTo>
                  <a:lnTo>
                    <a:pt x="10437" y="60801"/>
                  </a:lnTo>
                  <a:lnTo>
                    <a:pt x="6474" y="104915"/>
                  </a:lnTo>
                  <a:lnTo>
                    <a:pt x="503" y="149962"/>
                  </a:lnTo>
                  <a:lnTo>
                    <a:pt x="0" y="160976"/>
                  </a:lnTo>
                  <a:lnTo>
                    <a:pt x="2599" y="169400"/>
                  </a:lnTo>
                  <a:lnTo>
                    <a:pt x="4774" y="173128"/>
                  </a:lnTo>
                  <a:lnTo>
                    <a:pt x="7282" y="175614"/>
                  </a:lnTo>
                  <a:lnTo>
                    <a:pt x="12891" y="178374"/>
                  </a:lnTo>
                  <a:lnTo>
                    <a:pt x="21734" y="176779"/>
                  </a:lnTo>
                  <a:lnTo>
                    <a:pt x="39601" y="172188"/>
                  </a:lnTo>
                  <a:lnTo>
                    <a:pt x="83604" y="171087"/>
                  </a:lnTo>
                  <a:lnTo>
                    <a:pt x="92673" y="168249"/>
                  </a:lnTo>
                  <a:lnTo>
                    <a:pt x="100231" y="164518"/>
                  </a:lnTo>
                  <a:lnTo>
                    <a:pt x="113898" y="1615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5" name="SMARTInkShape-1322">
              <a:extLst>
                <a:ext uri="{FF2B5EF4-FFF2-40B4-BE49-F238E27FC236}">
                  <a16:creationId xmlns:a16="http://schemas.microsoft.com/office/drawing/2014/main" id="{24A10E66-8699-8FE1-F8BA-C3D3C8FA996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62025" y="52197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8663" y="21853"/>
                  </a:lnTo>
                  <a:lnTo>
                    <a:pt x="32481" y="9452"/>
                  </a:lnTo>
                  <a:lnTo>
                    <a:pt x="57334" y="18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6" name="SMARTInkShape-1323">
              <a:extLst>
                <a:ext uri="{FF2B5EF4-FFF2-40B4-BE49-F238E27FC236}">
                  <a16:creationId xmlns:a16="http://schemas.microsoft.com/office/drawing/2014/main" id="{D398D510-16E5-891A-29E4-4718C52C491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23950" y="5202482"/>
              <a:ext cx="161926" cy="124217"/>
            </a:xfrm>
            <a:custGeom>
              <a:avLst/>
              <a:gdLst/>
              <a:ahLst/>
              <a:cxnLst/>
              <a:rect l="0" t="0" r="0" b="0"/>
              <a:pathLst>
                <a:path w="161926" h="124217">
                  <a:moveTo>
                    <a:pt x="0" y="26743"/>
                  </a:moveTo>
                  <a:lnTo>
                    <a:pt x="0" y="26743"/>
                  </a:lnTo>
                  <a:lnTo>
                    <a:pt x="22120" y="7445"/>
                  </a:lnTo>
                  <a:lnTo>
                    <a:pt x="33114" y="2291"/>
                  </a:lnTo>
                  <a:lnTo>
                    <a:pt x="45056" y="0"/>
                  </a:lnTo>
                  <a:lnTo>
                    <a:pt x="54597" y="1805"/>
                  </a:lnTo>
                  <a:lnTo>
                    <a:pt x="58623" y="3768"/>
                  </a:lnTo>
                  <a:lnTo>
                    <a:pt x="65919" y="14416"/>
                  </a:lnTo>
                  <a:lnTo>
                    <a:pt x="71631" y="29730"/>
                  </a:lnTo>
                  <a:lnTo>
                    <a:pt x="75598" y="74762"/>
                  </a:lnTo>
                  <a:lnTo>
                    <a:pt x="70965" y="103060"/>
                  </a:lnTo>
                  <a:lnTo>
                    <a:pt x="62889" y="121440"/>
                  </a:lnTo>
                  <a:lnTo>
                    <a:pt x="58860" y="123741"/>
                  </a:lnTo>
                  <a:lnTo>
                    <a:pt x="54056" y="124216"/>
                  </a:lnTo>
                  <a:lnTo>
                    <a:pt x="48738" y="123475"/>
                  </a:lnTo>
                  <a:lnTo>
                    <a:pt x="44134" y="120864"/>
                  </a:lnTo>
                  <a:lnTo>
                    <a:pt x="36195" y="112320"/>
                  </a:lnTo>
                  <a:lnTo>
                    <a:pt x="31962" y="101466"/>
                  </a:lnTo>
                  <a:lnTo>
                    <a:pt x="30833" y="95608"/>
                  </a:lnTo>
                  <a:lnTo>
                    <a:pt x="32401" y="83455"/>
                  </a:lnTo>
                  <a:lnTo>
                    <a:pt x="34301" y="77251"/>
                  </a:lnTo>
                  <a:lnTo>
                    <a:pt x="52144" y="53350"/>
                  </a:lnTo>
                  <a:lnTo>
                    <a:pt x="72482" y="36273"/>
                  </a:lnTo>
                  <a:lnTo>
                    <a:pt x="88306" y="30980"/>
                  </a:lnTo>
                  <a:lnTo>
                    <a:pt x="132631" y="27301"/>
                  </a:lnTo>
                  <a:lnTo>
                    <a:pt x="161925" y="267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7" name="SMARTInkShape-1324">
              <a:extLst>
                <a:ext uri="{FF2B5EF4-FFF2-40B4-BE49-F238E27FC236}">
                  <a16:creationId xmlns:a16="http://schemas.microsoft.com/office/drawing/2014/main" id="{99429C0C-A400-2803-BDEA-2981A98AACF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97232" y="5214235"/>
              <a:ext cx="67684" cy="104253"/>
            </a:xfrm>
            <a:custGeom>
              <a:avLst/>
              <a:gdLst/>
              <a:ahLst/>
              <a:cxnLst/>
              <a:rect l="0" t="0" r="0" b="0"/>
              <a:pathLst>
                <a:path w="67684" h="104253">
                  <a:moveTo>
                    <a:pt x="26743" y="14990"/>
                  </a:moveTo>
                  <a:lnTo>
                    <a:pt x="26743" y="14990"/>
                  </a:lnTo>
                  <a:lnTo>
                    <a:pt x="26743" y="442"/>
                  </a:lnTo>
                  <a:lnTo>
                    <a:pt x="25685" y="0"/>
                  </a:lnTo>
                  <a:lnTo>
                    <a:pt x="21686" y="2331"/>
                  </a:lnTo>
                  <a:lnTo>
                    <a:pt x="13485" y="9593"/>
                  </a:lnTo>
                  <a:lnTo>
                    <a:pt x="4353" y="23503"/>
                  </a:lnTo>
                  <a:lnTo>
                    <a:pt x="0" y="51144"/>
                  </a:lnTo>
                  <a:lnTo>
                    <a:pt x="3767" y="76032"/>
                  </a:lnTo>
                  <a:lnTo>
                    <a:pt x="11586" y="91755"/>
                  </a:lnTo>
                  <a:lnTo>
                    <a:pt x="23182" y="99554"/>
                  </a:lnTo>
                  <a:lnTo>
                    <a:pt x="30719" y="103116"/>
                  </a:lnTo>
                  <a:lnTo>
                    <a:pt x="44738" y="104252"/>
                  </a:lnTo>
                  <a:lnTo>
                    <a:pt x="51439" y="103073"/>
                  </a:lnTo>
                  <a:lnTo>
                    <a:pt x="61708" y="96118"/>
                  </a:lnTo>
                  <a:lnTo>
                    <a:pt x="65928" y="91300"/>
                  </a:lnTo>
                  <a:lnTo>
                    <a:pt x="67683" y="84913"/>
                  </a:lnTo>
                  <a:lnTo>
                    <a:pt x="65426" y="47795"/>
                  </a:lnTo>
                  <a:lnTo>
                    <a:pt x="59458" y="34509"/>
                  </a:lnTo>
                  <a:lnTo>
                    <a:pt x="50808" y="23665"/>
                  </a:lnTo>
                  <a:lnTo>
                    <a:pt x="26743" y="54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8" name="SMARTInkShape-1325">
              <a:extLst>
                <a:ext uri="{FF2B5EF4-FFF2-40B4-BE49-F238E27FC236}">
                  <a16:creationId xmlns:a16="http://schemas.microsoft.com/office/drawing/2014/main" id="{762B1E29-27EA-CE8A-C31C-71BE0FCE30F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371600" y="5221602"/>
              <a:ext cx="140865" cy="140974"/>
            </a:xfrm>
            <a:custGeom>
              <a:avLst/>
              <a:gdLst/>
              <a:ahLst/>
              <a:cxnLst/>
              <a:rect l="0" t="0" r="0" b="0"/>
              <a:pathLst>
                <a:path w="140865" h="140974">
                  <a:moveTo>
                    <a:pt x="0" y="45723"/>
                  </a:moveTo>
                  <a:lnTo>
                    <a:pt x="0" y="45723"/>
                  </a:lnTo>
                  <a:lnTo>
                    <a:pt x="13257" y="24264"/>
                  </a:lnTo>
                  <a:lnTo>
                    <a:pt x="31799" y="4516"/>
                  </a:lnTo>
                  <a:lnTo>
                    <a:pt x="38122" y="950"/>
                  </a:lnTo>
                  <a:lnTo>
                    <a:pt x="41289" y="0"/>
                  </a:lnTo>
                  <a:lnTo>
                    <a:pt x="43402" y="1483"/>
                  </a:lnTo>
                  <a:lnTo>
                    <a:pt x="45748" y="8774"/>
                  </a:lnTo>
                  <a:lnTo>
                    <a:pt x="47069" y="24780"/>
                  </a:lnTo>
                  <a:lnTo>
                    <a:pt x="39376" y="69912"/>
                  </a:lnTo>
                  <a:lnTo>
                    <a:pt x="38133" y="100794"/>
                  </a:lnTo>
                  <a:lnTo>
                    <a:pt x="39180" y="100430"/>
                  </a:lnTo>
                  <a:lnTo>
                    <a:pt x="51360" y="89433"/>
                  </a:lnTo>
                  <a:lnTo>
                    <a:pt x="77110" y="59122"/>
                  </a:lnTo>
                  <a:lnTo>
                    <a:pt x="92697" y="49693"/>
                  </a:lnTo>
                  <a:lnTo>
                    <a:pt x="125527" y="37753"/>
                  </a:lnTo>
                  <a:lnTo>
                    <a:pt x="129193" y="38294"/>
                  </a:lnTo>
                  <a:lnTo>
                    <a:pt x="136088" y="41716"/>
                  </a:lnTo>
                  <a:lnTo>
                    <a:pt x="138351" y="46226"/>
                  </a:lnTo>
                  <a:lnTo>
                    <a:pt x="140864" y="59705"/>
                  </a:lnTo>
                  <a:lnTo>
                    <a:pt x="139159" y="73457"/>
                  </a:lnTo>
                  <a:lnTo>
                    <a:pt x="134498" y="104589"/>
                  </a:lnTo>
                  <a:lnTo>
                    <a:pt x="133350" y="140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49" name="SMARTInkShape-1326">
              <a:extLst>
                <a:ext uri="{FF2B5EF4-FFF2-40B4-BE49-F238E27FC236}">
                  <a16:creationId xmlns:a16="http://schemas.microsoft.com/office/drawing/2014/main" id="{5D29FAAC-BF44-2C23-AD8B-B4F644095C5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64602" y="5230978"/>
              <a:ext cx="197524" cy="282729"/>
            </a:xfrm>
            <a:custGeom>
              <a:avLst/>
              <a:gdLst/>
              <a:ahLst/>
              <a:cxnLst/>
              <a:rect l="0" t="0" r="0" b="0"/>
              <a:pathLst>
                <a:path w="197524" h="282729">
                  <a:moveTo>
                    <a:pt x="64173" y="36347"/>
                  </a:moveTo>
                  <a:lnTo>
                    <a:pt x="64173" y="36347"/>
                  </a:lnTo>
                  <a:lnTo>
                    <a:pt x="72374" y="36347"/>
                  </a:lnTo>
                  <a:lnTo>
                    <a:pt x="72815" y="35289"/>
                  </a:lnTo>
                  <a:lnTo>
                    <a:pt x="73695" y="12667"/>
                  </a:lnTo>
                  <a:lnTo>
                    <a:pt x="70875" y="7125"/>
                  </a:lnTo>
                  <a:lnTo>
                    <a:pt x="68640" y="4166"/>
                  </a:lnTo>
                  <a:lnTo>
                    <a:pt x="63336" y="877"/>
                  </a:lnTo>
                  <a:lnTo>
                    <a:pt x="60440" y="0"/>
                  </a:lnTo>
                  <a:lnTo>
                    <a:pt x="41195" y="8879"/>
                  </a:lnTo>
                  <a:lnTo>
                    <a:pt x="14910" y="30842"/>
                  </a:lnTo>
                  <a:lnTo>
                    <a:pt x="5942" y="43073"/>
                  </a:lnTo>
                  <a:lnTo>
                    <a:pt x="0" y="66915"/>
                  </a:lnTo>
                  <a:lnTo>
                    <a:pt x="1283" y="73658"/>
                  </a:lnTo>
                  <a:lnTo>
                    <a:pt x="8353" y="83974"/>
                  </a:lnTo>
                  <a:lnTo>
                    <a:pt x="24233" y="95733"/>
                  </a:lnTo>
                  <a:lnTo>
                    <a:pt x="30138" y="97104"/>
                  </a:lnTo>
                  <a:lnTo>
                    <a:pt x="42344" y="95805"/>
                  </a:lnTo>
                  <a:lnTo>
                    <a:pt x="80082" y="80442"/>
                  </a:lnTo>
                  <a:lnTo>
                    <a:pt x="87119" y="74289"/>
                  </a:lnTo>
                  <a:lnTo>
                    <a:pt x="101783" y="55952"/>
                  </a:lnTo>
                  <a:lnTo>
                    <a:pt x="102254" y="102977"/>
                  </a:lnTo>
                  <a:lnTo>
                    <a:pt x="102270" y="146171"/>
                  </a:lnTo>
                  <a:lnTo>
                    <a:pt x="97215" y="188008"/>
                  </a:lnTo>
                  <a:lnTo>
                    <a:pt x="92572" y="227799"/>
                  </a:lnTo>
                  <a:lnTo>
                    <a:pt x="84347" y="254646"/>
                  </a:lnTo>
                  <a:lnTo>
                    <a:pt x="70033" y="274360"/>
                  </a:lnTo>
                  <a:lnTo>
                    <a:pt x="62192" y="279714"/>
                  </a:lnTo>
                  <a:lnTo>
                    <a:pt x="46770" y="282728"/>
                  </a:lnTo>
                  <a:lnTo>
                    <a:pt x="41988" y="279977"/>
                  </a:lnTo>
                  <a:lnTo>
                    <a:pt x="33852" y="268452"/>
                  </a:lnTo>
                  <a:lnTo>
                    <a:pt x="27610" y="229695"/>
                  </a:lnTo>
                  <a:lnTo>
                    <a:pt x="29199" y="193817"/>
                  </a:lnTo>
                  <a:lnTo>
                    <a:pt x="31332" y="182602"/>
                  </a:lnTo>
                  <a:lnTo>
                    <a:pt x="42169" y="164497"/>
                  </a:lnTo>
                  <a:lnTo>
                    <a:pt x="68942" y="142404"/>
                  </a:lnTo>
                  <a:lnTo>
                    <a:pt x="115915" y="121031"/>
                  </a:lnTo>
                  <a:lnTo>
                    <a:pt x="150336" y="113664"/>
                  </a:lnTo>
                  <a:lnTo>
                    <a:pt x="197523" y="112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56" name="SMARTInkShape-Group226">
            <a:extLst>
              <a:ext uri="{FF2B5EF4-FFF2-40B4-BE49-F238E27FC236}">
                <a16:creationId xmlns:a16="http://schemas.microsoft.com/office/drawing/2014/main" id="{2329C61B-039F-BA57-52AF-AEAA6DEF82C6}"/>
              </a:ext>
            </a:extLst>
          </p:cNvPr>
          <p:cNvGrpSpPr/>
          <p:nvPr/>
        </p:nvGrpSpPr>
        <p:grpSpPr>
          <a:xfrm>
            <a:off x="1762125" y="4640624"/>
            <a:ext cx="494909" cy="271710"/>
            <a:chOff x="1762125" y="4640624"/>
            <a:chExt cx="494909" cy="271710"/>
          </a:xfrm>
        </p:grpSpPr>
        <p:sp>
          <p:nvSpPr>
            <p:cNvPr id="75851" name="SMARTInkShape-1327">
              <a:extLst>
                <a:ext uri="{FF2B5EF4-FFF2-40B4-BE49-F238E27FC236}">
                  <a16:creationId xmlns:a16="http://schemas.microsoft.com/office/drawing/2014/main" id="{C1BAD4F5-F9F0-9ADD-8450-1CEA7E66281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762125" y="4648327"/>
              <a:ext cx="47196" cy="247524"/>
            </a:xfrm>
            <a:custGeom>
              <a:avLst/>
              <a:gdLst/>
              <a:ahLst/>
              <a:cxnLst/>
              <a:rect l="0" t="0" r="0" b="0"/>
              <a:pathLst>
                <a:path w="47196" h="247524">
                  <a:moveTo>
                    <a:pt x="0" y="18923"/>
                  </a:moveTo>
                  <a:lnTo>
                    <a:pt x="0" y="18923"/>
                  </a:lnTo>
                  <a:lnTo>
                    <a:pt x="5057" y="18923"/>
                  </a:lnTo>
                  <a:lnTo>
                    <a:pt x="6546" y="17865"/>
                  </a:lnTo>
                  <a:lnTo>
                    <a:pt x="7539" y="16101"/>
                  </a:lnTo>
                  <a:lnTo>
                    <a:pt x="8201" y="13866"/>
                  </a:lnTo>
                  <a:lnTo>
                    <a:pt x="9701" y="12377"/>
                  </a:lnTo>
                  <a:lnTo>
                    <a:pt x="19712" y="7164"/>
                  </a:lnTo>
                  <a:lnTo>
                    <a:pt x="26824" y="1313"/>
                  </a:lnTo>
                  <a:lnTo>
                    <a:pt x="36622" y="0"/>
                  </a:lnTo>
                  <a:lnTo>
                    <a:pt x="42719" y="4967"/>
                  </a:lnTo>
                  <a:lnTo>
                    <a:pt x="45445" y="15895"/>
                  </a:lnTo>
                  <a:lnTo>
                    <a:pt x="47195" y="58894"/>
                  </a:lnTo>
                  <a:lnTo>
                    <a:pt x="40994" y="97648"/>
                  </a:lnTo>
                  <a:lnTo>
                    <a:pt x="38672" y="143874"/>
                  </a:lnTo>
                  <a:lnTo>
                    <a:pt x="35447" y="184004"/>
                  </a:lnTo>
                  <a:lnTo>
                    <a:pt x="19050" y="2475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52" name="SMARTInkShape-1328">
              <a:extLst>
                <a:ext uri="{FF2B5EF4-FFF2-40B4-BE49-F238E27FC236}">
                  <a16:creationId xmlns:a16="http://schemas.microsoft.com/office/drawing/2014/main" id="{0009C2F9-D33B-38F2-FB37-BF71C0FD820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905000" y="4640624"/>
              <a:ext cx="24438" cy="264752"/>
            </a:xfrm>
            <a:custGeom>
              <a:avLst/>
              <a:gdLst/>
              <a:ahLst/>
              <a:cxnLst/>
              <a:rect l="0" t="0" r="0" b="0"/>
              <a:pathLst>
                <a:path w="24438" h="264752">
                  <a:moveTo>
                    <a:pt x="0" y="36151"/>
                  </a:moveTo>
                  <a:lnTo>
                    <a:pt x="0" y="36151"/>
                  </a:lnTo>
                  <a:lnTo>
                    <a:pt x="0" y="26038"/>
                  </a:lnTo>
                  <a:lnTo>
                    <a:pt x="2822" y="18251"/>
                  </a:lnTo>
                  <a:lnTo>
                    <a:pt x="17334" y="0"/>
                  </a:lnTo>
                  <a:lnTo>
                    <a:pt x="17906" y="1467"/>
                  </a:lnTo>
                  <a:lnTo>
                    <a:pt x="24437" y="43751"/>
                  </a:lnTo>
                  <a:lnTo>
                    <a:pt x="20428" y="81710"/>
                  </a:lnTo>
                  <a:lnTo>
                    <a:pt x="19458" y="124086"/>
                  </a:lnTo>
                  <a:lnTo>
                    <a:pt x="19171" y="167334"/>
                  </a:lnTo>
                  <a:lnTo>
                    <a:pt x="19074" y="209760"/>
                  </a:lnTo>
                  <a:lnTo>
                    <a:pt x="19052" y="254827"/>
                  </a:lnTo>
                  <a:lnTo>
                    <a:pt x="19050" y="264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53" name="SMARTInkShape-1329">
              <a:extLst>
                <a:ext uri="{FF2B5EF4-FFF2-40B4-BE49-F238E27FC236}">
                  <a16:creationId xmlns:a16="http://schemas.microsoft.com/office/drawing/2014/main" id="{30ACC237-6A09-2844-09B4-557ABE729D3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804262" y="4791075"/>
              <a:ext cx="110264" cy="1"/>
            </a:xfrm>
            <a:custGeom>
              <a:avLst/>
              <a:gdLst/>
              <a:ahLst/>
              <a:cxnLst/>
              <a:rect l="0" t="0" r="0" b="0"/>
              <a:pathLst>
                <a:path w="11026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7280" y="0"/>
                  </a:lnTo>
                  <a:lnTo>
                    <a:pt x="93310" y="0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54" name="SMARTInkShape-1330">
              <a:extLst>
                <a:ext uri="{FF2B5EF4-FFF2-40B4-BE49-F238E27FC236}">
                  <a16:creationId xmlns:a16="http://schemas.microsoft.com/office/drawing/2014/main" id="{F841B3B8-707E-9177-51B3-F2691F53D92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992319" y="4816059"/>
              <a:ext cx="83105" cy="96275"/>
            </a:xfrm>
            <a:custGeom>
              <a:avLst/>
              <a:gdLst/>
              <a:ahLst/>
              <a:cxnLst/>
              <a:rect l="0" t="0" r="0" b="0"/>
              <a:pathLst>
                <a:path w="83105" h="96275">
                  <a:moveTo>
                    <a:pt x="36506" y="22641"/>
                  </a:moveTo>
                  <a:lnTo>
                    <a:pt x="36506" y="22641"/>
                  </a:lnTo>
                  <a:lnTo>
                    <a:pt x="36506" y="17584"/>
                  </a:lnTo>
                  <a:lnTo>
                    <a:pt x="37564" y="16095"/>
                  </a:lnTo>
                  <a:lnTo>
                    <a:pt x="39328" y="15102"/>
                  </a:lnTo>
                  <a:lnTo>
                    <a:pt x="45639" y="13233"/>
                  </a:lnTo>
                  <a:lnTo>
                    <a:pt x="46021" y="3986"/>
                  </a:lnTo>
                  <a:lnTo>
                    <a:pt x="31841" y="3601"/>
                  </a:lnTo>
                  <a:lnTo>
                    <a:pt x="18308" y="8651"/>
                  </a:lnTo>
                  <a:lnTo>
                    <a:pt x="14849" y="11197"/>
                  </a:lnTo>
                  <a:lnTo>
                    <a:pt x="8923" y="20897"/>
                  </a:lnTo>
                  <a:lnTo>
                    <a:pt x="3786" y="31039"/>
                  </a:lnTo>
                  <a:lnTo>
                    <a:pt x="0" y="58760"/>
                  </a:lnTo>
                  <a:lnTo>
                    <a:pt x="1937" y="73266"/>
                  </a:lnTo>
                  <a:lnTo>
                    <a:pt x="3935" y="78616"/>
                  </a:lnTo>
                  <a:lnTo>
                    <a:pt x="11799" y="87383"/>
                  </a:lnTo>
                  <a:lnTo>
                    <a:pt x="16860" y="91202"/>
                  </a:lnTo>
                  <a:lnTo>
                    <a:pt x="30949" y="95446"/>
                  </a:lnTo>
                  <a:lnTo>
                    <a:pt x="45678" y="96274"/>
                  </a:lnTo>
                  <a:lnTo>
                    <a:pt x="55752" y="93113"/>
                  </a:lnTo>
                  <a:lnTo>
                    <a:pt x="72430" y="75272"/>
                  </a:lnTo>
                  <a:lnTo>
                    <a:pt x="78930" y="61555"/>
                  </a:lnTo>
                  <a:lnTo>
                    <a:pt x="83104" y="30446"/>
                  </a:lnTo>
                  <a:lnTo>
                    <a:pt x="81329" y="23610"/>
                  </a:lnTo>
                  <a:lnTo>
                    <a:pt x="73714" y="13194"/>
                  </a:lnTo>
                  <a:lnTo>
                    <a:pt x="57526" y="1380"/>
                  </a:lnTo>
                  <a:lnTo>
                    <a:pt x="52636" y="0"/>
                  </a:lnTo>
                  <a:lnTo>
                    <a:pt x="48318" y="139"/>
                  </a:lnTo>
                  <a:lnTo>
                    <a:pt x="44381" y="1290"/>
                  </a:lnTo>
                  <a:lnTo>
                    <a:pt x="17456" y="32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55" name="SMARTInkShape-1331">
              <a:extLst>
                <a:ext uri="{FF2B5EF4-FFF2-40B4-BE49-F238E27FC236}">
                  <a16:creationId xmlns:a16="http://schemas.microsoft.com/office/drawing/2014/main" id="{12EFEA74-667E-85EF-5E2D-525D35E9F7B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247900" y="4848225"/>
              <a:ext cx="9134" cy="9526"/>
            </a:xfrm>
            <a:custGeom>
              <a:avLst/>
              <a:gdLst/>
              <a:ahLst/>
              <a:cxnLst/>
              <a:rect l="0" t="0" r="0" b="0"/>
              <a:pathLst>
                <a:path w="9134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133" y="1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66" name="SMARTInkShape-Group227">
            <a:extLst>
              <a:ext uri="{FF2B5EF4-FFF2-40B4-BE49-F238E27FC236}">
                <a16:creationId xmlns:a16="http://schemas.microsoft.com/office/drawing/2014/main" id="{778A6E61-81C9-8D3D-D55A-CEE8DE6E6B2F}"/>
              </a:ext>
            </a:extLst>
          </p:cNvPr>
          <p:cNvGrpSpPr/>
          <p:nvPr/>
        </p:nvGrpSpPr>
        <p:grpSpPr>
          <a:xfrm>
            <a:off x="333375" y="4604184"/>
            <a:ext cx="1028701" cy="404636"/>
            <a:chOff x="333375" y="4604184"/>
            <a:chExt cx="1028701" cy="404636"/>
          </a:xfrm>
        </p:grpSpPr>
        <p:sp>
          <p:nvSpPr>
            <p:cNvPr id="75857" name="SMARTInkShape-1332">
              <a:extLst>
                <a:ext uri="{FF2B5EF4-FFF2-40B4-BE49-F238E27FC236}">
                  <a16:creationId xmlns:a16="http://schemas.microsoft.com/office/drawing/2014/main" id="{CC808EB9-ECCD-9698-89AA-C9FCB8B5E56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33375" y="4695828"/>
              <a:ext cx="28576" cy="190498"/>
            </a:xfrm>
            <a:custGeom>
              <a:avLst/>
              <a:gdLst/>
              <a:ahLst/>
              <a:cxnLst/>
              <a:rect l="0" t="0" r="0" b="0"/>
              <a:pathLst>
                <a:path w="28576" h="190498">
                  <a:moveTo>
                    <a:pt x="0" y="9522"/>
                  </a:moveTo>
                  <a:lnTo>
                    <a:pt x="0" y="9522"/>
                  </a:lnTo>
                  <a:lnTo>
                    <a:pt x="9515" y="7"/>
                  </a:lnTo>
                  <a:lnTo>
                    <a:pt x="14578" y="0"/>
                  </a:lnTo>
                  <a:lnTo>
                    <a:pt x="16069" y="2116"/>
                  </a:lnTo>
                  <a:lnTo>
                    <a:pt x="18167" y="17323"/>
                  </a:lnTo>
                  <a:lnTo>
                    <a:pt x="17914" y="62814"/>
                  </a:lnTo>
                  <a:lnTo>
                    <a:pt x="10401" y="108248"/>
                  </a:lnTo>
                  <a:lnTo>
                    <a:pt x="12520" y="146381"/>
                  </a:lnTo>
                  <a:lnTo>
                    <a:pt x="28575" y="190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58" name="SMARTInkShape-1333">
              <a:extLst>
                <a:ext uri="{FF2B5EF4-FFF2-40B4-BE49-F238E27FC236}">
                  <a16:creationId xmlns:a16="http://schemas.microsoft.com/office/drawing/2014/main" id="{D80DDFBA-8DFC-87F4-4287-F196A04647E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34490" y="4648203"/>
              <a:ext cx="160811" cy="228598"/>
            </a:xfrm>
            <a:custGeom>
              <a:avLst/>
              <a:gdLst/>
              <a:ahLst/>
              <a:cxnLst/>
              <a:rect l="0" t="0" r="0" b="0"/>
              <a:pathLst>
                <a:path w="160811" h="228598">
                  <a:moveTo>
                    <a:pt x="36985" y="76197"/>
                  </a:moveTo>
                  <a:lnTo>
                    <a:pt x="36985" y="76197"/>
                  </a:lnTo>
                  <a:lnTo>
                    <a:pt x="27852" y="67064"/>
                  </a:lnTo>
                  <a:lnTo>
                    <a:pt x="27494" y="53449"/>
                  </a:lnTo>
                  <a:lnTo>
                    <a:pt x="30298" y="47389"/>
                  </a:lnTo>
                  <a:lnTo>
                    <a:pt x="49851" y="17182"/>
                  </a:lnTo>
                  <a:lnTo>
                    <a:pt x="56109" y="12926"/>
                  </a:lnTo>
                  <a:lnTo>
                    <a:pt x="62418" y="9977"/>
                  </a:lnTo>
                  <a:lnTo>
                    <a:pt x="71920" y="3425"/>
                  </a:lnTo>
                  <a:lnTo>
                    <a:pt x="82730" y="449"/>
                  </a:lnTo>
                  <a:lnTo>
                    <a:pt x="111338" y="0"/>
                  </a:lnTo>
                  <a:lnTo>
                    <a:pt x="120425" y="6544"/>
                  </a:lnTo>
                  <a:lnTo>
                    <a:pt x="126280" y="8198"/>
                  </a:lnTo>
                  <a:lnTo>
                    <a:pt x="128265" y="10756"/>
                  </a:lnTo>
                  <a:lnTo>
                    <a:pt x="130471" y="19243"/>
                  </a:lnTo>
                  <a:lnTo>
                    <a:pt x="126656" y="46033"/>
                  </a:lnTo>
                  <a:lnTo>
                    <a:pt x="115997" y="63144"/>
                  </a:lnTo>
                  <a:lnTo>
                    <a:pt x="68900" y="105859"/>
                  </a:lnTo>
                  <a:lnTo>
                    <a:pt x="24295" y="148393"/>
                  </a:lnTo>
                  <a:lnTo>
                    <a:pt x="2649" y="167993"/>
                  </a:lnTo>
                  <a:lnTo>
                    <a:pt x="558" y="172734"/>
                  </a:lnTo>
                  <a:lnTo>
                    <a:pt x="0" y="175480"/>
                  </a:lnTo>
                  <a:lnTo>
                    <a:pt x="687" y="177311"/>
                  </a:lnTo>
                  <a:lnTo>
                    <a:pt x="2203" y="178531"/>
                  </a:lnTo>
                  <a:lnTo>
                    <a:pt x="48265" y="197123"/>
                  </a:lnTo>
                  <a:lnTo>
                    <a:pt x="95388" y="211549"/>
                  </a:lnTo>
                  <a:lnTo>
                    <a:pt x="127108" y="224627"/>
                  </a:lnTo>
                  <a:lnTo>
                    <a:pt x="160810" y="228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59" name="SMARTInkShape-1334">
              <a:extLst>
                <a:ext uri="{FF2B5EF4-FFF2-40B4-BE49-F238E27FC236}">
                  <a16:creationId xmlns:a16="http://schemas.microsoft.com/office/drawing/2014/main" id="{B0547FC3-7737-7DBC-681E-0CFA0A75DA1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1483" y="4735796"/>
              <a:ext cx="142418" cy="147539"/>
            </a:xfrm>
            <a:custGeom>
              <a:avLst/>
              <a:gdLst/>
              <a:ahLst/>
              <a:cxnLst/>
              <a:rect l="0" t="0" r="0" b="0"/>
              <a:pathLst>
                <a:path w="142418" h="147539">
                  <a:moveTo>
                    <a:pt x="18592" y="64804"/>
                  </a:moveTo>
                  <a:lnTo>
                    <a:pt x="18592" y="64804"/>
                  </a:lnTo>
                  <a:lnTo>
                    <a:pt x="23648" y="59747"/>
                  </a:lnTo>
                  <a:lnTo>
                    <a:pt x="28953" y="57265"/>
                  </a:lnTo>
                  <a:lnTo>
                    <a:pt x="73139" y="55313"/>
                  </a:lnTo>
                  <a:lnTo>
                    <a:pt x="91534" y="54228"/>
                  </a:lnTo>
                  <a:lnTo>
                    <a:pt x="107350" y="47678"/>
                  </a:lnTo>
                  <a:lnTo>
                    <a:pt x="122712" y="38804"/>
                  </a:lnTo>
                  <a:lnTo>
                    <a:pt x="126105" y="37946"/>
                  </a:lnTo>
                  <a:lnTo>
                    <a:pt x="128367" y="36315"/>
                  </a:lnTo>
                  <a:lnTo>
                    <a:pt x="129876" y="34170"/>
                  </a:lnTo>
                  <a:lnTo>
                    <a:pt x="130881" y="31681"/>
                  </a:lnTo>
                  <a:lnTo>
                    <a:pt x="130493" y="28964"/>
                  </a:lnTo>
                  <a:lnTo>
                    <a:pt x="127240" y="23122"/>
                  </a:lnTo>
                  <a:lnTo>
                    <a:pt x="119458" y="13883"/>
                  </a:lnTo>
                  <a:lnTo>
                    <a:pt x="105393" y="4443"/>
                  </a:lnTo>
                  <a:lnTo>
                    <a:pt x="77707" y="0"/>
                  </a:lnTo>
                  <a:lnTo>
                    <a:pt x="60388" y="4605"/>
                  </a:lnTo>
                  <a:lnTo>
                    <a:pt x="17515" y="29701"/>
                  </a:lnTo>
                  <a:lnTo>
                    <a:pt x="12822" y="38972"/>
                  </a:lnTo>
                  <a:lnTo>
                    <a:pt x="9677" y="49090"/>
                  </a:lnTo>
                  <a:lnTo>
                    <a:pt x="1858" y="64209"/>
                  </a:lnTo>
                  <a:lnTo>
                    <a:pt x="0" y="77387"/>
                  </a:lnTo>
                  <a:lnTo>
                    <a:pt x="4734" y="97107"/>
                  </a:lnTo>
                  <a:lnTo>
                    <a:pt x="26397" y="135851"/>
                  </a:lnTo>
                  <a:lnTo>
                    <a:pt x="30145" y="140744"/>
                  </a:lnTo>
                  <a:lnTo>
                    <a:pt x="42777" y="146180"/>
                  </a:lnTo>
                  <a:lnTo>
                    <a:pt x="60032" y="147538"/>
                  </a:lnTo>
                  <a:lnTo>
                    <a:pt x="99960" y="139786"/>
                  </a:lnTo>
                  <a:lnTo>
                    <a:pt x="115080" y="133054"/>
                  </a:lnTo>
                  <a:lnTo>
                    <a:pt x="142417" y="1124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0" name="SMARTInkShape-1335">
              <a:extLst>
                <a:ext uri="{FF2B5EF4-FFF2-40B4-BE49-F238E27FC236}">
                  <a16:creationId xmlns:a16="http://schemas.microsoft.com/office/drawing/2014/main" id="{7047A3E9-60EB-9D26-DAC6-FDF9D359036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475" y="4762927"/>
              <a:ext cx="66201" cy="245893"/>
            </a:xfrm>
            <a:custGeom>
              <a:avLst/>
              <a:gdLst/>
              <a:ahLst/>
              <a:cxnLst/>
              <a:rect l="0" t="0" r="0" b="0"/>
              <a:pathLst>
                <a:path w="66201" h="245893">
                  <a:moveTo>
                    <a:pt x="47150" y="18623"/>
                  </a:moveTo>
                  <a:lnTo>
                    <a:pt x="47150" y="18623"/>
                  </a:lnTo>
                  <a:lnTo>
                    <a:pt x="47150" y="4434"/>
                  </a:lnTo>
                  <a:lnTo>
                    <a:pt x="48208" y="2813"/>
                  </a:lnTo>
                  <a:lnTo>
                    <a:pt x="49972" y="1734"/>
                  </a:lnTo>
                  <a:lnTo>
                    <a:pt x="55351" y="0"/>
                  </a:lnTo>
                  <a:lnTo>
                    <a:pt x="59446" y="43829"/>
                  </a:lnTo>
                  <a:lnTo>
                    <a:pt x="64199" y="80419"/>
                  </a:lnTo>
                  <a:lnTo>
                    <a:pt x="65607" y="121953"/>
                  </a:lnTo>
                  <a:lnTo>
                    <a:pt x="63202" y="161070"/>
                  </a:lnTo>
                  <a:lnTo>
                    <a:pt x="57964" y="207157"/>
                  </a:lnTo>
                  <a:lnTo>
                    <a:pt x="52001" y="232059"/>
                  </a:lnTo>
                  <a:lnTo>
                    <a:pt x="46484" y="240483"/>
                  </a:lnTo>
                  <a:lnTo>
                    <a:pt x="40504" y="244228"/>
                  </a:lnTo>
                  <a:lnTo>
                    <a:pt x="34318" y="245892"/>
                  </a:lnTo>
                  <a:lnTo>
                    <a:pt x="25219" y="240987"/>
                  </a:lnTo>
                  <a:lnTo>
                    <a:pt x="16237" y="232810"/>
                  </a:lnTo>
                  <a:lnTo>
                    <a:pt x="4940" y="210609"/>
                  </a:lnTo>
                  <a:lnTo>
                    <a:pt x="0" y="165849"/>
                  </a:lnTo>
                  <a:lnTo>
                    <a:pt x="1959" y="160166"/>
                  </a:lnTo>
                  <a:lnTo>
                    <a:pt x="9779" y="151028"/>
                  </a:lnTo>
                  <a:lnTo>
                    <a:pt x="20310" y="146261"/>
                  </a:lnTo>
                  <a:lnTo>
                    <a:pt x="66200" y="1233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1" name="SMARTInkShape-1336">
              <a:extLst>
                <a:ext uri="{FF2B5EF4-FFF2-40B4-BE49-F238E27FC236}">
                  <a16:creationId xmlns:a16="http://schemas.microsoft.com/office/drawing/2014/main" id="{EC83107B-E445-ABD1-1AF0-59E49BFAC76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0100" y="46958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0261"/>
                  </a:lnTo>
                  <a:lnTo>
                    <a:pt x="1058" y="6840"/>
                  </a:lnTo>
                  <a:lnTo>
                    <a:pt x="2822" y="456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2" name="SMARTInkShape-1337">
              <a:extLst>
                <a:ext uri="{FF2B5EF4-FFF2-40B4-BE49-F238E27FC236}">
                  <a16:creationId xmlns:a16="http://schemas.microsoft.com/office/drawing/2014/main" id="{EF1EC22B-E23D-ACBC-2255-0193B9DF486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4875" y="4743614"/>
              <a:ext cx="123826" cy="129036"/>
            </a:xfrm>
            <a:custGeom>
              <a:avLst/>
              <a:gdLst/>
              <a:ahLst/>
              <a:cxnLst/>
              <a:rect l="0" t="0" r="0" b="0"/>
              <a:pathLst>
                <a:path w="123826" h="129036">
                  <a:moveTo>
                    <a:pt x="0" y="18886"/>
                  </a:moveTo>
                  <a:lnTo>
                    <a:pt x="0" y="18886"/>
                  </a:lnTo>
                  <a:lnTo>
                    <a:pt x="5057" y="18886"/>
                  </a:lnTo>
                  <a:lnTo>
                    <a:pt x="34152" y="28587"/>
                  </a:lnTo>
                  <a:lnTo>
                    <a:pt x="47473" y="35775"/>
                  </a:lnTo>
                  <a:lnTo>
                    <a:pt x="50698" y="36496"/>
                  </a:lnTo>
                  <a:lnTo>
                    <a:pt x="53907" y="35918"/>
                  </a:lnTo>
                  <a:lnTo>
                    <a:pt x="63480" y="30047"/>
                  </a:lnTo>
                  <a:lnTo>
                    <a:pt x="79372" y="15508"/>
                  </a:lnTo>
                  <a:lnTo>
                    <a:pt x="82902" y="9271"/>
                  </a:lnTo>
                  <a:lnTo>
                    <a:pt x="85167" y="1700"/>
                  </a:lnTo>
                  <a:lnTo>
                    <a:pt x="84295" y="1079"/>
                  </a:lnTo>
                  <a:lnTo>
                    <a:pt x="72468" y="81"/>
                  </a:lnTo>
                  <a:lnTo>
                    <a:pt x="67362" y="0"/>
                  </a:lnTo>
                  <a:lnTo>
                    <a:pt x="56044" y="5553"/>
                  </a:lnTo>
                  <a:lnTo>
                    <a:pt x="46075" y="14019"/>
                  </a:lnTo>
                  <a:lnTo>
                    <a:pt x="25708" y="42216"/>
                  </a:lnTo>
                  <a:lnTo>
                    <a:pt x="21023" y="60488"/>
                  </a:lnTo>
                  <a:lnTo>
                    <a:pt x="20693" y="80367"/>
                  </a:lnTo>
                  <a:lnTo>
                    <a:pt x="32385" y="119175"/>
                  </a:lnTo>
                  <a:lnTo>
                    <a:pt x="38382" y="126959"/>
                  </a:lnTo>
                  <a:lnTo>
                    <a:pt x="41463" y="129035"/>
                  </a:lnTo>
                  <a:lnTo>
                    <a:pt x="66025" y="126900"/>
                  </a:lnTo>
                  <a:lnTo>
                    <a:pt x="123825" y="104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3" name="SMARTInkShape-1338">
              <a:extLst>
                <a:ext uri="{FF2B5EF4-FFF2-40B4-BE49-F238E27FC236}">
                  <a16:creationId xmlns:a16="http://schemas.microsoft.com/office/drawing/2014/main" id="{9460F08A-A75A-E7CC-828D-A5F85FF6299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67814" y="4754299"/>
              <a:ext cx="122812" cy="101049"/>
            </a:xfrm>
            <a:custGeom>
              <a:avLst/>
              <a:gdLst/>
              <a:ahLst/>
              <a:cxnLst/>
              <a:rect l="0" t="0" r="0" b="0"/>
              <a:pathLst>
                <a:path w="122812" h="101049">
                  <a:moveTo>
                    <a:pt x="65661" y="8201"/>
                  </a:moveTo>
                  <a:lnTo>
                    <a:pt x="65661" y="8201"/>
                  </a:lnTo>
                  <a:lnTo>
                    <a:pt x="65661" y="0"/>
                  </a:lnTo>
                  <a:lnTo>
                    <a:pt x="36322" y="22604"/>
                  </a:lnTo>
                  <a:lnTo>
                    <a:pt x="16318" y="43815"/>
                  </a:lnTo>
                  <a:lnTo>
                    <a:pt x="10540" y="47819"/>
                  </a:lnTo>
                  <a:lnTo>
                    <a:pt x="6689" y="52604"/>
                  </a:lnTo>
                  <a:lnTo>
                    <a:pt x="2409" y="63567"/>
                  </a:lnTo>
                  <a:lnTo>
                    <a:pt x="0" y="81638"/>
                  </a:lnTo>
                  <a:lnTo>
                    <a:pt x="2259" y="91287"/>
                  </a:lnTo>
                  <a:lnTo>
                    <a:pt x="4343" y="95341"/>
                  </a:lnTo>
                  <a:lnTo>
                    <a:pt x="6791" y="98045"/>
                  </a:lnTo>
                  <a:lnTo>
                    <a:pt x="12333" y="101048"/>
                  </a:lnTo>
                  <a:lnTo>
                    <a:pt x="45210" y="95372"/>
                  </a:lnTo>
                  <a:lnTo>
                    <a:pt x="77104" y="86881"/>
                  </a:lnTo>
                  <a:lnTo>
                    <a:pt x="101507" y="82314"/>
                  </a:lnTo>
                  <a:lnTo>
                    <a:pt x="122811" y="74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4" name="SMARTInkShape-1339">
              <a:extLst>
                <a:ext uri="{FF2B5EF4-FFF2-40B4-BE49-F238E27FC236}">
                  <a16:creationId xmlns:a16="http://schemas.microsoft.com/office/drawing/2014/main" id="{F3DBC5CB-C9D4-FD09-183B-4FFF0A7E6F2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204551" y="4604184"/>
              <a:ext cx="90850" cy="251006"/>
            </a:xfrm>
            <a:custGeom>
              <a:avLst/>
              <a:gdLst/>
              <a:ahLst/>
              <a:cxnLst/>
              <a:rect l="0" t="0" r="0" b="0"/>
              <a:pathLst>
                <a:path w="90850" h="251006">
                  <a:moveTo>
                    <a:pt x="24174" y="44016"/>
                  </a:moveTo>
                  <a:lnTo>
                    <a:pt x="24174" y="44016"/>
                  </a:lnTo>
                  <a:lnTo>
                    <a:pt x="33875" y="4997"/>
                  </a:lnTo>
                  <a:lnTo>
                    <a:pt x="35933" y="2129"/>
                  </a:lnTo>
                  <a:lnTo>
                    <a:pt x="38363" y="216"/>
                  </a:lnTo>
                  <a:lnTo>
                    <a:pt x="39983" y="0"/>
                  </a:lnTo>
                  <a:lnTo>
                    <a:pt x="41064" y="913"/>
                  </a:lnTo>
                  <a:lnTo>
                    <a:pt x="41784" y="2581"/>
                  </a:lnTo>
                  <a:lnTo>
                    <a:pt x="36394" y="43279"/>
                  </a:lnTo>
                  <a:lnTo>
                    <a:pt x="33439" y="85896"/>
                  </a:lnTo>
                  <a:lnTo>
                    <a:pt x="26331" y="126862"/>
                  </a:lnTo>
                  <a:lnTo>
                    <a:pt x="17522" y="167812"/>
                  </a:lnTo>
                  <a:lnTo>
                    <a:pt x="7887" y="198919"/>
                  </a:lnTo>
                  <a:lnTo>
                    <a:pt x="3120" y="222911"/>
                  </a:lnTo>
                  <a:lnTo>
                    <a:pt x="613" y="229954"/>
                  </a:lnTo>
                  <a:lnTo>
                    <a:pt x="0" y="235708"/>
                  </a:lnTo>
                  <a:lnTo>
                    <a:pt x="4240" y="251005"/>
                  </a:lnTo>
                  <a:lnTo>
                    <a:pt x="6651" y="250801"/>
                  </a:lnTo>
                  <a:lnTo>
                    <a:pt x="54032" y="237712"/>
                  </a:lnTo>
                  <a:lnTo>
                    <a:pt x="77312" y="234937"/>
                  </a:lnTo>
                  <a:lnTo>
                    <a:pt x="90849" y="2249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5" name="SMARTInkShape-1340">
              <a:extLst>
                <a:ext uri="{FF2B5EF4-FFF2-40B4-BE49-F238E27FC236}">
                  <a16:creationId xmlns:a16="http://schemas.microsoft.com/office/drawing/2014/main" id="{983E2385-8A9F-B3E1-8BFE-D08EF6B70FF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209675" y="468630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45760" y="15318"/>
                  </a:lnTo>
                  <a:lnTo>
                    <a:pt x="79927" y="2749"/>
                  </a:lnTo>
                  <a:lnTo>
                    <a:pt x="124779" y="1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73" name="SMARTInkShape-Group228">
            <a:extLst>
              <a:ext uri="{FF2B5EF4-FFF2-40B4-BE49-F238E27FC236}">
                <a16:creationId xmlns:a16="http://schemas.microsoft.com/office/drawing/2014/main" id="{A1C33B8F-8218-A060-FE15-1A52AD70A912}"/>
              </a:ext>
            </a:extLst>
          </p:cNvPr>
          <p:cNvGrpSpPr/>
          <p:nvPr/>
        </p:nvGrpSpPr>
        <p:grpSpPr>
          <a:xfrm>
            <a:off x="5774722" y="3810000"/>
            <a:ext cx="629842" cy="436144"/>
            <a:chOff x="5774722" y="3810000"/>
            <a:chExt cx="629842" cy="436144"/>
          </a:xfrm>
        </p:grpSpPr>
        <p:sp>
          <p:nvSpPr>
            <p:cNvPr id="75867" name="SMARTInkShape-1341">
              <a:extLst>
                <a:ext uri="{FF2B5EF4-FFF2-40B4-BE49-F238E27FC236}">
                  <a16:creationId xmlns:a16="http://schemas.microsoft.com/office/drawing/2014/main" id="{E15535CF-36E0-DBA7-B100-8118035137E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05500" y="3810000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19050" y="9525"/>
                  </a:moveTo>
                  <a:lnTo>
                    <a:pt x="19050" y="9525"/>
                  </a:lnTo>
                  <a:lnTo>
                    <a:pt x="24106" y="9525"/>
                  </a:lnTo>
                  <a:lnTo>
                    <a:pt x="25595" y="8467"/>
                  </a:lnTo>
                  <a:lnTo>
                    <a:pt x="26589" y="6703"/>
                  </a:lnTo>
                  <a:lnTo>
                    <a:pt x="28182" y="1324"/>
                  </a:lnTo>
                  <a:lnTo>
                    <a:pt x="28541" y="8317"/>
                  </a:lnTo>
                  <a:lnTo>
                    <a:pt x="28568" y="3799"/>
                  </a:lnTo>
                  <a:lnTo>
                    <a:pt x="28573" y="6300"/>
                  </a:lnTo>
                  <a:lnTo>
                    <a:pt x="28575" y="308"/>
                  </a:lnTo>
                  <a:lnTo>
                    <a:pt x="28575" y="8228"/>
                  </a:lnTo>
                  <a:lnTo>
                    <a:pt x="28575" y="32"/>
                  </a:lnTo>
                  <a:lnTo>
                    <a:pt x="28575" y="5494"/>
                  </a:lnTo>
                  <a:lnTo>
                    <a:pt x="28575" y="82"/>
                  </a:lnTo>
                  <a:lnTo>
                    <a:pt x="19050" y="0"/>
                  </a:lnTo>
                  <a:lnTo>
                    <a:pt x="19050" y="5057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4" y="8201"/>
                  </a:lnTo>
                  <a:lnTo>
                    <a:pt x="12505" y="9701"/>
                  </a:lnTo>
                  <a:lnTo>
                    <a:pt x="3240" y="38786"/>
                  </a:lnTo>
                  <a:lnTo>
                    <a:pt x="17" y="84298"/>
                  </a:lnTo>
                  <a:lnTo>
                    <a:pt x="0" y="13189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8" name="SMARTInkShape-1342">
              <a:extLst>
                <a:ext uri="{FF2B5EF4-FFF2-40B4-BE49-F238E27FC236}">
                  <a16:creationId xmlns:a16="http://schemas.microsoft.com/office/drawing/2014/main" id="{BE603FEE-0D43-D42E-AA63-1C7BDD11202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774722" y="4105275"/>
              <a:ext cx="130452" cy="138206"/>
            </a:xfrm>
            <a:custGeom>
              <a:avLst/>
              <a:gdLst/>
              <a:ahLst/>
              <a:cxnLst/>
              <a:rect l="0" t="0" r="0" b="0"/>
              <a:pathLst>
                <a:path w="130452" h="138206">
                  <a:moveTo>
                    <a:pt x="26003" y="0"/>
                  </a:moveTo>
                  <a:lnTo>
                    <a:pt x="26003" y="0"/>
                  </a:lnTo>
                  <a:lnTo>
                    <a:pt x="26003" y="9132"/>
                  </a:lnTo>
                  <a:lnTo>
                    <a:pt x="26003" y="4352"/>
                  </a:lnTo>
                  <a:lnTo>
                    <a:pt x="27061" y="2901"/>
                  </a:lnTo>
                  <a:lnTo>
                    <a:pt x="31059" y="1289"/>
                  </a:lnTo>
                  <a:lnTo>
                    <a:pt x="75135" y="33"/>
                  </a:lnTo>
                  <a:lnTo>
                    <a:pt x="82412" y="2837"/>
                  </a:lnTo>
                  <a:lnTo>
                    <a:pt x="85834" y="5066"/>
                  </a:lnTo>
                  <a:lnTo>
                    <a:pt x="87058" y="8669"/>
                  </a:lnTo>
                  <a:lnTo>
                    <a:pt x="85594" y="18317"/>
                  </a:lnTo>
                  <a:lnTo>
                    <a:pt x="78820" y="30592"/>
                  </a:lnTo>
                  <a:lnTo>
                    <a:pt x="59445" y="44221"/>
                  </a:lnTo>
                  <a:lnTo>
                    <a:pt x="39096" y="55238"/>
                  </a:lnTo>
                  <a:lnTo>
                    <a:pt x="37906" y="56934"/>
                  </a:lnTo>
                  <a:lnTo>
                    <a:pt x="35841" y="65183"/>
                  </a:lnTo>
                  <a:lnTo>
                    <a:pt x="36795" y="65680"/>
                  </a:lnTo>
                  <a:lnTo>
                    <a:pt x="40677" y="66233"/>
                  </a:lnTo>
                  <a:lnTo>
                    <a:pt x="81519" y="57531"/>
                  </a:lnTo>
                  <a:lnTo>
                    <a:pt x="122401" y="66873"/>
                  </a:lnTo>
                  <a:lnTo>
                    <a:pt x="125193" y="68924"/>
                  </a:lnTo>
                  <a:lnTo>
                    <a:pt x="129675" y="74762"/>
                  </a:lnTo>
                  <a:lnTo>
                    <a:pt x="130451" y="85887"/>
                  </a:lnTo>
                  <a:lnTo>
                    <a:pt x="127811" y="93911"/>
                  </a:lnTo>
                  <a:lnTo>
                    <a:pt x="117492" y="112742"/>
                  </a:lnTo>
                  <a:lnTo>
                    <a:pt x="105823" y="121722"/>
                  </a:lnTo>
                  <a:lnTo>
                    <a:pt x="87631" y="131053"/>
                  </a:lnTo>
                  <a:lnTo>
                    <a:pt x="43774" y="138205"/>
                  </a:lnTo>
                  <a:lnTo>
                    <a:pt x="28256" y="137977"/>
                  </a:lnTo>
                  <a:lnTo>
                    <a:pt x="0" y="133621"/>
                  </a:lnTo>
                  <a:lnTo>
                    <a:pt x="200" y="133531"/>
                  </a:lnTo>
                  <a:lnTo>
                    <a:pt x="6953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69" name="SMARTInkShape-1343">
              <a:extLst>
                <a:ext uri="{FF2B5EF4-FFF2-40B4-BE49-F238E27FC236}">
                  <a16:creationId xmlns:a16="http://schemas.microsoft.com/office/drawing/2014/main" id="{28742D12-5410-EEBE-4F2F-F07C7CF05CC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982207" y="4229100"/>
              <a:ext cx="18544" cy="1"/>
            </a:xfrm>
            <a:custGeom>
              <a:avLst/>
              <a:gdLst/>
              <a:ahLst/>
              <a:cxnLst/>
              <a:rect l="0" t="0" r="0" b="0"/>
              <a:pathLst>
                <a:path w="18544" h="1">
                  <a:moveTo>
                    <a:pt x="9018" y="0"/>
                  </a:moveTo>
                  <a:lnTo>
                    <a:pt x="9018" y="0"/>
                  </a:lnTo>
                  <a:lnTo>
                    <a:pt x="18427" y="0"/>
                  </a:lnTo>
                  <a:lnTo>
                    <a:pt x="0" y="0"/>
                  </a:lnTo>
                  <a:lnTo>
                    <a:pt x="185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70" name="SMARTInkShape-1344">
              <a:extLst>
                <a:ext uri="{FF2B5EF4-FFF2-40B4-BE49-F238E27FC236}">
                  <a16:creationId xmlns:a16="http://schemas.microsoft.com/office/drawing/2014/main" id="{85E30462-2104-0549-2824-44A3CBF1CD1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100037" y="4114800"/>
              <a:ext cx="81247" cy="123657"/>
            </a:xfrm>
            <a:custGeom>
              <a:avLst/>
              <a:gdLst/>
              <a:ahLst/>
              <a:cxnLst/>
              <a:rect l="0" t="0" r="0" b="0"/>
              <a:pathLst>
                <a:path w="81247" h="123657">
                  <a:moveTo>
                    <a:pt x="15013" y="0"/>
                  </a:moveTo>
                  <a:lnTo>
                    <a:pt x="15013" y="0"/>
                  </a:lnTo>
                  <a:lnTo>
                    <a:pt x="5604" y="0"/>
                  </a:lnTo>
                  <a:lnTo>
                    <a:pt x="4432" y="26569"/>
                  </a:lnTo>
                  <a:lnTo>
                    <a:pt x="432" y="36856"/>
                  </a:lnTo>
                  <a:lnTo>
                    <a:pt x="0" y="41504"/>
                  </a:lnTo>
                  <a:lnTo>
                    <a:pt x="2344" y="49490"/>
                  </a:lnTo>
                  <a:lnTo>
                    <a:pt x="9613" y="59937"/>
                  </a:lnTo>
                  <a:lnTo>
                    <a:pt x="12472" y="61125"/>
                  </a:lnTo>
                  <a:lnTo>
                    <a:pt x="15435" y="60858"/>
                  </a:lnTo>
                  <a:lnTo>
                    <a:pt x="52535" y="45488"/>
                  </a:lnTo>
                  <a:lnTo>
                    <a:pt x="59206" y="41384"/>
                  </a:lnTo>
                  <a:lnTo>
                    <a:pt x="65699" y="39559"/>
                  </a:lnTo>
                  <a:lnTo>
                    <a:pt x="67853" y="40131"/>
                  </a:lnTo>
                  <a:lnTo>
                    <a:pt x="69290" y="41571"/>
                  </a:lnTo>
                  <a:lnTo>
                    <a:pt x="71944" y="45993"/>
                  </a:lnTo>
                  <a:lnTo>
                    <a:pt x="76651" y="51486"/>
                  </a:lnTo>
                  <a:lnTo>
                    <a:pt x="79451" y="60277"/>
                  </a:lnTo>
                  <a:lnTo>
                    <a:pt x="81246" y="83167"/>
                  </a:lnTo>
                  <a:lnTo>
                    <a:pt x="78669" y="92702"/>
                  </a:lnTo>
                  <a:lnTo>
                    <a:pt x="76501" y="96727"/>
                  </a:lnTo>
                  <a:lnTo>
                    <a:pt x="51085" y="117326"/>
                  </a:lnTo>
                  <a:lnTo>
                    <a:pt x="44098" y="120936"/>
                  </a:lnTo>
                  <a:lnTo>
                    <a:pt x="26450" y="123656"/>
                  </a:lnTo>
                  <a:lnTo>
                    <a:pt x="25812" y="122654"/>
                  </a:lnTo>
                  <a:lnTo>
                    <a:pt x="24538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71" name="SMARTInkShape-1345">
              <a:extLst>
                <a:ext uri="{FF2B5EF4-FFF2-40B4-BE49-F238E27FC236}">
                  <a16:creationId xmlns:a16="http://schemas.microsoft.com/office/drawing/2014/main" id="{3A093493-F81F-D5D4-5983-A1AF798D466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115050" y="40767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5056" y="29899"/>
                  </a:lnTo>
                  <a:lnTo>
                    <a:pt x="26837" y="13671"/>
                  </a:lnTo>
                  <a:lnTo>
                    <a:pt x="65373" y="2350"/>
                  </a:lnTo>
                  <a:lnTo>
                    <a:pt x="110287" y="3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72" name="SMARTInkShape-1346">
              <a:extLst>
                <a:ext uri="{FF2B5EF4-FFF2-40B4-BE49-F238E27FC236}">
                  <a16:creationId xmlns:a16="http://schemas.microsoft.com/office/drawing/2014/main" id="{853D3F8E-6796-2807-D298-F72CEF4901B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71296" y="4069017"/>
              <a:ext cx="133268" cy="177127"/>
            </a:xfrm>
            <a:custGeom>
              <a:avLst/>
              <a:gdLst/>
              <a:ahLst/>
              <a:cxnLst/>
              <a:rect l="0" t="0" r="0" b="0"/>
              <a:pathLst>
                <a:path w="133268" h="177127">
                  <a:moveTo>
                    <a:pt x="72354" y="36258"/>
                  </a:moveTo>
                  <a:lnTo>
                    <a:pt x="72354" y="36258"/>
                  </a:lnTo>
                  <a:lnTo>
                    <a:pt x="77410" y="31201"/>
                  </a:lnTo>
                  <a:lnTo>
                    <a:pt x="82715" y="28719"/>
                  </a:lnTo>
                  <a:lnTo>
                    <a:pt x="85611" y="28057"/>
                  </a:lnTo>
                  <a:lnTo>
                    <a:pt x="94744" y="22069"/>
                  </a:lnTo>
                  <a:lnTo>
                    <a:pt x="95748" y="19390"/>
                  </a:lnTo>
                  <a:lnTo>
                    <a:pt x="95358" y="16546"/>
                  </a:lnTo>
                  <a:lnTo>
                    <a:pt x="92103" y="10564"/>
                  </a:lnTo>
                  <a:lnTo>
                    <a:pt x="87129" y="4377"/>
                  </a:lnTo>
                  <a:lnTo>
                    <a:pt x="81390" y="922"/>
                  </a:lnTo>
                  <a:lnTo>
                    <a:pt x="78378" y="0"/>
                  </a:lnTo>
                  <a:lnTo>
                    <a:pt x="75312" y="444"/>
                  </a:lnTo>
                  <a:lnTo>
                    <a:pt x="48856" y="15571"/>
                  </a:lnTo>
                  <a:lnTo>
                    <a:pt x="32818" y="30246"/>
                  </a:lnTo>
                  <a:lnTo>
                    <a:pt x="28324" y="38172"/>
                  </a:lnTo>
                  <a:lnTo>
                    <a:pt x="25794" y="58697"/>
                  </a:lnTo>
                  <a:lnTo>
                    <a:pt x="27556" y="64976"/>
                  </a:lnTo>
                  <a:lnTo>
                    <a:pt x="35158" y="74774"/>
                  </a:lnTo>
                  <a:lnTo>
                    <a:pt x="69537" y="96341"/>
                  </a:lnTo>
                  <a:lnTo>
                    <a:pt x="90615" y="104887"/>
                  </a:lnTo>
                  <a:lnTo>
                    <a:pt x="97402" y="111210"/>
                  </a:lnTo>
                  <a:lnTo>
                    <a:pt x="106117" y="125611"/>
                  </a:lnTo>
                  <a:lnTo>
                    <a:pt x="109169" y="138110"/>
                  </a:lnTo>
                  <a:lnTo>
                    <a:pt x="109882" y="148906"/>
                  </a:lnTo>
                  <a:lnTo>
                    <a:pt x="107957" y="153690"/>
                  </a:lnTo>
                  <a:lnTo>
                    <a:pt x="100172" y="161827"/>
                  </a:lnTo>
                  <a:lnTo>
                    <a:pt x="78832" y="172359"/>
                  </a:lnTo>
                  <a:lnTo>
                    <a:pt x="57457" y="177126"/>
                  </a:lnTo>
                  <a:lnTo>
                    <a:pt x="32662" y="173482"/>
                  </a:lnTo>
                  <a:lnTo>
                    <a:pt x="10264" y="160643"/>
                  </a:lnTo>
                  <a:lnTo>
                    <a:pt x="2425" y="152218"/>
                  </a:lnTo>
                  <a:lnTo>
                    <a:pt x="335" y="148490"/>
                  </a:lnTo>
                  <a:lnTo>
                    <a:pt x="0" y="144946"/>
                  </a:lnTo>
                  <a:lnTo>
                    <a:pt x="2449" y="138186"/>
                  </a:lnTo>
                  <a:lnTo>
                    <a:pt x="20250" y="118677"/>
                  </a:lnTo>
                  <a:lnTo>
                    <a:pt x="64248" y="90304"/>
                  </a:lnTo>
                  <a:lnTo>
                    <a:pt x="105584" y="66554"/>
                  </a:lnTo>
                  <a:lnTo>
                    <a:pt x="131973" y="43038"/>
                  </a:lnTo>
                  <a:lnTo>
                    <a:pt x="133267" y="39720"/>
                  </a:lnTo>
                  <a:lnTo>
                    <a:pt x="133071" y="36449"/>
                  </a:lnTo>
                  <a:lnTo>
                    <a:pt x="130031" y="29993"/>
                  </a:lnTo>
                  <a:lnTo>
                    <a:pt x="116455" y="14044"/>
                  </a:lnTo>
                  <a:lnTo>
                    <a:pt x="110299" y="10510"/>
                  </a:lnTo>
                  <a:lnTo>
                    <a:pt x="107176" y="9568"/>
                  </a:lnTo>
                  <a:lnTo>
                    <a:pt x="98061" y="11343"/>
                  </a:lnTo>
                  <a:lnTo>
                    <a:pt x="81879" y="17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78" name="SMARTInkShape-Group229">
            <a:extLst>
              <a:ext uri="{FF2B5EF4-FFF2-40B4-BE49-F238E27FC236}">
                <a16:creationId xmlns:a16="http://schemas.microsoft.com/office/drawing/2014/main" id="{841FD49F-0302-FA2D-A480-0EC1171F2623}"/>
              </a:ext>
            </a:extLst>
          </p:cNvPr>
          <p:cNvGrpSpPr/>
          <p:nvPr/>
        </p:nvGrpSpPr>
        <p:grpSpPr>
          <a:xfrm>
            <a:off x="5915025" y="3400464"/>
            <a:ext cx="799012" cy="447637"/>
            <a:chOff x="5915025" y="3400464"/>
            <a:chExt cx="799012" cy="447637"/>
          </a:xfrm>
        </p:grpSpPr>
        <p:sp>
          <p:nvSpPr>
            <p:cNvPr id="75874" name="SMARTInkShape-1347">
              <a:extLst>
                <a:ext uri="{FF2B5EF4-FFF2-40B4-BE49-F238E27FC236}">
                  <a16:creationId xmlns:a16="http://schemas.microsoft.com/office/drawing/2014/main" id="{41CF36D8-77B9-EFC4-E12C-50F60B087E2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64115" y="3400464"/>
              <a:ext cx="549922" cy="409420"/>
            </a:xfrm>
            <a:custGeom>
              <a:avLst/>
              <a:gdLst/>
              <a:ahLst/>
              <a:cxnLst/>
              <a:rect l="0" t="0" r="0" b="0"/>
              <a:pathLst>
                <a:path w="549922" h="409420">
                  <a:moveTo>
                    <a:pt x="17610" y="400011"/>
                  </a:moveTo>
                  <a:lnTo>
                    <a:pt x="17610" y="400011"/>
                  </a:lnTo>
                  <a:lnTo>
                    <a:pt x="17610" y="408212"/>
                  </a:lnTo>
                  <a:lnTo>
                    <a:pt x="16552" y="408653"/>
                  </a:lnTo>
                  <a:lnTo>
                    <a:pt x="9409" y="409419"/>
                  </a:lnTo>
                  <a:lnTo>
                    <a:pt x="3421" y="404445"/>
                  </a:lnTo>
                  <a:lnTo>
                    <a:pt x="720" y="399160"/>
                  </a:lnTo>
                  <a:lnTo>
                    <a:pt x="0" y="396268"/>
                  </a:lnTo>
                  <a:lnTo>
                    <a:pt x="6449" y="369874"/>
                  </a:lnTo>
                  <a:lnTo>
                    <a:pt x="25153" y="322698"/>
                  </a:lnTo>
                  <a:lnTo>
                    <a:pt x="53110" y="276039"/>
                  </a:lnTo>
                  <a:lnTo>
                    <a:pt x="94722" y="231364"/>
                  </a:lnTo>
                  <a:lnTo>
                    <a:pt x="137147" y="203714"/>
                  </a:lnTo>
                  <a:lnTo>
                    <a:pt x="173795" y="184275"/>
                  </a:lnTo>
                  <a:lnTo>
                    <a:pt x="217559" y="159802"/>
                  </a:lnTo>
                  <a:lnTo>
                    <a:pt x="253479" y="147275"/>
                  </a:lnTo>
                  <a:lnTo>
                    <a:pt x="300719" y="133561"/>
                  </a:lnTo>
                  <a:lnTo>
                    <a:pt x="345995" y="120661"/>
                  </a:lnTo>
                  <a:lnTo>
                    <a:pt x="388099" y="107921"/>
                  </a:lnTo>
                  <a:lnTo>
                    <a:pt x="432635" y="98035"/>
                  </a:lnTo>
                  <a:lnTo>
                    <a:pt x="470780" y="93225"/>
                  </a:lnTo>
                  <a:lnTo>
                    <a:pt x="512114" y="87175"/>
                  </a:lnTo>
                  <a:lnTo>
                    <a:pt x="525961" y="83526"/>
                  </a:lnTo>
                  <a:lnTo>
                    <a:pt x="541216" y="76289"/>
                  </a:lnTo>
                  <a:lnTo>
                    <a:pt x="536350" y="76199"/>
                  </a:lnTo>
                  <a:lnTo>
                    <a:pt x="534886" y="75128"/>
                  </a:lnTo>
                  <a:lnTo>
                    <a:pt x="533261" y="71116"/>
                  </a:lnTo>
                  <a:lnTo>
                    <a:pt x="492017" y="38576"/>
                  </a:lnTo>
                  <a:lnTo>
                    <a:pt x="463984" y="22254"/>
                  </a:lnTo>
                  <a:lnTo>
                    <a:pt x="457137" y="13740"/>
                  </a:lnTo>
                  <a:lnTo>
                    <a:pt x="451787" y="11377"/>
                  </a:lnTo>
                  <a:lnTo>
                    <a:pt x="449936" y="9688"/>
                  </a:lnTo>
                  <a:lnTo>
                    <a:pt x="447880" y="4989"/>
                  </a:lnTo>
                  <a:lnTo>
                    <a:pt x="446273" y="3314"/>
                  </a:lnTo>
                  <a:lnTo>
                    <a:pt x="437146" y="92"/>
                  </a:lnTo>
                  <a:lnTo>
                    <a:pt x="441896" y="0"/>
                  </a:lnTo>
                  <a:lnTo>
                    <a:pt x="447129" y="2800"/>
                  </a:lnTo>
                  <a:lnTo>
                    <a:pt x="464168" y="13222"/>
                  </a:lnTo>
                  <a:lnTo>
                    <a:pt x="508776" y="33860"/>
                  </a:lnTo>
                  <a:lnTo>
                    <a:pt x="538602" y="42565"/>
                  </a:lnTo>
                  <a:lnTo>
                    <a:pt x="545496" y="48176"/>
                  </a:lnTo>
                  <a:lnTo>
                    <a:pt x="548559" y="54198"/>
                  </a:lnTo>
                  <a:lnTo>
                    <a:pt x="549921" y="60402"/>
                  </a:lnTo>
                  <a:lnTo>
                    <a:pt x="549226" y="63539"/>
                  </a:lnTo>
                  <a:lnTo>
                    <a:pt x="545630" y="69845"/>
                  </a:lnTo>
                  <a:lnTo>
                    <a:pt x="532600" y="84403"/>
                  </a:lnTo>
                  <a:lnTo>
                    <a:pt x="498335" y="106971"/>
                  </a:lnTo>
                  <a:lnTo>
                    <a:pt x="480017" y="124448"/>
                  </a:lnTo>
                  <a:lnTo>
                    <a:pt x="437167" y="161944"/>
                  </a:lnTo>
                  <a:lnTo>
                    <a:pt x="426330" y="174612"/>
                  </a:lnTo>
                  <a:lnTo>
                    <a:pt x="421513" y="187297"/>
                  </a:lnTo>
                  <a:lnTo>
                    <a:pt x="421287" y="191527"/>
                  </a:lnTo>
                  <a:lnTo>
                    <a:pt x="436710" y="209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75" name="SMARTInkShape-1348">
              <a:extLst>
                <a:ext uri="{FF2B5EF4-FFF2-40B4-BE49-F238E27FC236}">
                  <a16:creationId xmlns:a16="http://schemas.microsoft.com/office/drawing/2014/main" id="{0D808504-F136-8AF6-E734-E6050679EC7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43600" y="3819525"/>
              <a:ext cx="457201" cy="19051"/>
            </a:xfrm>
            <a:custGeom>
              <a:avLst/>
              <a:gdLst/>
              <a:ahLst/>
              <a:cxnLst/>
              <a:rect l="0" t="0" r="0" b="0"/>
              <a:pathLst>
                <a:path w="457201" h="1905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  <a:lnTo>
                    <a:pt x="8201" y="0"/>
                  </a:lnTo>
                  <a:lnTo>
                    <a:pt x="30867" y="8201"/>
                  </a:lnTo>
                  <a:lnTo>
                    <a:pt x="71228" y="9447"/>
                  </a:lnTo>
                  <a:lnTo>
                    <a:pt x="108496" y="9510"/>
                  </a:lnTo>
                  <a:lnTo>
                    <a:pt x="151254" y="9522"/>
                  </a:lnTo>
                  <a:lnTo>
                    <a:pt x="192334" y="9525"/>
                  </a:lnTo>
                  <a:lnTo>
                    <a:pt x="235823" y="9525"/>
                  </a:lnTo>
                  <a:lnTo>
                    <a:pt x="255034" y="10583"/>
                  </a:lnTo>
                  <a:lnTo>
                    <a:pt x="301573" y="18461"/>
                  </a:lnTo>
                  <a:lnTo>
                    <a:pt x="337985" y="19050"/>
                  </a:lnTo>
                  <a:lnTo>
                    <a:pt x="357138" y="13562"/>
                  </a:lnTo>
                  <a:lnTo>
                    <a:pt x="375106" y="15895"/>
                  </a:lnTo>
                  <a:lnTo>
                    <a:pt x="419127" y="9991"/>
                  </a:lnTo>
                  <a:lnTo>
                    <a:pt x="4572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76" name="SMARTInkShape-1349">
              <a:extLst>
                <a:ext uri="{FF2B5EF4-FFF2-40B4-BE49-F238E27FC236}">
                  <a16:creationId xmlns:a16="http://schemas.microsoft.com/office/drawing/2014/main" id="{5A195F2E-18D6-A770-3856-D4F16071D59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43727" y="3838575"/>
              <a:ext cx="428256" cy="9526"/>
            </a:xfrm>
            <a:custGeom>
              <a:avLst/>
              <a:gdLst/>
              <a:ahLst/>
              <a:cxnLst/>
              <a:rect l="0" t="0" r="0" b="0"/>
              <a:pathLst>
                <a:path w="428256" h="9526">
                  <a:moveTo>
                    <a:pt x="18923" y="0"/>
                  </a:moveTo>
                  <a:lnTo>
                    <a:pt x="18923" y="0"/>
                  </a:lnTo>
                  <a:lnTo>
                    <a:pt x="300" y="0"/>
                  </a:lnTo>
                  <a:lnTo>
                    <a:pt x="0" y="5057"/>
                  </a:lnTo>
                  <a:lnTo>
                    <a:pt x="11218" y="7539"/>
                  </a:lnTo>
                  <a:lnTo>
                    <a:pt x="52914" y="9132"/>
                  </a:lnTo>
                  <a:lnTo>
                    <a:pt x="94312" y="3960"/>
                  </a:lnTo>
                  <a:lnTo>
                    <a:pt x="135885" y="5290"/>
                  </a:lnTo>
                  <a:lnTo>
                    <a:pt x="158748" y="3409"/>
                  </a:lnTo>
                  <a:lnTo>
                    <a:pt x="199295" y="5181"/>
                  </a:lnTo>
                  <a:lnTo>
                    <a:pt x="236761" y="1535"/>
                  </a:lnTo>
                  <a:lnTo>
                    <a:pt x="282434" y="455"/>
                  </a:lnTo>
                  <a:lnTo>
                    <a:pt x="322778" y="134"/>
                  </a:lnTo>
                  <a:lnTo>
                    <a:pt x="361543" y="40"/>
                  </a:lnTo>
                  <a:lnTo>
                    <a:pt x="409019" y="5"/>
                  </a:lnTo>
                  <a:lnTo>
                    <a:pt x="427676" y="0"/>
                  </a:lnTo>
                  <a:lnTo>
                    <a:pt x="428255" y="5057"/>
                  </a:lnTo>
                  <a:lnTo>
                    <a:pt x="427278" y="6546"/>
                  </a:lnTo>
                  <a:lnTo>
                    <a:pt x="41897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77" name="SMARTInkShape-1350">
              <a:extLst>
                <a:ext uri="{FF2B5EF4-FFF2-40B4-BE49-F238E27FC236}">
                  <a16:creationId xmlns:a16="http://schemas.microsoft.com/office/drawing/2014/main" id="{2C27D969-C06C-2708-D143-45421D59AF9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15025" y="3829443"/>
              <a:ext cx="390526" cy="18372"/>
            </a:xfrm>
            <a:custGeom>
              <a:avLst/>
              <a:gdLst/>
              <a:ahLst/>
              <a:cxnLst/>
              <a:rect l="0" t="0" r="0" b="0"/>
              <a:pathLst>
                <a:path w="390526" h="18372">
                  <a:moveTo>
                    <a:pt x="0" y="9132"/>
                  </a:moveTo>
                  <a:lnTo>
                    <a:pt x="0" y="9132"/>
                  </a:lnTo>
                  <a:lnTo>
                    <a:pt x="9525" y="9132"/>
                  </a:lnTo>
                  <a:lnTo>
                    <a:pt x="0" y="9132"/>
                  </a:lnTo>
                  <a:lnTo>
                    <a:pt x="45417" y="9132"/>
                  </a:lnTo>
                  <a:lnTo>
                    <a:pt x="83846" y="9132"/>
                  </a:lnTo>
                  <a:lnTo>
                    <a:pt x="90225" y="14189"/>
                  </a:lnTo>
                  <a:lnTo>
                    <a:pt x="92958" y="14620"/>
                  </a:lnTo>
                  <a:lnTo>
                    <a:pt x="95839" y="13849"/>
                  </a:lnTo>
                  <a:lnTo>
                    <a:pt x="101862" y="11228"/>
                  </a:lnTo>
                  <a:lnTo>
                    <a:pt x="108067" y="10064"/>
                  </a:lnTo>
                  <a:lnTo>
                    <a:pt x="111203" y="10811"/>
                  </a:lnTo>
                  <a:lnTo>
                    <a:pt x="123841" y="16794"/>
                  </a:lnTo>
                  <a:lnTo>
                    <a:pt x="127010" y="17415"/>
                  </a:lnTo>
                  <a:lnTo>
                    <a:pt x="130182" y="16771"/>
                  </a:lnTo>
                  <a:lnTo>
                    <a:pt x="136528" y="13232"/>
                  </a:lnTo>
                  <a:lnTo>
                    <a:pt x="140760" y="12924"/>
                  </a:lnTo>
                  <a:lnTo>
                    <a:pt x="174233" y="18371"/>
                  </a:lnTo>
                  <a:lnTo>
                    <a:pt x="212322" y="9517"/>
                  </a:lnTo>
                  <a:lnTo>
                    <a:pt x="232950" y="14696"/>
                  </a:lnTo>
                  <a:lnTo>
                    <a:pt x="277564" y="9411"/>
                  </a:lnTo>
                  <a:lnTo>
                    <a:pt x="319861" y="9148"/>
                  </a:lnTo>
                  <a:lnTo>
                    <a:pt x="363336" y="9132"/>
                  </a:lnTo>
                  <a:lnTo>
                    <a:pt x="370680" y="6310"/>
                  </a:lnTo>
                  <a:lnTo>
                    <a:pt x="377473" y="2586"/>
                  </a:lnTo>
                  <a:lnTo>
                    <a:pt x="388598" y="0"/>
                  </a:lnTo>
                  <a:lnTo>
                    <a:pt x="389240" y="927"/>
                  </a:lnTo>
                  <a:lnTo>
                    <a:pt x="39052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87" name="SMARTInkShape-Group230">
            <a:extLst>
              <a:ext uri="{FF2B5EF4-FFF2-40B4-BE49-F238E27FC236}">
                <a16:creationId xmlns:a16="http://schemas.microsoft.com/office/drawing/2014/main" id="{D9B8AF2B-74E2-9EAB-7032-7E6271132949}"/>
              </a:ext>
            </a:extLst>
          </p:cNvPr>
          <p:cNvGrpSpPr/>
          <p:nvPr/>
        </p:nvGrpSpPr>
        <p:grpSpPr>
          <a:xfrm>
            <a:off x="7019925" y="3249042"/>
            <a:ext cx="1295401" cy="460500"/>
            <a:chOff x="7019925" y="3249042"/>
            <a:chExt cx="1295401" cy="460500"/>
          </a:xfrm>
        </p:grpSpPr>
        <p:sp>
          <p:nvSpPr>
            <p:cNvPr id="75879" name="SMARTInkShape-1351">
              <a:extLst>
                <a:ext uri="{FF2B5EF4-FFF2-40B4-BE49-F238E27FC236}">
                  <a16:creationId xmlns:a16="http://schemas.microsoft.com/office/drawing/2014/main" id="{5280FCE3-7E2D-CFA5-EE1F-0433A031476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120829" y="3383416"/>
              <a:ext cx="194497" cy="134798"/>
            </a:xfrm>
            <a:custGeom>
              <a:avLst/>
              <a:gdLst/>
              <a:ahLst/>
              <a:cxnLst/>
              <a:rect l="0" t="0" r="0" b="0"/>
              <a:pathLst>
                <a:path w="194497" h="134798">
                  <a:moveTo>
                    <a:pt x="3996" y="64634"/>
                  </a:moveTo>
                  <a:lnTo>
                    <a:pt x="3996" y="64634"/>
                  </a:lnTo>
                  <a:lnTo>
                    <a:pt x="3996" y="69691"/>
                  </a:lnTo>
                  <a:lnTo>
                    <a:pt x="6818" y="74995"/>
                  </a:lnTo>
                  <a:lnTo>
                    <a:pt x="9052" y="77891"/>
                  </a:lnTo>
                  <a:lnTo>
                    <a:pt x="17180" y="81109"/>
                  </a:lnTo>
                  <a:lnTo>
                    <a:pt x="39644" y="83176"/>
                  </a:lnTo>
                  <a:lnTo>
                    <a:pt x="58185" y="78477"/>
                  </a:lnTo>
                  <a:lnTo>
                    <a:pt x="97289" y="54006"/>
                  </a:lnTo>
                  <a:lnTo>
                    <a:pt x="114894" y="35732"/>
                  </a:lnTo>
                  <a:lnTo>
                    <a:pt x="130324" y="15651"/>
                  </a:lnTo>
                  <a:lnTo>
                    <a:pt x="131606" y="11870"/>
                  </a:lnTo>
                  <a:lnTo>
                    <a:pt x="131402" y="8291"/>
                  </a:lnTo>
                  <a:lnTo>
                    <a:pt x="130208" y="4847"/>
                  </a:lnTo>
                  <a:lnTo>
                    <a:pt x="128354" y="2551"/>
                  </a:lnTo>
                  <a:lnTo>
                    <a:pt x="123472" y="0"/>
                  </a:lnTo>
                  <a:lnTo>
                    <a:pt x="114952" y="1688"/>
                  </a:lnTo>
                  <a:lnTo>
                    <a:pt x="98255" y="5767"/>
                  </a:lnTo>
                  <a:lnTo>
                    <a:pt x="79902" y="9797"/>
                  </a:lnTo>
                  <a:lnTo>
                    <a:pt x="73651" y="12201"/>
                  </a:lnTo>
                  <a:lnTo>
                    <a:pt x="31709" y="54999"/>
                  </a:lnTo>
                  <a:lnTo>
                    <a:pt x="12207" y="78007"/>
                  </a:lnTo>
                  <a:lnTo>
                    <a:pt x="561" y="105376"/>
                  </a:lnTo>
                  <a:lnTo>
                    <a:pt x="0" y="117314"/>
                  </a:lnTo>
                  <a:lnTo>
                    <a:pt x="1332" y="121979"/>
                  </a:lnTo>
                  <a:lnTo>
                    <a:pt x="8457" y="129985"/>
                  </a:lnTo>
                  <a:lnTo>
                    <a:pt x="13320" y="133601"/>
                  </a:lnTo>
                  <a:lnTo>
                    <a:pt x="30012" y="134797"/>
                  </a:lnTo>
                  <a:lnTo>
                    <a:pt x="75222" y="126941"/>
                  </a:lnTo>
                  <a:lnTo>
                    <a:pt x="118371" y="121744"/>
                  </a:lnTo>
                  <a:lnTo>
                    <a:pt x="163740" y="111624"/>
                  </a:lnTo>
                  <a:lnTo>
                    <a:pt x="194496" y="1027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80" name="SMARTInkShape-1352">
              <a:extLst>
                <a:ext uri="{FF2B5EF4-FFF2-40B4-BE49-F238E27FC236}">
                  <a16:creationId xmlns:a16="http://schemas.microsoft.com/office/drawing/2014/main" id="{8CE6AF10-1CD5-F595-D8AC-3B2E628E58C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991475" y="3401002"/>
              <a:ext cx="133351" cy="139692"/>
            </a:xfrm>
            <a:custGeom>
              <a:avLst/>
              <a:gdLst/>
              <a:ahLst/>
              <a:cxnLst/>
              <a:rect l="0" t="0" r="0" b="0"/>
              <a:pathLst>
                <a:path w="133351" h="139692">
                  <a:moveTo>
                    <a:pt x="0" y="37523"/>
                  </a:moveTo>
                  <a:lnTo>
                    <a:pt x="0" y="37523"/>
                  </a:lnTo>
                  <a:lnTo>
                    <a:pt x="7540" y="19623"/>
                  </a:lnTo>
                  <a:lnTo>
                    <a:pt x="9491" y="0"/>
                  </a:lnTo>
                  <a:lnTo>
                    <a:pt x="2977" y="46100"/>
                  </a:lnTo>
                  <a:lnTo>
                    <a:pt x="1940" y="75342"/>
                  </a:lnTo>
                  <a:lnTo>
                    <a:pt x="8317" y="118155"/>
                  </a:lnTo>
                  <a:lnTo>
                    <a:pt x="10837" y="124086"/>
                  </a:lnTo>
                  <a:lnTo>
                    <a:pt x="19280" y="133498"/>
                  </a:lnTo>
                  <a:lnTo>
                    <a:pt x="27267" y="138387"/>
                  </a:lnTo>
                  <a:lnTo>
                    <a:pt x="30878" y="139691"/>
                  </a:lnTo>
                  <a:lnTo>
                    <a:pt x="43356" y="135495"/>
                  </a:lnTo>
                  <a:lnTo>
                    <a:pt x="58428" y="125516"/>
                  </a:lnTo>
                  <a:lnTo>
                    <a:pt x="85350" y="90417"/>
                  </a:lnTo>
                  <a:lnTo>
                    <a:pt x="105994" y="48089"/>
                  </a:lnTo>
                  <a:lnTo>
                    <a:pt x="120264" y="18875"/>
                  </a:lnTo>
                  <a:lnTo>
                    <a:pt x="133350" y="89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81" name="SMARTInkShape-1353">
              <a:extLst>
                <a:ext uri="{FF2B5EF4-FFF2-40B4-BE49-F238E27FC236}">
                  <a16:creationId xmlns:a16="http://schemas.microsoft.com/office/drawing/2014/main" id="{075E02CA-893B-C859-4381-FAF017AB3A8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87951" y="3249042"/>
              <a:ext cx="44935" cy="322834"/>
            </a:xfrm>
            <a:custGeom>
              <a:avLst/>
              <a:gdLst/>
              <a:ahLst/>
              <a:cxnLst/>
              <a:rect l="0" t="0" r="0" b="0"/>
              <a:pathLst>
                <a:path w="44935" h="322834">
                  <a:moveTo>
                    <a:pt x="27324" y="37083"/>
                  </a:moveTo>
                  <a:lnTo>
                    <a:pt x="27324" y="37083"/>
                  </a:lnTo>
                  <a:lnTo>
                    <a:pt x="33871" y="21875"/>
                  </a:lnTo>
                  <a:lnTo>
                    <a:pt x="37025" y="6706"/>
                  </a:lnTo>
                  <a:lnTo>
                    <a:pt x="39084" y="4132"/>
                  </a:lnTo>
                  <a:lnTo>
                    <a:pt x="44934" y="0"/>
                  </a:lnTo>
                  <a:lnTo>
                    <a:pt x="35823" y="43384"/>
                  </a:lnTo>
                  <a:lnTo>
                    <a:pt x="27020" y="89397"/>
                  </a:lnTo>
                  <a:lnTo>
                    <a:pt x="20839" y="123834"/>
                  </a:lnTo>
                  <a:lnTo>
                    <a:pt x="11409" y="170855"/>
                  </a:lnTo>
                  <a:lnTo>
                    <a:pt x="2970" y="207952"/>
                  </a:lnTo>
                  <a:lnTo>
                    <a:pt x="0" y="250459"/>
                  </a:lnTo>
                  <a:lnTo>
                    <a:pt x="8274" y="322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82" name="SMARTInkShape-1354">
              <a:extLst>
                <a:ext uri="{FF2B5EF4-FFF2-40B4-BE49-F238E27FC236}">
                  <a16:creationId xmlns:a16="http://schemas.microsoft.com/office/drawing/2014/main" id="{85325ADF-B641-562F-32C5-0BA2D6F9BCD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622956" y="3372288"/>
              <a:ext cx="235170" cy="158102"/>
            </a:xfrm>
            <a:custGeom>
              <a:avLst/>
              <a:gdLst/>
              <a:ahLst/>
              <a:cxnLst/>
              <a:rect l="0" t="0" r="0" b="0"/>
              <a:pathLst>
                <a:path w="235170" h="158102">
                  <a:moveTo>
                    <a:pt x="92294" y="37662"/>
                  </a:moveTo>
                  <a:lnTo>
                    <a:pt x="92294" y="37662"/>
                  </a:lnTo>
                  <a:lnTo>
                    <a:pt x="105551" y="37662"/>
                  </a:lnTo>
                  <a:lnTo>
                    <a:pt x="111591" y="34840"/>
                  </a:lnTo>
                  <a:lnTo>
                    <a:pt x="138156" y="10838"/>
                  </a:lnTo>
                  <a:lnTo>
                    <a:pt x="139135" y="7043"/>
                  </a:lnTo>
                  <a:lnTo>
                    <a:pt x="139396" y="4549"/>
                  </a:lnTo>
                  <a:lnTo>
                    <a:pt x="138511" y="2887"/>
                  </a:lnTo>
                  <a:lnTo>
                    <a:pt x="136864" y="1779"/>
                  </a:lnTo>
                  <a:lnTo>
                    <a:pt x="131153" y="547"/>
                  </a:lnTo>
                  <a:lnTo>
                    <a:pt x="121558" y="0"/>
                  </a:lnTo>
                  <a:lnTo>
                    <a:pt x="77525" y="21059"/>
                  </a:lnTo>
                  <a:lnTo>
                    <a:pt x="34453" y="58288"/>
                  </a:lnTo>
                  <a:lnTo>
                    <a:pt x="17904" y="76462"/>
                  </a:lnTo>
                  <a:lnTo>
                    <a:pt x="7020" y="95123"/>
                  </a:lnTo>
                  <a:lnTo>
                    <a:pt x="0" y="123480"/>
                  </a:lnTo>
                  <a:lnTo>
                    <a:pt x="1180" y="136833"/>
                  </a:lnTo>
                  <a:lnTo>
                    <a:pt x="2976" y="141876"/>
                  </a:lnTo>
                  <a:lnTo>
                    <a:pt x="6291" y="144180"/>
                  </a:lnTo>
                  <a:lnTo>
                    <a:pt x="10616" y="144657"/>
                  </a:lnTo>
                  <a:lnTo>
                    <a:pt x="26818" y="140272"/>
                  </a:lnTo>
                  <a:lnTo>
                    <a:pt x="42202" y="132271"/>
                  </a:lnTo>
                  <a:lnTo>
                    <a:pt x="49922" y="125219"/>
                  </a:lnTo>
                  <a:lnTo>
                    <a:pt x="60218" y="108290"/>
                  </a:lnTo>
                  <a:lnTo>
                    <a:pt x="69973" y="86811"/>
                  </a:lnTo>
                  <a:lnTo>
                    <a:pt x="97584" y="51160"/>
                  </a:lnTo>
                  <a:lnTo>
                    <a:pt x="100564" y="43190"/>
                  </a:lnTo>
                  <a:lnTo>
                    <a:pt x="100983" y="43464"/>
                  </a:lnTo>
                  <a:lnTo>
                    <a:pt x="101262" y="44705"/>
                  </a:lnTo>
                  <a:lnTo>
                    <a:pt x="98749" y="48906"/>
                  </a:lnTo>
                  <a:lnTo>
                    <a:pt x="96598" y="51508"/>
                  </a:lnTo>
                  <a:lnTo>
                    <a:pt x="92861" y="91827"/>
                  </a:lnTo>
                  <a:lnTo>
                    <a:pt x="93604" y="106185"/>
                  </a:lnTo>
                  <a:lnTo>
                    <a:pt x="97462" y="119622"/>
                  </a:lnTo>
                  <a:lnTo>
                    <a:pt x="105527" y="129828"/>
                  </a:lnTo>
                  <a:lnTo>
                    <a:pt x="138064" y="150059"/>
                  </a:lnTo>
                  <a:lnTo>
                    <a:pt x="167944" y="158101"/>
                  </a:lnTo>
                  <a:lnTo>
                    <a:pt x="184478" y="157160"/>
                  </a:lnTo>
                  <a:lnTo>
                    <a:pt x="199939" y="152155"/>
                  </a:lnTo>
                  <a:lnTo>
                    <a:pt x="223319" y="138496"/>
                  </a:lnTo>
                  <a:lnTo>
                    <a:pt x="235169" y="123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83" name="SMARTInkShape-1355">
              <a:extLst>
                <a:ext uri="{FF2B5EF4-FFF2-40B4-BE49-F238E27FC236}">
                  <a16:creationId xmlns:a16="http://schemas.microsoft.com/office/drawing/2014/main" id="{651890E1-BDA7-2316-9360-BB0A639ADA1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48550" y="3362325"/>
              <a:ext cx="152401" cy="132200"/>
            </a:xfrm>
            <a:custGeom>
              <a:avLst/>
              <a:gdLst/>
              <a:ahLst/>
              <a:cxnLst/>
              <a:rect l="0" t="0" r="0" b="0"/>
              <a:pathLst>
                <a:path w="152401" h="132200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7" y="46567"/>
                  </a:lnTo>
                  <a:lnTo>
                    <a:pt x="7540" y="44803"/>
                  </a:lnTo>
                  <a:lnTo>
                    <a:pt x="8201" y="42568"/>
                  </a:lnTo>
                  <a:lnTo>
                    <a:pt x="9701" y="41079"/>
                  </a:lnTo>
                  <a:lnTo>
                    <a:pt x="17610" y="38493"/>
                  </a:lnTo>
                  <a:lnTo>
                    <a:pt x="23679" y="38217"/>
                  </a:lnTo>
                  <a:lnTo>
                    <a:pt x="25312" y="41353"/>
                  </a:lnTo>
                  <a:lnTo>
                    <a:pt x="34835" y="85788"/>
                  </a:lnTo>
                  <a:lnTo>
                    <a:pt x="39250" y="107028"/>
                  </a:lnTo>
                  <a:lnTo>
                    <a:pt x="54374" y="129465"/>
                  </a:lnTo>
                  <a:lnTo>
                    <a:pt x="56359" y="130760"/>
                  </a:lnTo>
                  <a:lnTo>
                    <a:pt x="61384" y="132199"/>
                  </a:lnTo>
                  <a:lnTo>
                    <a:pt x="69968" y="127194"/>
                  </a:lnTo>
                  <a:lnTo>
                    <a:pt x="80838" y="115798"/>
                  </a:lnTo>
                  <a:lnTo>
                    <a:pt x="111318" y="72137"/>
                  </a:lnTo>
                  <a:lnTo>
                    <a:pt x="118266" y="58167"/>
                  </a:lnTo>
                  <a:lnTo>
                    <a:pt x="127822" y="3557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84" name="SMARTInkShape-1356">
              <a:extLst>
                <a:ext uri="{FF2B5EF4-FFF2-40B4-BE49-F238E27FC236}">
                  <a16:creationId xmlns:a16="http://schemas.microsoft.com/office/drawing/2014/main" id="{F7EA9EB5-06BF-1006-F5F3-7BC351EA868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48525" y="3438525"/>
              <a:ext cx="171451" cy="18934"/>
            </a:xfrm>
            <a:custGeom>
              <a:avLst/>
              <a:gdLst/>
              <a:ahLst/>
              <a:cxnLst/>
              <a:rect l="0" t="0" r="0" b="0"/>
              <a:pathLst>
                <a:path w="171451" h="18934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26515" y="18933"/>
                  </a:lnTo>
                  <a:lnTo>
                    <a:pt x="70480" y="8674"/>
                  </a:lnTo>
                  <a:lnTo>
                    <a:pt x="116526" y="114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85" name="SMARTInkShape-1357">
              <a:extLst>
                <a:ext uri="{FF2B5EF4-FFF2-40B4-BE49-F238E27FC236}">
                  <a16:creationId xmlns:a16="http://schemas.microsoft.com/office/drawing/2014/main" id="{C64A59F1-3478-3C57-9B60-F1EE79D8FD9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19925" y="3382016"/>
              <a:ext cx="160695" cy="132710"/>
            </a:xfrm>
            <a:custGeom>
              <a:avLst/>
              <a:gdLst/>
              <a:ahLst/>
              <a:cxnLst/>
              <a:rect l="0" t="0" r="0" b="0"/>
              <a:pathLst>
                <a:path w="160695" h="132710">
                  <a:moveTo>
                    <a:pt x="9525" y="123184"/>
                  </a:moveTo>
                  <a:lnTo>
                    <a:pt x="9525" y="123184"/>
                  </a:lnTo>
                  <a:lnTo>
                    <a:pt x="10583" y="107976"/>
                  </a:lnTo>
                  <a:lnTo>
                    <a:pt x="28822" y="65887"/>
                  </a:lnTo>
                  <a:lnTo>
                    <a:pt x="46381" y="35548"/>
                  </a:lnTo>
                  <a:lnTo>
                    <a:pt x="64071" y="18431"/>
                  </a:lnTo>
                  <a:lnTo>
                    <a:pt x="82720" y="6657"/>
                  </a:lnTo>
                  <a:lnTo>
                    <a:pt x="101650" y="1521"/>
                  </a:lnTo>
                  <a:lnTo>
                    <a:pt x="125722" y="0"/>
                  </a:lnTo>
                  <a:lnTo>
                    <a:pt x="140896" y="5288"/>
                  </a:lnTo>
                  <a:lnTo>
                    <a:pt x="157771" y="15817"/>
                  </a:lnTo>
                  <a:lnTo>
                    <a:pt x="160079" y="22901"/>
                  </a:lnTo>
                  <a:lnTo>
                    <a:pt x="160694" y="27754"/>
                  </a:lnTo>
                  <a:lnTo>
                    <a:pt x="156504" y="44696"/>
                  </a:lnTo>
                  <a:lnTo>
                    <a:pt x="123100" y="85132"/>
                  </a:lnTo>
                  <a:lnTo>
                    <a:pt x="85621" y="106887"/>
                  </a:lnTo>
                  <a:lnTo>
                    <a:pt x="40274" y="122474"/>
                  </a:lnTo>
                  <a:lnTo>
                    <a:pt x="0" y="1327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86" name="SMARTInkShape-1358">
              <a:extLst>
                <a:ext uri="{FF2B5EF4-FFF2-40B4-BE49-F238E27FC236}">
                  <a16:creationId xmlns:a16="http://schemas.microsoft.com/office/drawing/2014/main" id="{8AF250EB-CF32-E290-510D-60305FDEF91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029450" y="3391835"/>
              <a:ext cx="37951" cy="317707"/>
            </a:xfrm>
            <a:custGeom>
              <a:avLst/>
              <a:gdLst/>
              <a:ahLst/>
              <a:cxnLst/>
              <a:rect l="0" t="0" r="0" b="0"/>
              <a:pathLst>
                <a:path w="37951" h="317707">
                  <a:moveTo>
                    <a:pt x="19050" y="37165"/>
                  </a:moveTo>
                  <a:lnTo>
                    <a:pt x="19050" y="37165"/>
                  </a:lnTo>
                  <a:lnTo>
                    <a:pt x="19050" y="23908"/>
                  </a:lnTo>
                  <a:lnTo>
                    <a:pt x="24106" y="9719"/>
                  </a:lnTo>
                  <a:lnTo>
                    <a:pt x="26654" y="6167"/>
                  </a:lnTo>
                  <a:lnTo>
                    <a:pt x="36383" y="0"/>
                  </a:lnTo>
                  <a:lnTo>
                    <a:pt x="37336" y="5125"/>
                  </a:lnTo>
                  <a:lnTo>
                    <a:pt x="37950" y="40832"/>
                  </a:lnTo>
                  <a:lnTo>
                    <a:pt x="32999" y="83642"/>
                  </a:lnTo>
                  <a:lnTo>
                    <a:pt x="27718" y="117088"/>
                  </a:lnTo>
                  <a:lnTo>
                    <a:pt x="21619" y="163151"/>
                  </a:lnTo>
                  <a:lnTo>
                    <a:pt x="19557" y="207160"/>
                  </a:lnTo>
                  <a:lnTo>
                    <a:pt x="16294" y="251332"/>
                  </a:lnTo>
                  <a:lnTo>
                    <a:pt x="5805" y="293371"/>
                  </a:lnTo>
                  <a:lnTo>
                    <a:pt x="340" y="317706"/>
                  </a:lnTo>
                  <a:lnTo>
                    <a:pt x="0" y="313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i="1" dirty="0"/>
              <a:t>P</a:t>
            </a:r>
            <a:r>
              <a:rPr lang="en-US" dirty="0"/>
              <a:t>-Values for a Hypothesis Test for a Proportion </a:t>
            </a:r>
          </a:p>
        </p:txBody>
      </p:sp>
      <p:grpSp>
        <p:nvGrpSpPr>
          <p:cNvPr id="309" name="SMARTInkShape-Group231">
            <a:extLst>
              <a:ext uri="{FF2B5EF4-FFF2-40B4-BE49-F238E27FC236}">
                <a16:creationId xmlns:a16="http://schemas.microsoft.com/office/drawing/2014/main" id="{57094CC4-01F9-F3D9-2878-A517C48F8F1B}"/>
              </a:ext>
            </a:extLst>
          </p:cNvPr>
          <p:cNvGrpSpPr/>
          <p:nvPr/>
        </p:nvGrpSpPr>
        <p:grpSpPr>
          <a:xfrm>
            <a:off x="7205198" y="1885950"/>
            <a:ext cx="157628" cy="133351"/>
            <a:chOff x="7205198" y="1885950"/>
            <a:chExt cx="157628" cy="133351"/>
          </a:xfrm>
        </p:grpSpPr>
        <p:sp>
          <p:nvSpPr>
            <p:cNvPr id="305" name="SMARTInkShape-1359">
              <a:extLst>
                <a:ext uri="{FF2B5EF4-FFF2-40B4-BE49-F238E27FC236}">
                  <a16:creationId xmlns:a16="http://schemas.microsoft.com/office/drawing/2014/main" id="{B4115BCB-A57E-5359-43D9-8530C29A95C6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7205198" y="1933575"/>
              <a:ext cx="81428" cy="85726"/>
            </a:xfrm>
            <a:custGeom>
              <a:avLst/>
              <a:gdLst/>
              <a:ahLst/>
              <a:cxnLst/>
              <a:rect l="0" t="0" r="0" b="0"/>
              <a:pathLst>
                <a:path w="81428" h="85726">
                  <a:moveTo>
                    <a:pt x="14752" y="0"/>
                  </a:moveTo>
                  <a:lnTo>
                    <a:pt x="14752" y="0"/>
                  </a:lnTo>
                  <a:lnTo>
                    <a:pt x="0" y="0"/>
                  </a:lnTo>
                  <a:lnTo>
                    <a:pt x="4329" y="0"/>
                  </a:lnTo>
                  <a:lnTo>
                    <a:pt x="4961" y="5056"/>
                  </a:lnTo>
                  <a:lnTo>
                    <a:pt x="13576" y="10361"/>
                  </a:lnTo>
                  <a:lnTo>
                    <a:pt x="20318" y="13258"/>
                  </a:lnTo>
                  <a:lnTo>
                    <a:pt x="22696" y="17305"/>
                  </a:lnTo>
                  <a:lnTo>
                    <a:pt x="22165" y="22120"/>
                  </a:lnTo>
                  <a:lnTo>
                    <a:pt x="19694" y="27447"/>
                  </a:lnTo>
                  <a:lnTo>
                    <a:pt x="22280" y="32056"/>
                  </a:lnTo>
                  <a:lnTo>
                    <a:pt x="68139" y="63425"/>
                  </a:lnTo>
                  <a:lnTo>
                    <a:pt x="81427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360">
              <a:extLst>
                <a:ext uri="{FF2B5EF4-FFF2-40B4-BE49-F238E27FC236}">
                  <a16:creationId xmlns:a16="http://schemas.microsoft.com/office/drawing/2014/main" id="{803ADC78-A956-886F-A2FE-7F5D6B3E7601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7248525" y="1924442"/>
              <a:ext cx="76201" cy="56759"/>
            </a:xfrm>
            <a:custGeom>
              <a:avLst/>
              <a:gdLst/>
              <a:ahLst/>
              <a:cxnLst/>
              <a:rect l="0" t="0" r="0" b="0"/>
              <a:pathLst>
                <a:path w="76201" h="56759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10361" y="2605"/>
                  </a:lnTo>
                  <a:lnTo>
                    <a:pt x="16246" y="6232"/>
                  </a:lnTo>
                  <a:lnTo>
                    <a:pt x="22390" y="7844"/>
                  </a:lnTo>
                  <a:lnTo>
                    <a:pt x="28649" y="14204"/>
                  </a:lnTo>
                  <a:lnTo>
                    <a:pt x="55661" y="45721"/>
                  </a:lnTo>
                  <a:lnTo>
                    <a:pt x="76200" y="567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361">
              <a:extLst>
                <a:ext uri="{FF2B5EF4-FFF2-40B4-BE49-F238E27FC236}">
                  <a16:creationId xmlns:a16="http://schemas.microsoft.com/office/drawing/2014/main" id="{3B90FC8A-B407-F8F0-874E-96439079E333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7305675" y="18954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9297" y="19712"/>
                  </a:lnTo>
                  <a:lnTo>
                    <a:pt x="24452" y="25694"/>
                  </a:lnTo>
                  <a:lnTo>
                    <a:pt x="2857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362">
              <a:extLst>
                <a:ext uri="{FF2B5EF4-FFF2-40B4-BE49-F238E27FC236}">
                  <a16:creationId xmlns:a16="http://schemas.microsoft.com/office/drawing/2014/main" id="{12CD5E43-48B5-922C-4830-1CAF266745FC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7334250" y="18859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232">
            <a:extLst>
              <a:ext uri="{FF2B5EF4-FFF2-40B4-BE49-F238E27FC236}">
                <a16:creationId xmlns:a16="http://schemas.microsoft.com/office/drawing/2014/main" id="{066A47D5-CA23-35BA-C26A-A228E4162B6E}"/>
              </a:ext>
            </a:extLst>
          </p:cNvPr>
          <p:cNvGrpSpPr/>
          <p:nvPr/>
        </p:nvGrpSpPr>
        <p:grpSpPr>
          <a:xfrm>
            <a:off x="8534400" y="1895475"/>
            <a:ext cx="190501" cy="133351"/>
            <a:chOff x="8534400" y="1895475"/>
            <a:chExt cx="190501" cy="133351"/>
          </a:xfrm>
        </p:grpSpPr>
        <p:sp>
          <p:nvSpPr>
            <p:cNvPr id="310" name="SMARTInkShape-1363">
              <a:extLst>
                <a:ext uri="{FF2B5EF4-FFF2-40B4-BE49-F238E27FC236}">
                  <a16:creationId xmlns:a16="http://schemas.microsoft.com/office/drawing/2014/main" id="{F332A70C-8863-F4D4-440B-7325DA793CC8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8534400" y="1895475"/>
              <a:ext cx="85726" cy="76201"/>
            </a:xfrm>
            <a:custGeom>
              <a:avLst/>
              <a:gdLst/>
              <a:ahLst/>
              <a:cxnLst/>
              <a:rect l="0" t="0" r="0" b="0"/>
              <a:pathLst>
                <a:path w="85726" h="76201">
                  <a:moveTo>
                    <a:pt x="0" y="76200"/>
                  </a:moveTo>
                  <a:lnTo>
                    <a:pt x="0" y="76200"/>
                  </a:lnTo>
                  <a:lnTo>
                    <a:pt x="8664" y="68596"/>
                  </a:lnTo>
                  <a:lnTo>
                    <a:pt x="45280" y="40184"/>
                  </a:lnTo>
                  <a:lnTo>
                    <a:pt x="60453" y="26253"/>
                  </a:lnTo>
                  <a:lnTo>
                    <a:pt x="71065" y="2012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364">
              <a:extLst>
                <a:ext uri="{FF2B5EF4-FFF2-40B4-BE49-F238E27FC236}">
                  <a16:creationId xmlns:a16="http://schemas.microsoft.com/office/drawing/2014/main" id="{506BE4BD-BB7D-3B96-3DCE-2A18AB06B731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8562975" y="1952625"/>
              <a:ext cx="104776" cy="38101"/>
            </a:xfrm>
            <a:custGeom>
              <a:avLst/>
              <a:gdLst/>
              <a:ahLst/>
              <a:cxnLst/>
              <a:rect l="0" t="0" r="0" b="0"/>
              <a:pathLst>
                <a:path w="1047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10361" y="35278"/>
                  </a:lnTo>
                  <a:lnTo>
                    <a:pt x="18362" y="30496"/>
                  </a:lnTo>
                  <a:lnTo>
                    <a:pt x="63535" y="9452"/>
                  </a:lnTo>
                  <a:lnTo>
                    <a:pt x="67756" y="63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365">
              <a:extLst>
                <a:ext uri="{FF2B5EF4-FFF2-40B4-BE49-F238E27FC236}">
                  <a16:creationId xmlns:a16="http://schemas.microsoft.com/office/drawing/2014/main" id="{2C1419F4-537A-E9B5-6177-2594247DFB5A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8639175" y="1990725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41418" y="1880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233">
            <a:extLst>
              <a:ext uri="{FF2B5EF4-FFF2-40B4-BE49-F238E27FC236}">
                <a16:creationId xmlns:a16="http://schemas.microsoft.com/office/drawing/2014/main" id="{B7EBD571-4DC5-4881-D909-8908DC08299A}"/>
              </a:ext>
            </a:extLst>
          </p:cNvPr>
          <p:cNvGrpSpPr/>
          <p:nvPr/>
        </p:nvGrpSpPr>
        <p:grpSpPr>
          <a:xfrm>
            <a:off x="7143750" y="2133634"/>
            <a:ext cx="628651" cy="323817"/>
            <a:chOff x="7143750" y="2133634"/>
            <a:chExt cx="628651" cy="323817"/>
          </a:xfrm>
        </p:grpSpPr>
        <p:sp>
          <p:nvSpPr>
            <p:cNvPr id="314" name="SMARTInkShape-1366">
              <a:extLst>
                <a:ext uri="{FF2B5EF4-FFF2-40B4-BE49-F238E27FC236}">
                  <a16:creationId xmlns:a16="http://schemas.microsoft.com/office/drawing/2014/main" id="{7D9DACC7-3209-A81A-088C-4B5301314431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7143750" y="22193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lnTo>
                    <a:pt x="0" y="3145"/>
                  </a:lnTo>
                  <a:lnTo>
                    <a:pt x="0" y="6109"/>
                  </a:lnTo>
                  <a:lnTo>
                    <a:pt x="0" y="300"/>
                  </a:lnTo>
                  <a:lnTo>
                    <a:pt x="0" y="5547"/>
                  </a:lnTo>
                  <a:lnTo>
                    <a:pt x="0" y="3171"/>
                  </a:lnTo>
                  <a:lnTo>
                    <a:pt x="0" y="6114"/>
                  </a:lnTo>
                  <a:lnTo>
                    <a:pt x="0" y="3340"/>
                  </a:lnTo>
                  <a:lnTo>
                    <a:pt x="0" y="9435"/>
                  </a:lnTo>
                  <a:lnTo>
                    <a:pt x="44719" y="9525"/>
                  </a:lnTo>
                  <a:lnTo>
                    <a:pt x="50920" y="9525"/>
                  </a:lnTo>
                  <a:lnTo>
                    <a:pt x="52997" y="8467"/>
                  </a:lnTo>
                  <a:lnTo>
                    <a:pt x="54381" y="6703"/>
                  </a:lnTo>
                  <a:lnTo>
                    <a:pt x="55304" y="4469"/>
                  </a:lnTo>
                  <a:lnTo>
                    <a:pt x="56977" y="4037"/>
                  </a:lnTo>
                  <a:lnTo>
                    <a:pt x="66743" y="8904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367">
              <a:extLst>
                <a:ext uri="{FF2B5EF4-FFF2-40B4-BE49-F238E27FC236}">
                  <a16:creationId xmlns:a16="http://schemas.microsoft.com/office/drawing/2014/main" id="{C0C59516-F62A-56EB-65AA-CB2BDCAF6489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7267575" y="2133634"/>
              <a:ext cx="28181" cy="257142"/>
            </a:xfrm>
            <a:custGeom>
              <a:avLst/>
              <a:gdLst/>
              <a:ahLst/>
              <a:cxnLst/>
              <a:rect l="0" t="0" r="0" b="0"/>
              <a:pathLst>
                <a:path w="28181" h="257142">
                  <a:moveTo>
                    <a:pt x="0" y="9491"/>
                  </a:moveTo>
                  <a:lnTo>
                    <a:pt x="0" y="9491"/>
                  </a:lnTo>
                  <a:lnTo>
                    <a:pt x="5056" y="4435"/>
                  </a:lnTo>
                  <a:lnTo>
                    <a:pt x="5488" y="2945"/>
                  </a:lnTo>
                  <a:lnTo>
                    <a:pt x="4717" y="1952"/>
                  </a:lnTo>
                  <a:lnTo>
                    <a:pt x="82" y="0"/>
                  </a:lnTo>
                  <a:lnTo>
                    <a:pt x="25" y="5033"/>
                  </a:lnTo>
                  <a:lnTo>
                    <a:pt x="7541" y="38093"/>
                  </a:lnTo>
                  <a:lnTo>
                    <a:pt x="8937" y="76174"/>
                  </a:lnTo>
                  <a:lnTo>
                    <a:pt x="9351" y="114268"/>
                  </a:lnTo>
                  <a:lnTo>
                    <a:pt x="9473" y="152367"/>
                  </a:lnTo>
                  <a:lnTo>
                    <a:pt x="14571" y="198110"/>
                  </a:lnTo>
                  <a:lnTo>
                    <a:pt x="18876" y="245061"/>
                  </a:lnTo>
                  <a:lnTo>
                    <a:pt x="18934" y="249088"/>
                  </a:lnTo>
                  <a:lnTo>
                    <a:pt x="20031" y="251772"/>
                  </a:lnTo>
                  <a:lnTo>
                    <a:pt x="21821" y="253562"/>
                  </a:lnTo>
                  <a:lnTo>
                    <a:pt x="28180" y="256932"/>
                  </a:lnTo>
                  <a:lnTo>
                    <a:pt x="19050" y="2571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368">
              <a:extLst>
                <a:ext uri="{FF2B5EF4-FFF2-40B4-BE49-F238E27FC236}">
                  <a16:creationId xmlns:a16="http://schemas.microsoft.com/office/drawing/2014/main" id="{1AB40413-4BB3-DD37-3E93-E51EA8FCAE90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7345951" y="2181228"/>
              <a:ext cx="102600" cy="142834"/>
            </a:xfrm>
            <a:custGeom>
              <a:avLst/>
              <a:gdLst/>
              <a:ahLst/>
              <a:cxnLst/>
              <a:rect l="0" t="0" r="0" b="0"/>
              <a:pathLst>
                <a:path w="102600" h="142834">
                  <a:moveTo>
                    <a:pt x="7349" y="9522"/>
                  </a:moveTo>
                  <a:lnTo>
                    <a:pt x="7349" y="9522"/>
                  </a:lnTo>
                  <a:lnTo>
                    <a:pt x="7349" y="4466"/>
                  </a:lnTo>
                  <a:lnTo>
                    <a:pt x="8407" y="2976"/>
                  </a:lnTo>
                  <a:lnTo>
                    <a:pt x="10171" y="1983"/>
                  </a:lnTo>
                  <a:lnTo>
                    <a:pt x="17050" y="258"/>
                  </a:lnTo>
                  <a:lnTo>
                    <a:pt x="51808" y="0"/>
                  </a:lnTo>
                  <a:lnTo>
                    <a:pt x="56389" y="2821"/>
                  </a:lnTo>
                  <a:lnTo>
                    <a:pt x="61953" y="8660"/>
                  </a:lnTo>
                  <a:lnTo>
                    <a:pt x="67953" y="18311"/>
                  </a:lnTo>
                  <a:lnTo>
                    <a:pt x="68918" y="23848"/>
                  </a:lnTo>
                  <a:lnTo>
                    <a:pt x="67168" y="35645"/>
                  </a:lnTo>
                  <a:lnTo>
                    <a:pt x="44330" y="79044"/>
                  </a:lnTo>
                  <a:lnTo>
                    <a:pt x="5166" y="125915"/>
                  </a:lnTo>
                  <a:lnTo>
                    <a:pt x="0" y="131145"/>
                  </a:lnTo>
                  <a:lnTo>
                    <a:pt x="332" y="132937"/>
                  </a:lnTo>
                  <a:lnTo>
                    <a:pt x="6217" y="141355"/>
                  </a:lnTo>
                  <a:lnTo>
                    <a:pt x="9668" y="142198"/>
                  </a:lnTo>
                  <a:lnTo>
                    <a:pt x="37911" y="142833"/>
                  </a:lnTo>
                  <a:lnTo>
                    <a:pt x="82989" y="134227"/>
                  </a:lnTo>
                  <a:lnTo>
                    <a:pt x="102599" y="1333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369">
              <a:extLst>
                <a:ext uri="{FF2B5EF4-FFF2-40B4-BE49-F238E27FC236}">
                  <a16:creationId xmlns:a16="http://schemas.microsoft.com/office/drawing/2014/main" id="{7D13532B-FC6C-88D8-3B86-2719A9CBB30C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7334250" y="2221296"/>
              <a:ext cx="114301" cy="26605"/>
            </a:xfrm>
            <a:custGeom>
              <a:avLst/>
              <a:gdLst/>
              <a:ahLst/>
              <a:cxnLst/>
              <a:rect l="0" t="0" r="0" b="0"/>
              <a:pathLst>
                <a:path w="114301" h="26605">
                  <a:moveTo>
                    <a:pt x="0" y="26604"/>
                  </a:moveTo>
                  <a:lnTo>
                    <a:pt x="0" y="26604"/>
                  </a:lnTo>
                  <a:lnTo>
                    <a:pt x="5056" y="21548"/>
                  </a:lnTo>
                  <a:lnTo>
                    <a:pt x="41936" y="9270"/>
                  </a:lnTo>
                  <a:lnTo>
                    <a:pt x="85999" y="82"/>
                  </a:lnTo>
                  <a:lnTo>
                    <a:pt x="97488" y="0"/>
                  </a:lnTo>
                  <a:lnTo>
                    <a:pt x="114300" y="75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370">
              <a:extLst>
                <a:ext uri="{FF2B5EF4-FFF2-40B4-BE49-F238E27FC236}">
                  <a16:creationId xmlns:a16="http://schemas.microsoft.com/office/drawing/2014/main" id="{7B6274FD-E87A-0A90-90E6-E771B421D1AF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7475791" y="2333625"/>
              <a:ext cx="68010" cy="95191"/>
            </a:xfrm>
            <a:custGeom>
              <a:avLst/>
              <a:gdLst/>
              <a:ahLst/>
              <a:cxnLst/>
              <a:rect l="0" t="0" r="0" b="0"/>
              <a:pathLst>
                <a:path w="68010" h="95191">
                  <a:moveTo>
                    <a:pt x="1334" y="0"/>
                  </a:moveTo>
                  <a:lnTo>
                    <a:pt x="1334" y="0"/>
                  </a:lnTo>
                  <a:lnTo>
                    <a:pt x="9535" y="0"/>
                  </a:lnTo>
                  <a:lnTo>
                    <a:pt x="10825" y="44780"/>
                  </a:lnTo>
                  <a:lnTo>
                    <a:pt x="11910" y="63369"/>
                  </a:lnTo>
                  <a:lnTo>
                    <a:pt x="15912" y="74378"/>
                  </a:lnTo>
                  <a:lnTo>
                    <a:pt x="14228" y="79219"/>
                  </a:lnTo>
                  <a:lnTo>
                    <a:pt x="921" y="90030"/>
                  </a:lnTo>
                  <a:lnTo>
                    <a:pt x="0" y="91770"/>
                  </a:lnTo>
                  <a:lnTo>
                    <a:pt x="1070" y="94562"/>
                  </a:lnTo>
                  <a:lnTo>
                    <a:pt x="25913" y="95190"/>
                  </a:lnTo>
                  <a:lnTo>
                    <a:pt x="30955" y="92401"/>
                  </a:lnTo>
                  <a:lnTo>
                    <a:pt x="33782" y="90176"/>
                  </a:lnTo>
                  <a:lnTo>
                    <a:pt x="42566" y="87703"/>
                  </a:lnTo>
                  <a:lnTo>
                    <a:pt x="68009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371">
              <a:extLst>
                <a:ext uri="{FF2B5EF4-FFF2-40B4-BE49-F238E27FC236}">
                  <a16:creationId xmlns:a16="http://schemas.microsoft.com/office/drawing/2014/main" id="{6F44B71F-F134-8925-9E4F-9AEE75B8A7D9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7467600" y="23622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372">
              <a:extLst>
                <a:ext uri="{FF2B5EF4-FFF2-40B4-BE49-F238E27FC236}">
                  <a16:creationId xmlns:a16="http://schemas.microsoft.com/office/drawing/2014/main" id="{D32540F8-D2E8-FF04-2560-BFE4B1623794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7539658" y="2347194"/>
              <a:ext cx="69293" cy="72157"/>
            </a:xfrm>
            <a:custGeom>
              <a:avLst/>
              <a:gdLst/>
              <a:ahLst/>
              <a:cxnLst/>
              <a:rect l="0" t="0" r="0" b="0"/>
              <a:pathLst>
                <a:path w="69293" h="72157">
                  <a:moveTo>
                    <a:pt x="4142" y="15006"/>
                  </a:moveTo>
                  <a:lnTo>
                    <a:pt x="4142" y="15006"/>
                  </a:lnTo>
                  <a:lnTo>
                    <a:pt x="49680" y="15006"/>
                  </a:lnTo>
                  <a:lnTo>
                    <a:pt x="53550" y="15006"/>
                  </a:lnTo>
                  <a:lnTo>
                    <a:pt x="56130" y="13948"/>
                  </a:lnTo>
                  <a:lnTo>
                    <a:pt x="57851" y="12184"/>
                  </a:lnTo>
                  <a:lnTo>
                    <a:pt x="58998" y="9950"/>
                  </a:lnTo>
                  <a:lnTo>
                    <a:pt x="60821" y="8460"/>
                  </a:lnTo>
                  <a:lnTo>
                    <a:pt x="69292" y="5873"/>
                  </a:lnTo>
                  <a:lnTo>
                    <a:pt x="46319" y="0"/>
                  </a:lnTo>
                  <a:lnTo>
                    <a:pt x="34882" y="2340"/>
                  </a:lnTo>
                  <a:lnTo>
                    <a:pt x="21599" y="9607"/>
                  </a:lnTo>
                  <a:lnTo>
                    <a:pt x="10961" y="18463"/>
                  </a:lnTo>
                  <a:lnTo>
                    <a:pt x="1106" y="32846"/>
                  </a:lnTo>
                  <a:lnTo>
                    <a:pt x="0" y="37483"/>
                  </a:lnTo>
                  <a:lnTo>
                    <a:pt x="323" y="41632"/>
                  </a:lnTo>
                  <a:lnTo>
                    <a:pt x="1596" y="45457"/>
                  </a:lnTo>
                  <a:lnTo>
                    <a:pt x="3503" y="48006"/>
                  </a:lnTo>
                  <a:lnTo>
                    <a:pt x="29608" y="68161"/>
                  </a:lnTo>
                  <a:lnTo>
                    <a:pt x="39087" y="70973"/>
                  </a:lnTo>
                  <a:lnTo>
                    <a:pt x="51767" y="72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373">
              <a:extLst>
                <a:ext uri="{FF2B5EF4-FFF2-40B4-BE49-F238E27FC236}">
                  <a16:creationId xmlns:a16="http://schemas.microsoft.com/office/drawing/2014/main" id="{BDDE757D-A5EB-ECD4-CC93-570D0F75C376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7629525" y="2324608"/>
              <a:ext cx="66119" cy="104268"/>
            </a:xfrm>
            <a:custGeom>
              <a:avLst/>
              <a:gdLst/>
              <a:ahLst/>
              <a:cxnLst/>
              <a:rect l="0" t="0" r="0" b="0"/>
              <a:pathLst>
                <a:path w="66119" h="104268">
                  <a:moveTo>
                    <a:pt x="57150" y="18542"/>
                  </a:moveTo>
                  <a:lnTo>
                    <a:pt x="57150" y="18542"/>
                  </a:lnTo>
                  <a:lnTo>
                    <a:pt x="57150" y="5284"/>
                  </a:lnTo>
                  <a:lnTo>
                    <a:pt x="56092" y="3354"/>
                  </a:lnTo>
                  <a:lnTo>
                    <a:pt x="54328" y="2066"/>
                  </a:lnTo>
                  <a:lnTo>
                    <a:pt x="49545" y="636"/>
                  </a:lnTo>
                  <a:lnTo>
                    <a:pt x="43893" y="0"/>
                  </a:lnTo>
                  <a:lnTo>
                    <a:pt x="37853" y="2540"/>
                  </a:lnTo>
                  <a:lnTo>
                    <a:pt x="15860" y="21895"/>
                  </a:lnTo>
                  <a:lnTo>
                    <a:pt x="12341" y="28146"/>
                  </a:lnTo>
                  <a:lnTo>
                    <a:pt x="11403" y="31295"/>
                  </a:lnTo>
                  <a:lnTo>
                    <a:pt x="11835" y="34452"/>
                  </a:lnTo>
                  <a:lnTo>
                    <a:pt x="15138" y="40783"/>
                  </a:lnTo>
                  <a:lnTo>
                    <a:pt x="17500" y="42894"/>
                  </a:lnTo>
                  <a:lnTo>
                    <a:pt x="38195" y="54409"/>
                  </a:lnTo>
                  <a:lnTo>
                    <a:pt x="60330" y="56511"/>
                  </a:lnTo>
                  <a:lnTo>
                    <a:pt x="62446" y="57613"/>
                  </a:lnTo>
                  <a:lnTo>
                    <a:pt x="63856" y="59406"/>
                  </a:lnTo>
                  <a:lnTo>
                    <a:pt x="65422" y="64220"/>
                  </a:lnTo>
                  <a:lnTo>
                    <a:pt x="66118" y="69888"/>
                  </a:lnTo>
                  <a:lnTo>
                    <a:pt x="65246" y="71822"/>
                  </a:lnTo>
                  <a:lnTo>
                    <a:pt x="63605" y="73112"/>
                  </a:lnTo>
                  <a:lnTo>
                    <a:pt x="61454" y="73972"/>
                  </a:lnTo>
                  <a:lnTo>
                    <a:pt x="53369" y="85295"/>
                  </a:lnTo>
                  <a:lnTo>
                    <a:pt x="48279" y="88445"/>
                  </a:lnTo>
                  <a:lnTo>
                    <a:pt x="0" y="104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374">
              <a:extLst>
                <a:ext uri="{FF2B5EF4-FFF2-40B4-BE49-F238E27FC236}">
                  <a16:creationId xmlns:a16="http://schemas.microsoft.com/office/drawing/2014/main" id="{650DB216-C5C8-6E9C-52A9-F07296B5B448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7697637" y="2325424"/>
              <a:ext cx="65239" cy="93481"/>
            </a:xfrm>
            <a:custGeom>
              <a:avLst/>
              <a:gdLst/>
              <a:ahLst/>
              <a:cxnLst/>
              <a:rect l="0" t="0" r="0" b="0"/>
              <a:pathLst>
                <a:path w="65239" h="93481">
                  <a:moveTo>
                    <a:pt x="8088" y="8201"/>
                  </a:moveTo>
                  <a:lnTo>
                    <a:pt x="8088" y="8201"/>
                  </a:lnTo>
                  <a:lnTo>
                    <a:pt x="16289" y="0"/>
                  </a:lnTo>
                  <a:lnTo>
                    <a:pt x="17222" y="9181"/>
                  </a:lnTo>
                  <a:lnTo>
                    <a:pt x="14617" y="16751"/>
                  </a:lnTo>
                  <a:lnTo>
                    <a:pt x="12440" y="20251"/>
                  </a:lnTo>
                  <a:lnTo>
                    <a:pt x="0" y="66793"/>
                  </a:lnTo>
                  <a:lnTo>
                    <a:pt x="580" y="70545"/>
                  </a:lnTo>
                  <a:lnTo>
                    <a:pt x="6890" y="82368"/>
                  </a:lnTo>
                  <a:lnTo>
                    <a:pt x="16184" y="92424"/>
                  </a:lnTo>
                  <a:lnTo>
                    <a:pt x="19800" y="93258"/>
                  </a:lnTo>
                  <a:lnTo>
                    <a:pt x="22246" y="93480"/>
                  </a:lnTo>
                  <a:lnTo>
                    <a:pt x="65238" y="844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375">
              <a:extLst>
                <a:ext uri="{FF2B5EF4-FFF2-40B4-BE49-F238E27FC236}">
                  <a16:creationId xmlns:a16="http://schemas.microsoft.com/office/drawing/2014/main" id="{BAFD81BE-284A-92EF-81D1-91F7B2B8FCF5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7658100" y="23526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57692" y="9559"/>
                  </a:lnTo>
                  <a:lnTo>
                    <a:pt x="65505" y="6718"/>
                  </a:lnTo>
                  <a:lnTo>
                    <a:pt x="72505" y="298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376">
              <a:extLst>
                <a:ext uri="{FF2B5EF4-FFF2-40B4-BE49-F238E27FC236}">
                  <a16:creationId xmlns:a16="http://schemas.microsoft.com/office/drawing/2014/main" id="{B10C8956-C59A-F5AD-B9A0-C0A294347956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7753350" y="2190750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0" y="0"/>
                  </a:moveTo>
                  <a:lnTo>
                    <a:pt x="0" y="0"/>
                  </a:lnTo>
                  <a:lnTo>
                    <a:pt x="1058" y="9721"/>
                  </a:lnTo>
                  <a:lnTo>
                    <a:pt x="8201" y="48905"/>
                  </a:lnTo>
                  <a:lnTo>
                    <a:pt x="9134" y="86692"/>
                  </a:lnTo>
                  <a:lnTo>
                    <a:pt x="9410" y="126346"/>
                  </a:lnTo>
                  <a:lnTo>
                    <a:pt x="9502" y="170067"/>
                  </a:lnTo>
                  <a:lnTo>
                    <a:pt x="9520" y="209277"/>
                  </a:lnTo>
                  <a:lnTo>
                    <a:pt x="9525" y="253492"/>
                  </a:lnTo>
                  <a:lnTo>
                    <a:pt x="9525" y="265927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234">
            <a:extLst>
              <a:ext uri="{FF2B5EF4-FFF2-40B4-BE49-F238E27FC236}">
                <a16:creationId xmlns:a16="http://schemas.microsoft.com/office/drawing/2014/main" id="{918DB9D2-6554-9AFD-A2A0-2E9C441E482A}"/>
              </a:ext>
            </a:extLst>
          </p:cNvPr>
          <p:cNvGrpSpPr/>
          <p:nvPr/>
        </p:nvGrpSpPr>
        <p:grpSpPr>
          <a:xfrm>
            <a:off x="7219950" y="1182540"/>
            <a:ext cx="1714501" cy="1493986"/>
            <a:chOff x="7219950" y="1182540"/>
            <a:chExt cx="1714501" cy="1493986"/>
          </a:xfrm>
        </p:grpSpPr>
        <p:sp>
          <p:nvSpPr>
            <p:cNvPr id="326" name="SMARTInkShape-1377">
              <a:extLst>
                <a:ext uri="{FF2B5EF4-FFF2-40B4-BE49-F238E27FC236}">
                  <a16:creationId xmlns:a16="http://schemas.microsoft.com/office/drawing/2014/main" id="{3E01F69D-F004-951A-388C-1EDE5C8E29CF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7267575" y="2042387"/>
              <a:ext cx="1638301" cy="53114"/>
            </a:xfrm>
            <a:custGeom>
              <a:avLst/>
              <a:gdLst/>
              <a:ahLst/>
              <a:cxnLst/>
              <a:rect l="0" t="0" r="0" b="0"/>
              <a:pathLst>
                <a:path w="1638301" h="53114">
                  <a:moveTo>
                    <a:pt x="0" y="15013"/>
                  </a:moveTo>
                  <a:lnTo>
                    <a:pt x="0" y="15013"/>
                  </a:lnTo>
                  <a:lnTo>
                    <a:pt x="41911" y="15013"/>
                  </a:lnTo>
                  <a:lnTo>
                    <a:pt x="53200" y="12191"/>
                  </a:lnTo>
                  <a:lnTo>
                    <a:pt x="65505" y="7474"/>
                  </a:lnTo>
                  <a:lnTo>
                    <a:pt x="109278" y="5495"/>
                  </a:lnTo>
                  <a:lnTo>
                    <a:pt x="153746" y="5488"/>
                  </a:lnTo>
                  <a:lnTo>
                    <a:pt x="161112" y="2666"/>
                  </a:lnTo>
                  <a:lnTo>
                    <a:pt x="164558" y="432"/>
                  </a:lnTo>
                  <a:lnTo>
                    <a:pt x="168971" y="0"/>
                  </a:lnTo>
                  <a:lnTo>
                    <a:pt x="212530" y="4556"/>
                  </a:lnTo>
                  <a:lnTo>
                    <a:pt x="250767" y="5212"/>
                  </a:lnTo>
                  <a:lnTo>
                    <a:pt x="288908" y="5406"/>
                  </a:lnTo>
                  <a:lnTo>
                    <a:pt x="327020" y="5464"/>
                  </a:lnTo>
                  <a:lnTo>
                    <a:pt x="362615" y="6542"/>
                  </a:lnTo>
                  <a:lnTo>
                    <a:pt x="406657" y="13688"/>
                  </a:lnTo>
                  <a:lnTo>
                    <a:pt x="447398" y="14621"/>
                  </a:lnTo>
                  <a:lnTo>
                    <a:pt x="488934" y="14935"/>
                  </a:lnTo>
                  <a:lnTo>
                    <a:pt x="529868" y="14990"/>
                  </a:lnTo>
                  <a:lnTo>
                    <a:pt x="575509" y="15006"/>
                  </a:lnTo>
                  <a:lnTo>
                    <a:pt x="620431" y="15011"/>
                  </a:lnTo>
                  <a:lnTo>
                    <a:pt x="656906" y="15012"/>
                  </a:lnTo>
                  <a:lnTo>
                    <a:pt x="700287" y="15013"/>
                  </a:lnTo>
                  <a:lnTo>
                    <a:pt x="747713" y="15013"/>
                  </a:lnTo>
                  <a:lnTo>
                    <a:pt x="783167" y="15013"/>
                  </a:lnTo>
                  <a:lnTo>
                    <a:pt x="823657" y="15013"/>
                  </a:lnTo>
                  <a:lnTo>
                    <a:pt x="856784" y="15013"/>
                  </a:lnTo>
                  <a:lnTo>
                    <a:pt x="895142" y="15013"/>
                  </a:lnTo>
                  <a:lnTo>
                    <a:pt x="933358" y="15013"/>
                  </a:lnTo>
                  <a:lnTo>
                    <a:pt x="980460" y="15013"/>
                  </a:lnTo>
                  <a:lnTo>
                    <a:pt x="1027756" y="21559"/>
                  </a:lnTo>
                  <a:lnTo>
                    <a:pt x="1064286" y="23655"/>
                  </a:lnTo>
                  <a:lnTo>
                    <a:pt x="1111733" y="24364"/>
                  </a:lnTo>
                  <a:lnTo>
                    <a:pt x="1157050" y="24504"/>
                  </a:lnTo>
                  <a:lnTo>
                    <a:pt x="1200221" y="24531"/>
                  </a:lnTo>
                  <a:lnTo>
                    <a:pt x="1236037" y="24536"/>
                  </a:lnTo>
                  <a:lnTo>
                    <a:pt x="1283243" y="24537"/>
                  </a:lnTo>
                  <a:lnTo>
                    <a:pt x="1328512" y="24538"/>
                  </a:lnTo>
                  <a:lnTo>
                    <a:pt x="1365652" y="29594"/>
                  </a:lnTo>
                  <a:lnTo>
                    <a:pt x="1399296" y="34899"/>
                  </a:lnTo>
                  <a:lnTo>
                    <a:pt x="1438942" y="39726"/>
                  </a:lnTo>
                  <a:lnTo>
                    <a:pt x="1481258" y="41872"/>
                  </a:lnTo>
                  <a:lnTo>
                    <a:pt x="1526505" y="43080"/>
                  </a:lnTo>
                  <a:lnTo>
                    <a:pt x="1570134" y="43437"/>
                  </a:lnTo>
                  <a:lnTo>
                    <a:pt x="1638300" y="53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378">
              <a:extLst>
                <a:ext uri="{FF2B5EF4-FFF2-40B4-BE49-F238E27FC236}">
                  <a16:creationId xmlns:a16="http://schemas.microsoft.com/office/drawing/2014/main" id="{3E832663-1FDA-648D-6234-87E4640291EC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7219950" y="1228731"/>
              <a:ext cx="1600201" cy="723856"/>
            </a:xfrm>
            <a:custGeom>
              <a:avLst/>
              <a:gdLst/>
              <a:ahLst/>
              <a:cxnLst/>
              <a:rect l="0" t="0" r="0" b="0"/>
              <a:pathLst>
                <a:path w="1600201" h="723856">
                  <a:moveTo>
                    <a:pt x="0" y="695319"/>
                  </a:moveTo>
                  <a:lnTo>
                    <a:pt x="0" y="695319"/>
                  </a:lnTo>
                  <a:lnTo>
                    <a:pt x="37150" y="694261"/>
                  </a:lnTo>
                  <a:lnTo>
                    <a:pt x="62160" y="687118"/>
                  </a:lnTo>
                  <a:lnTo>
                    <a:pt x="76441" y="678429"/>
                  </a:lnTo>
                  <a:lnTo>
                    <a:pt x="79535" y="677709"/>
                  </a:lnTo>
                  <a:lnTo>
                    <a:pt x="108886" y="652985"/>
                  </a:lnTo>
                  <a:lnTo>
                    <a:pt x="111894" y="647223"/>
                  </a:lnTo>
                  <a:lnTo>
                    <a:pt x="114289" y="641135"/>
                  </a:lnTo>
                  <a:lnTo>
                    <a:pt x="151867" y="597832"/>
                  </a:lnTo>
                  <a:lnTo>
                    <a:pt x="157455" y="586375"/>
                  </a:lnTo>
                  <a:lnTo>
                    <a:pt x="162716" y="568024"/>
                  </a:lnTo>
                  <a:lnTo>
                    <a:pt x="177800" y="549182"/>
                  </a:lnTo>
                  <a:lnTo>
                    <a:pt x="205160" y="523852"/>
                  </a:lnTo>
                  <a:lnTo>
                    <a:pt x="236574" y="479418"/>
                  </a:lnTo>
                  <a:lnTo>
                    <a:pt x="274055" y="437555"/>
                  </a:lnTo>
                  <a:lnTo>
                    <a:pt x="303379" y="393660"/>
                  </a:lnTo>
                  <a:lnTo>
                    <a:pt x="326067" y="364762"/>
                  </a:lnTo>
                  <a:lnTo>
                    <a:pt x="336476" y="355788"/>
                  </a:lnTo>
                  <a:lnTo>
                    <a:pt x="364998" y="312909"/>
                  </a:lnTo>
                  <a:lnTo>
                    <a:pt x="393696" y="268426"/>
                  </a:lnTo>
                  <a:lnTo>
                    <a:pt x="400911" y="257276"/>
                  </a:lnTo>
                  <a:lnTo>
                    <a:pt x="441416" y="210749"/>
                  </a:lnTo>
                  <a:lnTo>
                    <a:pt x="445820" y="198142"/>
                  </a:lnTo>
                  <a:lnTo>
                    <a:pt x="452496" y="191071"/>
                  </a:lnTo>
                  <a:lnTo>
                    <a:pt x="460401" y="184400"/>
                  </a:lnTo>
                  <a:lnTo>
                    <a:pt x="470949" y="168303"/>
                  </a:lnTo>
                  <a:lnTo>
                    <a:pt x="488295" y="155576"/>
                  </a:lnTo>
                  <a:lnTo>
                    <a:pt x="521815" y="110923"/>
                  </a:lnTo>
                  <a:lnTo>
                    <a:pt x="564623" y="73424"/>
                  </a:lnTo>
                  <a:lnTo>
                    <a:pt x="592768" y="48212"/>
                  </a:lnTo>
                  <a:lnTo>
                    <a:pt x="628460" y="21882"/>
                  </a:lnTo>
                  <a:lnTo>
                    <a:pt x="646369" y="14548"/>
                  </a:lnTo>
                  <a:lnTo>
                    <a:pt x="666157" y="2642"/>
                  </a:lnTo>
                  <a:lnTo>
                    <a:pt x="689093" y="343"/>
                  </a:lnTo>
                  <a:lnTo>
                    <a:pt x="735605" y="0"/>
                  </a:lnTo>
                  <a:lnTo>
                    <a:pt x="746036" y="1055"/>
                  </a:lnTo>
                  <a:lnTo>
                    <a:pt x="764177" y="7534"/>
                  </a:lnTo>
                  <a:lnTo>
                    <a:pt x="774609" y="9695"/>
                  </a:lnTo>
                  <a:lnTo>
                    <a:pt x="787491" y="15804"/>
                  </a:lnTo>
                  <a:lnTo>
                    <a:pt x="822611" y="26364"/>
                  </a:lnTo>
                  <a:lnTo>
                    <a:pt x="863970" y="47676"/>
                  </a:lnTo>
                  <a:lnTo>
                    <a:pt x="873995" y="53994"/>
                  </a:lnTo>
                  <a:lnTo>
                    <a:pt x="903479" y="69496"/>
                  </a:lnTo>
                  <a:lnTo>
                    <a:pt x="948037" y="108937"/>
                  </a:lnTo>
                  <a:lnTo>
                    <a:pt x="976430" y="133540"/>
                  </a:lnTo>
                  <a:lnTo>
                    <a:pt x="986419" y="145073"/>
                  </a:lnTo>
                  <a:lnTo>
                    <a:pt x="1020425" y="174451"/>
                  </a:lnTo>
                  <a:lnTo>
                    <a:pt x="1029423" y="187387"/>
                  </a:lnTo>
                  <a:lnTo>
                    <a:pt x="1048670" y="205213"/>
                  </a:lnTo>
                  <a:lnTo>
                    <a:pt x="1068549" y="233501"/>
                  </a:lnTo>
                  <a:lnTo>
                    <a:pt x="1086367" y="251920"/>
                  </a:lnTo>
                  <a:lnTo>
                    <a:pt x="1113634" y="290091"/>
                  </a:lnTo>
                  <a:lnTo>
                    <a:pt x="1117072" y="298167"/>
                  </a:lnTo>
                  <a:lnTo>
                    <a:pt x="1153005" y="339416"/>
                  </a:lnTo>
                  <a:lnTo>
                    <a:pt x="1187770" y="382849"/>
                  </a:lnTo>
                  <a:lnTo>
                    <a:pt x="1208880" y="413785"/>
                  </a:lnTo>
                  <a:lnTo>
                    <a:pt x="1212321" y="421905"/>
                  </a:lnTo>
                  <a:lnTo>
                    <a:pt x="1248255" y="463233"/>
                  </a:lnTo>
                  <a:lnTo>
                    <a:pt x="1282718" y="506918"/>
                  </a:lnTo>
                  <a:lnTo>
                    <a:pt x="1298463" y="521551"/>
                  </a:lnTo>
                  <a:lnTo>
                    <a:pt x="1317193" y="552805"/>
                  </a:lnTo>
                  <a:lnTo>
                    <a:pt x="1359484" y="591271"/>
                  </a:lnTo>
                  <a:lnTo>
                    <a:pt x="1368331" y="602509"/>
                  </a:lnTo>
                  <a:lnTo>
                    <a:pt x="1413839" y="641438"/>
                  </a:lnTo>
                  <a:lnTo>
                    <a:pt x="1460205" y="669386"/>
                  </a:lnTo>
                  <a:lnTo>
                    <a:pt x="1481109" y="680932"/>
                  </a:lnTo>
                  <a:lnTo>
                    <a:pt x="1490121" y="684692"/>
                  </a:lnTo>
                  <a:lnTo>
                    <a:pt x="1522623" y="708100"/>
                  </a:lnTo>
                  <a:lnTo>
                    <a:pt x="1566418" y="720548"/>
                  </a:lnTo>
                  <a:lnTo>
                    <a:pt x="1590094" y="723855"/>
                  </a:lnTo>
                  <a:lnTo>
                    <a:pt x="1590504" y="718826"/>
                  </a:lnTo>
                  <a:lnTo>
                    <a:pt x="1593421" y="713528"/>
                  </a:lnTo>
                  <a:lnTo>
                    <a:pt x="1600200" y="704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379">
              <a:extLst>
                <a:ext uri="{FF2B5EF4-FFF2-40B4-BE49-F238E27FC236}">
                  <a16:creationId xmlns:a16="http://schemas.microsoft.com/office/drawing/2014/main" id="{C955367D-6549-6245-5D00-C8C294D48C0F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7905750" y="1182540"/>
              <a:ext cx="5489" cy="17611"/>
            </a:xfrm>
            <a:custGeom>
              <a:avLst/>
              <a:gdLst/>
              <a:ahLst/>
              <a:cxnLst/>
              <a:rect l="0" t="0" r="0" b="0"/>
              <a:pathLst>
                <a:path w="5489" h="17611">
                  <a:moveTo>
                    <a:pt x="0" y="17610"/>
                  </a:moveTo>
                  <a:lnTo>
                    <a:pt x="0" y="17610"/>
                  </a:lnTo>
                  <a:lnTo>
                    <a:pt x="0" y="12554"/>
                  </a:lnTo>
                  <a:lnTo>
                    <a:pt x="1058" y="11064"/>
                  </a:lnTo>
                  <a:lnTo>
                    <a:pt x="2822" y="10071"/>
                  </a:lnTo>
                  <a:lnTo>
                    <a:pt x="5056" y="9409"/>
                  </a:lnTo>
                  <a:lnTo>
                    <a:pt x="5488" y="7909"/>
                  </a:lnTo>
                  <a:lnTo>
                    <a:pt x="931" y="0"/>
                  </a:lnTo>
                  <a:lnTo>
                    <a:pt x="621" y="578"/>
                  </a:lnTo>
                  <a:lnTo>
                    <a:pt x="0" y="8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380">
              <a:extLst>
                <a:ext uri="{FF2B5EF4-FFF2-40B4-BE49-F238E27FC236}">
                  <a16:creationId xmlns:a16="http://schemas.microsoft.com/office/drawing/2014/main" id="{F1F1C6D6-C4EE-4A7A-665E-8DC0038B22A3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7896225" y="1400175"/>
              <a:ext cx="14582" cy="47626"/>
            </a:xfrm>
            <a:custGeom>
              <a:avLst/>
              <a:gdLst/>
              <a:ahLst/>
              <a:cxnLst/>
              <a:rect l="0" t="0" r="0" b="0"/>
              <a:pathLst>
                <a:path w="14582" h="47626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4242" y="20722"/>
                  </a:lnTo>
                  <a:lnTo>
                    <a:pt x="10563" y="3143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381">
              <a:extLst>
                <a:ext uri="{FF2B5EF4-FFF2-40B4-BE49-F238E27FC236}">
                  <a16:creationId xmlns:a16="http://schemas.microsoft.com/office/drawing/2014/main" id="{50F083EC-0D78-79A8-6985-CDDFC3B74166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7934325" y="15811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40" y="10361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382">
              <a:extLst>
                <a:ext uri="{FF2B5EF4-FFF2-40B4-BE49-F238E27FC236}">
                  <a16:creationId xmlns:a16="http://schemas.microsoft.com/office/drawing/2014/main" id="{C2F8CCEA-A1F9-FFAE-7B9C-5A48B91DE9A6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924800" y="17145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4860" y="1418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383">
              <a:extLst>
                <a:ext uri="{FF2B5EF4-FFF2-40B4-BE49-F238E27FC236}">
                  <a16:creationId xmlns:a16="http://schemas.microsoft.com/office/drawing/2014/main" id="{8EA38000-4B44-4BDA-710C-AE6F1979D658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7924800" y="18383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384">
              <a:extLst>
                <a:ext uri="{FF2B5EF4-FFF2-40B4-BE49-F238E27FC236}">
                  <a16:creationId xmlns:a16="http://schemas.microsoft.com/office/drawing/2014/main" id="{9A097A6B-EB65-29F3-0380-8F5AC1BD6199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7934325" y="190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85">
              <a:extLst>
                <a:ext uri="{FF2B5EF4-FFF2-40B4-BE49-F238E27FC236}">
                  <a16:creationId xmlns:a16="http://schemas.microsoft.com/office/drawing/2014/main" id="{CD270555-C494-D523-F6B4-463F96030B54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7858276" y="2114600"/>
              <a:ext cx="113537" cy="123053"/>
            </a:xfrm>
            <a:custGeom>
              <a:avLst/>
              <a:gdLst/>
              <a:ahLst/>
              <a:cxnLst/>
              <a:rect l="0" t="0" r="0" b="0"/>
              <a:pathLst>
                <a:path w="113537" h="123053">
                  <a:moveTo>
                    <a:pt x="18899" y="19000"/>
                  </a:moveTo>
                  <a:lnTo>
                    <a:pt x="18899" y="19000"/>
                  </a:lnTo>
                  <a:lnTo>
                    <a:pt x="18899" y="28409"/>
                  </a:lnTo>
                  <a:lnTo>
                    <a:pt x="13843" y="28491"/>
                  </a:lnTo>
                  <a:lnTo>
                    <a:pt x="8538" y="36976"/>
                  </a:lnTo>
                  <a:lnTo>
                    <a:pt x="2423" y="56782"/>
                  </a:lnTo>
                  <a:lnTo>
                    <a:pt x="0" y="101531"/>
                  </a:lnTo>
                  <a:lnTo>
                    <a:pt x="2067" y="106829"/>
                  </a:lnTo>
                  <a:lnTo>
                    <a:pt x="10007" y="115538"/>
                  </a:lnTo>
                  <a:lnTo>
                    <a:pt x="20592" y="120114"/>
                  </a:lnTo>
                  <a:lnTo>
                    <a:pt x="39578" y="123052"/>
                  </a:lnTo>
                  <a:lnTo>
                    <a:pt x="81496" y="102253"/>
                  </a:lnTo>
                  <a:lnTo>
                    <a:pt x="91875" y="92690"/>
                  </a:lnTo>
                  <a:lnTo>
                    <a:pt x="107163" y="69304"/>
                  </a:lnTo>
                  <a:lnTo>
                    <a:pt x="112079" y="55660"/>
                  </a:lnTo>
                  <a:lnTo>
                    <a:pt x="113536" y="39857"/>
                  </a:lnTo>
                  <a:lnTo>
                    <a:pt x="111055" y="30739"/>
                  </a:lnTo>
                  <a:lnTo>
                    <a:pt x="100837" y="16263"/>
                  </a:lnTo>
                  <a:lnTo>
                    <a:pt x="91743" y="6430"/>
                  </a:lnTo>
                  <a:lnTo>
                    <a:pt x="85493" y="2830"/>
                  </a:lnTo>
                  <a:lnTo>
                    <a:pt x="77071" y="1230"/>
                  </a:lnTo>
                  <a:lnTo>
                    <a:pt x="35558" y="0"/>
                  </a:lnTo>
                  <a:lnTo>
                    <a:pt x="32121" y="2100"/>
                  </a:lnTo>
                  <a:lnTo>
                    <a:pt x="15793" y="21413"/>
                  </a:lnTo>
                  <a:lnTo>
                    <a:pt x="14712" y="23784"/>
                  </a:lnTo>
                  <a:lnTo>
                    <a:pt x="15049" y="25364"/>
                  </a:lnTo>
                  <a:lnTo>
                    <a:pt x="16332" y="26418"/>
                  </a:lnTo>
                  <a:lnTo>
                    <a:pt x="18899" y="38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386">
              <a:extLst>
                <a:ext uri="{FF2B5EF4-FFF2-40B4-BE49-F238E27FC236}">
                  <a16:creationId xmlns:a16="http://schemas.microsoft.com/office/drawing/2014/main" id="{7AAC3A32-B8CC-AE02-7D36-D8B561BA4591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8524875" y="1809904"/>
              <a:ext cx="9526" cy="294529"/>
            </a:xfrm>
            <a:custGeom>
              <a:avLst/>
              <a:gdLst/>
              <a:ahLst/>
              <a:cxnLst/>
              <a:rect l="0" t="0" r="0" b="0"/>
              <a:pathLst>
                <a:path w="9526" h="294529">
                  <a:moveTo>
                    <a:pt x="0" y="37946"/>
                  </a:moveTo>
                  <a:lnTo>
                    <a:pt x="0" y="37946"/>
                  </a:lnTo>
                  <a:lnTo>
                    <a:pt x="0" y="0"/>
                  </a:lnTo>
                  <a:lnTo>
                    <a:pt x="0" y="42694"/>
                  </a:lnTo>
                  <a:lnTo>
                    <a:pt x="0" y="89684"/>
                  </a:lnTo>
                  <a:lnTo>
                    <a:pt x="4717" y="136364"/>
                  </a:lnTo>
                  <a:lnTo>
                    <a:pt x="1398" y="156007"/>
                  </a:lnTo>
                  <a:lnTo>
                    <a:pt x="123" y="199365"/>
                  </a:lnTo>
                  <a:lnTo>
                    <a:pt x="5" y="246647"/>
                  </a:lnTo>
                  <a:lnTo>
                    <a:pt x="0" y="294231"/>
                  </a:lnTo>
                  <a:lnTo>
                    <a:pt x="0" y="294528"/>
                  </a:lnTo>
                  <a:lnTo>
                    <a:pt x="0" y="281811"/>
                  </a:lnTo>
                  <a:lnTo>
                    <a:pt x="1058" y="279898"/>
                  </a:lnTo>
                  <a:lnTo>
                    <a:pt x="9525" y="276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387">
              <a:extLst>
                <a:ext uri="{FF2B5EF4-FFF2-40B4-BE49-F238E27FC236}">
                  <a16:creationId xmlns:a16="http://schemas.microsoft.com/office/drawing/2014/main" id="{B15A561E-A4CA-9D11-46EA-2FE8490FC734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7404969" y="1695450"/>
              <a:ext cx="39521" cy="342901"/>
            </a:xfrm>
            <a:custGeom>
              <a:avLst/>
              <a:gdLst/>
              <a:ahLst/>
              <a:cxnLst/>
              <a:rect l="0" t="0" r="0" b="0"/>
              <a:pathLst>
                <a:path w="39521" h="342901">
                  <a:moveTo>
                    <a:pt x="24531" y="0"/>
                  </a:moveTo>
                  <a:lnTo>
                    <a:pt x="24531" y="0"/>
                  </a:lnTo>
                  <a:lnTo>
                    <a:pt x="39078" y="0"/>
                  </a:lnTo>
                  <a:lnTo>
                    <a:pt x="39520" y="1058"/>
                  </a:lnTo>
                  <a:lnTo>
                    <a:pt x="35449" y="10361"/>
                  </a:lnTo>
                  <a:lnTo>
                    <a:pt x="26639" y="52193"/>
                  </a:lnTo>
                  <a:lnTo>
                    <a:pt x="24947" y="94271"/>
                  </a:lnTo>
                  <a:lnTo>
                    <a:pt x="24614" y="139703"/>
                  </a:lnTo>
                  <a:lnTo>
                    <a:pt x="21725" y="180348"/>
                  </a:lnTo>
                  <a:lnTo>
                    <a:pt x="15596" y="227709"/>
                  </a:lnTo>
                  <a:lnTo>
                    <a:pt x="15010" y="274566"/>
                  </a:lnTo>
                  <a:lnTo>
                    <a:pt x="15007" y="280790"/>
                  </a:lnTo>
                  <a:lnTo>
                    <a:pt x="12184" y="286368"/>
                  </a:lnTo>
                  <a:lnTo>
                    <a:pt x="8459" y="292374"/>
                  </a:lnTo>
                  <a:lnTo>
                    <a:pt x="5872" y="302955"/>
                  </a:lnTo>
                  <a:lnTo>
                    <a:pt x="5515" y="317896"/>
                  </a:lnTo>
                  <a:lnTo>
                    <a:pt x="4445" y="319880"/>
                  </a:lnTo>
                  <a:lnTo>
                    <a:pt x="2674" y="321203"/>
                  </a:lnTo>
                  <a:lnTo>
                    <a:pt x="435" y="322086"/>
                  </a:lnTo>
                  <a:lnTo>
                    <a:pt x="0" y="322674"/>
                  </a:lnTo>
                  <a:lnTo>
                    <a:pt x="769" y="323066"/>
                  </a:lnTo>
                  <a:lnTo>
                    <a:pt x="2340" y="323327"/>
                  </a:lnTo>
                  <a:lnTo>
                    <a:pt x="3387" y="324560"/>
                  </a:lnTo>
                  <a:lnTo>
                    <a:pt x="5205" y="332005"/>
                  </a:lnTo>
                  <a:lnTo>
                    <a:pt x="5478" y="342773"/>
                  </a:lnTo>
                  <a:lnTo>
                    <a:pt x="15006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388">
              <a:extLst>
                <a:ext uri="{FF2B5EF4-FFF2-40B4-BE49-F238E27FC236}">
                  <a16:creationId xmlns:a16="http://schemas.microsoft.com/office/drawing/2014/main" id="{66268087-D8BB-3AB8-3A6F-9DAD07888FA9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8305800" y="2247903"/>
              <a:ext cx="19051" cy="256960"/>
            </a:xfrm>
            <a:custGeom>
              <a:avLst/>
              <a:gdLst/>
              <a:ahLst/>
              <a:cxnLst/>
              <a:rect l="0" t="0" r="0" b="0"/>
              <a:pathLst>
                <a:path w="19051" h="256960">
                  <a:moveTo>
                    <a:pt x="9525" y="19047"/>
                  </a:moveTo>
                  <a:lnTo>
                    <a:pt x="9525" y="19047"/>
                  </a:lnTo>
                  <a:lnTo>
                    <a:pt x="9525" y="10846"/>
                  </a:lnTo>
                  <a:lnTo>
                    <a:pt x="10583" y="10405"/>
                  </a:lnTo>
                  <a:lnTo>
                    <a:pt x="14581" y="9914"/>
                  </a:lnTo>
                  <a:lnTo>
                    <a:pt x="16071" y="8725"/>
                  </a:lnTo>
                  <a:lnTo>
                    <a:pt x="18999" y="176"/>
                  </a:lnTo>
                  <a:lnTo>
                    <a:pt x="19049" y="2"/>
                  </a:lnTo>
                  <a:lnTo>
                    <a:pt x="19049" y="0"/>
                  </a:lnTo>
                  <a:lnTo>
                    <a:pt x="19050" y="5054"/>
                  </a:lnTo>
                  <a:lnTo>
                    <a:pt x="10848" y="45758"/>
                  </a:lnTo>
                  <a:lnTo>
                    <a:pt x="8727" y="81983"/>
                  </a:lnTo>
                  <a:lnTo>
                    <a:pt x="3056" y="126242"/>
                  </a:lnTo>
                  <a:lnTo>
                    <a:pt x="906" y="167108"/>
                  </a:lnTo>
                  <a:lnTo>
                    <a:pt x="179" y="210375"/>
                  </a:lnTo>
                  <a:lnTo>
                    <a:pt x="0" y="256959"/>
                  </a:lnTo>
                  <a:lnTo>
                    <a:pt x="19050" y="2476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389">
              <a:extLst>
                <a:ext uri="{FF2B5EF4-FFF2-40B4-BE49-F238E27FC236}">
                  <a16:creationId xmlns:a16="http://schemas.microsoft.com/office/drawing/2014/main" id="{7621696B-9B53-4ABF-0727-CC0D0946B4C2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8401612" y="2305088"/>
              <a:ext cx="104214" cy="171019"/>
            </a:xfrm>
            <a:custGeom>
              <a:avLst/>
              <a:gdLst/>
              <a:ahLst/>
              <a:cxnLst/>
              <a:rect l="0" t="0" r="0" b="0"/>
              <a:pathLst>
                <a:path w="104214" h="171019">
                  <a:moveTo>
                    <a:pt x="18488" y="28537"/>
                  </a:moveTo>
                  <a:lnTo>
                    <a:pt x="18488" y="28537"/>
                  </a:lnTo>
                  <a:lnTo>
                    <a:pt x="10286" y="28537"/>
                  </a:lnTo>
                  <a:lnTo>
                    <a:pt x="16676" y="18176"/>
                  </a:lnTo>
                  <a:lnTo>
                    <a:pt x="17280" y="15279"/>
                  </a:lnTo>
                  <a:lnTo>
                    <a:pt x="18741" y="13349"/>
                  </a:lnTo>
                  <a:lnTo>
                    <a:pt x="23186" y="11203"/>
                  </a:lnTo>
                  <a:lnTo>
                    <a:pt x="24795" y="9573"/>
                  </a:lnTo>
                  <a:lnTo>
                    <a:pt x="26583" y="4939"/>
                  </a:lnTo>
                  <a:lnTo>
                    <a:pt x="29176" y="3280"/>
                  </a:lnTo>
                  <a:lnTo>
                    <a:pt x="49346" y="399"/>
                  </a:lnTo>
                  <a:lnTo>
                    <a:pt x="77411" y="0"/>
                  </a:lnTo>
                  <a:lnTo>
                    <a:pt x="84540" y="2801"/>
                  </a:lnTo>
                  <a:lnTo>
                    <a:pt x="87922" y="5030"/>
                  </a:lnTo>
                  <a:lnTo>
                    <a:pt x="90177" y="8632"/>
                  </a:lnTo>
                  <a:lnTo>
                    <a:pt x="92683" y="18279"/>
                  </a:lnTo>
                  <a:lnTo>
                    <a:pt x="89037" y="40667"/>
                  </a:lnTo>
                  <a:lnTo>
                    <a:pt x="81255" y="62353"/>
                  </a:lnTo>
                  <a:lnTo>
                    <a:pt x="49616" y="101465"/>
                  </a:lnTo>
                  <a:lnTo>
                    <a:pt x="12237" y="148192"/>
                  </a:lnTo>
                  <a:lnTo>
                    <a:pt x="0" y="161291"/>
                  </a:lnTo>
                  <a:lnTo>
                    <a:pt x="38055" y="164686"/>
                  </a:lnTo>
                  <a:lnTo>
                    <a:pt x="56741" y="169419"/>
                  </a:lnTo>
                  <a:lnTo>
                    <a:pt x="82018" y="171018"/>
                  </a:lnTo>
                  <a:lnTo>
                    <a:pt x="104213" y="161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390">
              <a:extLst>
                <a:ext uri="{FF2B5EF4-FFF2-40B4-BE49-F238E27FC236}">
                  <a16:creationId xmlns:a16="http://schemas.microsoft.com/office/drawing/2014/main" id="{C945011E-0857-EF81-5A08-F0050D326228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391525" y="23622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50768" y="7291"/>
                  </a:lnTo>
                  <a:lnTo>
                    <a:pt x="87152" y="6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391">
              <a:extLst>
                <a:ext uri="{FF2B5EF4-FFF2-40B4-BE49-F238E27FC236}">
                  <a16:creationId xmlns:a16="http://schemas.microsoft.com/office/drawing/2014/main" id="{A87EF2DE-2BF8-D78A-A274-010E8C9FB7EE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554924" y="2459166"/>
              <a:ext cx="84252" cy="121670"/>
            </a:xfrm>
            <a:custGeom>
              <a:avLst/>
              <a:gdLst/>
              <a:ahLst/>
              <a:cxnLst/>
              <a:rect l="0" t="0" r="0" b="0"/>
              <a:pathLst>
                <a:path w="84252" h="121670">
                  <a:moveTo>
                    <a:pt x="17576" y="17334"/>
                  </a:moveTo>
                  <a:lnTo>
                    <a:pt x="17576" y="17334"/>
                  </a:lnTo>
                  <a:lnTo>
                    <a:pt x="17576" y="12278"/>
                  </a:lnTo>
                  <a:lnTo>
                    <a:pt x="20399" y="6973"/>
                  </a:lnTo>
                  <a:lnTo>
                    <a:pt x="25778" y="0"/>
                  </a:lnTo>
                  <a:lnTo>
                    <a:pt x="26218" y="486"/>
                  </a:lnTo>
                  <a:lnTo>
                    <a:pt x="27066" y="33976"/>
                  </a:lnTo>
                  <a:lnTo>
                    <a:pt x="13841" y="76433"/>
                  </a:lnTo>
                  <a:lnTo>
                    <a:pt x="8135" y="91214"/>
                  </a:lnTo>
                  <a:lnTo>
                    <a:pt x="1844" y="100138"/>
                  </a:lnTo>
                  <a:lnTo>
                    <a:pt x="0" y="106347"/>
                  </a:lnTo>
                  <a:lnTo>
                    <a:pt x="568" y="108426"/>
                  </a:lnTo>
                  <a:lnTo>
                    <a:pt x="2004" y="109812"/>
                  </a:lnTo>
                  <a:lnTo>
                    <a:pt x="4019" y="110736"/>
                  </a:lnTo>
                  <a:lnTo>
                    <a:pt x="5363" y="112410"/>
                  </a:lnTo>
                  <a:lnTo>
                    <a:pt x="6856" y="117093"/>
                  </a:lnTo>
                  <a:lnTo>
                    <a:pt x="8312" y="118765"/>
                  </a:lnTo>
                  <a:lnTo>
                    <a:pt x="12753" y="120623"/>
                  </a:lnTo>
                  <a:lnTo>
                    <a:pt x="26259" y="121669"/>
                  </a:lnTo>
                  <a:lnTo>
                    <a:pt x="84251" y="112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92">
              <a:extLst>
                <a:ext uri="{FF2B5EF4-FFF2-40B4-BE49-F238E27FC236}">
                  <a16:creationId xmlns:a16="http://schemas.microsoft.com/office/drawing/2014/main" id="{30BA50C5-96FA-8217-E2F4-F591CB8E6A62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8538437" y="2514600"/>
              <a:ext cx="81689" cy="9526"/>
            </a:xfrm>
            <a:custGeom>
              <a:avLst/>
              <a:gdLst/>
              <a:ahLst/>
              <a:cxnLst/>
              <a:rect l="0" t="0" r="0" b="0"/>
              <a:pathLst>
                <a:path w="81689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2343" y="4469"/>
                  </a:lnTo>
                  <a:lnTo>
                    <a:pt x="9734" y="1986"/>
                  </a:lnTo>
                  <a:lnTo>
                    <a:pt x="54322" y="174"/>
                  </a:lnTo>
                  <a:lnTo>
                    <a:pt x="816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393">
              <a:extLst>
                <a:ext uri="{FF2B5EF4-FFF2-40B4-BE49-F238E27FC236}">
                  <a16:creationId xmlns:a16="http://schemas.microsoft.com/office/drawing/2014/main" id="{F1C03E6B-1C2D-D4C2-1D07-2531E3D2254C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8658225" y="2480622"/>
              <a:ext cx="66676" cy="81604"/>
            </a:xfrm>
            <a:custGeom>
              <a:avLst/>
              <a:gdLst/>
              <a:ahLst/>
              <a:cxnLst/>
              <a:rect l="0" t="0" r="0" b="0"/>
              <a:pathLst>
                <a:path w="66676" h="81604">
                  <a:moveTo>
                    <a:pt x="0" y="33978"/>
                  </a:moveTo>
                  <a:lnTo>
                    <a:pt x="0" y="33978"/>
                  </a:lnTo>
                  <a:lnTo>
                    <a:pt x="30591" y="33978"/>
                  </a:lnTo>
                  <a:lnTo>
                    <a:pt x="37585" y="31156"/>
                  </a:lnTo>
                  <a:lnTo>
                    <a:pt x="44221" y="27432"/>
                  </a:lnTo>
                  <a:lnTo>
                    <a:pt x="57104" y="25041"/>
                  </a:lnTo>
                  <a:lnTo>
                    <a:pt x="64784" y="24569"/>
                  </a:lnTo>
                  <a:lnTo>
                    <a:pt x="65414" y="23472"/>
                  </a:lnTo>
                  <a:lnTo>
                    <a:pt x="66508" y="16262"/>
                  </a:lnTo>
                  <a:lnTo>
                    <a:pt x="61569" y="10267"/>
                  </a:lnTo>
                  <a:lnTo>
                    <a:pt x="56292" y="7565"/>
                  </a:lnTo>
                  <a:lnTo>
                    <a:pt x="35675" y="4629"/>
                  </a:lnTo>
                  <a:lnTo>
                    <a:pt x="33309" y="2771"/>
                  </a:lnTo>
                  <a:lnTo>
                    <a:pt x="31731" y="473"/>
                  </a:lnTo>
                  <a:lnTo>
                    <a:pt x="29620" y="0"/>
                  </a:lnTo>
                  <a:lnTo>
                    <a:pt x="27155" y="743"/>
                  </a:lnTo>
                  <a:lnTo>
                    <a:pt x="19059" y="5848"/>
                  </a:lnTo>
                  <a:lnTo>
                    <a:pt x="11761" y="13884"/>
                  </a:lnTo>
                  <a:lnTo>
                    <a:pt x="3956" y="29200"/>
                  </a:lnTo>
                  <a:lnTo>
                    <a:pt x="1758" y="41027"/>
                  </a:lnTo>
                  <a:lnTo>
                    <a:pt x="3604" y="53339"/>
                  </a:lnTo>
                  <a:lnTo>
                    <a:pt x="10592" y="69348"/>
                  </a:lnTo>
                  <a:lnTo>
                    <a:pt x="16349" y="76156"/>
                  </a:lnTo>
                  <a:lnTo>
                    <a:pt x="22436" y="79182"/>
                  </a:lnTo>
                  <a:lnTo>
                    <a:pt x="66675" y="816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394">
              <a:extLst>
                <a:ext uri="{FF2B5EF4-FFF2-40B4-BE49-F238E27FC236}">
                  <a16:creationId xmlns:a16="http://schemas.microsoft.com/office/drawing/2014/main" id="{E8B85977-FC34-14C7-26A4-EA53E0E2FE47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8763000" y="2476616"/>
              <a:ext cx="55158" cy="95135"/>
            </a:xfrm>
            <a:custGeom>
              <a:avLst/>
              <a:gdLst/>
              <a:ahLst/>
              <a:cxnLst/>
              <a:rect l="0" t="0" r="0" b="0"/>
              <a:pathLst>
                <a:path w="55158" h="95135">
                  <a:moveTo>
                    <a:pt x="47625" y="9409"/>
                  </a:moveTo>
                  <a:lnTo>
                    <a:pt x="47625" y="9409"/>
                  </a:lnTo>
                  <a:lnTo>
                    <a:pt x="47625" y="1208"/>
                  </a:lnTo>
                  <a:lnTo>
                    <a:pt x="46567" y="767"/>
                  </a:lnTo>
                  <a:lnTo>
                    <a:pt x="34368" y="0"/>
                  </a:lnTo>
                  <a:lnTo>
                    <a:pt x="28329" y="2758"/>
                  </a:lnTo>
                  <a:lnTo>
                    <a:pt x="7180" y="17196"/>
                  </a:lnTo>
                  <a:lnTo>
                    <a:pt x="946" y="34828"/>
                  </a:lnTo>
                  <a:lnTo>
                    <a:pt x="3241" y="39403"/>
                  </a:lnTo>
                  <a:lnTo>
                    <a:pt x="17359" y="59534"/>
                  </a:lnTo>
                  <a:lnTo>
                    <a:pt x="43604" y="73547"/>
                  </a:lnTo>
                  <a:lnTo>
                    <a:pt x="55157" y="83811"/>
                  </a:lnTo>
                  <a:lnTo>
                    <a:pt x="54763" y="85469"/>
                  </a:lnTo>
                  <a:lnTo>
                    <a:pt x="51503" y="90133"/>
                  </a:lnTo>
                  <a:lnTo>
                    <a:pt x="43704" y="92911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95">
              <a:extLst>
                <a:ext uri="{FF2B5EF4-FFF2-40B4-BE49-F238E27FC236}">
                  <a16:creationId xmlns:a16="http://schemas.microsoft.com/office/drawing/2014/main" id="{B333108E-BE4E-3BCF-F951-7D77CA20DEA1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8821902" y="2467367"/>
              <a:ext cx="55399" cy="99024"/>
            </a:xfrm>
            <a:custGeom>
              <a:avLst/>
              <a:gdLst/>
              <a:ahLst/>
              <a:cxnLst/>
              <a:rect l="0" t="0" r="0" b="0"/>
              <a:pathLst>
                <a:path w="55399" h="99024">
                  <a:moveTo>
                    <a:pt x="7773" y="9133"/>
                  </a:moveTo>
                  <a:lnTo>
                    <a:pt x="7773" y="9133"/>
                  </a:lnTo>
                  <a:lnTo>
                    <a:pt x="24174" y="932"/>
                  </a:lnTo>
                  <a:lnTo>
                    <a:pt x="31095" y="0"/>
                  </a:lnTo>
                  <a:lnTo>
                    <a:pt x="31788" y="1986"/>
                  </a:lnTo>
                  <a:lnTo>
                    <a:pt x="20448" y="46422"/>
                  </a:lnTo>
                  <a:lnTo>
                    <a:pt x="12656" y="65510"/>
                  </a:lnTo>
                  <a:lnTo>
                    <a:pt x="875" y="84813"/>
                  </a:lnTo>
                  <a:lnTo>
                    <a:pt x="0" y="88161"/>
                  </a:lnTo>
                  <a:lnTo>
                    <a:pt x="474" y="91452"/>
                  </a:lnTo>
                  <a:lnTo>
                    <a:pt x="3823" y="97930"/>
                  </a:lnTo>
                  <a:lnTo>
                    <a:pt x="6199" y="99023"/>
                  </a:lnTo>
                  <a:lnTo>
                    <a:pt x="8840" y="98693"/>
                  </a:lnTo>
                  <a:lnTo>
                    <a:pt x="15655" y="96563"/>
                  </a:lnTo>
                  <a:lnTo>
                    <a:pt x="30335" y="94305"/>
                  </a:lnTo>
                  <a:lnTo>
                    <a:pt x="55398" y="85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96">
              <a:extLst>
                <a:ext uri="{FF2B5EF4-FFF2-40B4-BE49-F238E27FC236}">
                  <a16:creationId xmlns:a16="http://schemas.microsoft.com/office/drawing/2014/main" id="{5165D5BB-360C-8CF3-603D-696B190F7E8E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8801100" y="24955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4061" y="257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397">
              <a:extLst>
                <a:ext uri="{FF2B5EF4-FFF2-40B4-BE49-F238E27FC236}">
                  <a16:creationId xmlns:a16="http://schemas.microsoft.com/office/drawing/2014/main" id="{3AA9ADEC-1573-B251-A22B-5DE46D909575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8905875" y="2299562"/>
              <a:ext cx="28576" cy="376964"/>
            </a:xfrm>
            <a:custGeom>
              <a:avLst/>
              <a:gdLst/>
              <a:ahLst/>
              <a:cxnLst/>
              <a:rect l="0" t="0" r="0" b="0"/>
              <a:pathLst>
                <a:path w="28576" h="376964">
                  <a:moveTo>
                    <a:pt x="28575" y="5488"/>
                  </a:moveTo>
                  <a:lnTo>
                    <a:pt x="28575" y="5488"/>
                  </a:lnTo>
                  <a:lnTo>
                    <a:pt x="28575" y="0"/>
                  </a:lnTo>
                  <a:lnTo>
                    <a:pt x="28575" y="44624"/>
                  </a:lnTo>
                  <a:lnTo>
                    <a:pt x="28575" y="85876"/>
                  </a:lnTo>
                  <a:lnTo>
                    <a:pt x="23518" y="133315"/>
                  </a:lnTo>
                  <a:lnTo>
                    <a:pt x="18873" y="179022"/>
                  </a:lnTo>
                  <a:lnTo>
                    <a:pt x="14384" y="210673"/>
                  </a:lnTo>
                  <a:lnTo>
                    <a:pt x="11686" y="243084"/>
                  </a:lnTo>
                  <a:lnTo>
                    <a:pt x="7345" y="282614"/>
                  </a:lnTo>
                  <a:lnTo>
                    <a:pt x="967" y="328398"/>
                  </a:lnTo>
                  <a:lnTo>
                    <a:pt x="0" y="376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235">
            <a:extLst>
              <a:ext uri="{FF2B5EF4-FFF2-40B4-BE49-F238E27FC236}">
                <a16:creationId xmlns:a16="http://schemas.microsoft.com/office/drawing/2014/main" id="{416563A6-DF03-0763-A09A-786B843C3DD3}"/>
              </a:ext>
            </a:extLst>
          </p:cNvPr>
          <p:cNvGrpSpPr/>
          <p:nvPr/>
        </p:nvGrpSpPr>
        <p:grpSpPr>
          <a:xfrm>
            <a:off x="4857750" y="1781175"/>
            <a:ext cx="671247" cy="628651"/>
            <a:chOff x="4857750" y="1781175"/>
            <a:chExt cx="671247" cy="628651"/>
          </a:xfrm>
        </p:grpSpPr>
        <p:sp>
          <p:nvSpPr>
            <p:cNvPr id="348" name="SMARTInkShape-1398">
              <a:extLst>
                <a:ext uri="{FF2B5EF4-FFF2-40B4-BE49-F238E27FC236}">
                  <a16:creationId xmlns:a16="http://schemas.microsoft.com/office/drawing/2014/main" id="{857EC648-25B8-530E-B8C7-C39E4733F558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857750" y="1943100"/>
              <a:ext cx="19051" cy="350048"/>
            </a:xfrm>
            <a:custGeom>
              <a:avLst/>
              <a:gdLst/>
              <a:ahLst/>
              <a:cxnLst/>
              <a:rect l="0" t="0" r="0" b="0"/>
              <a:pathLst>
                <a:path w="19051" h="350048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3175"/>
                  </a:lnTo>
                  <a:lnTo>
                    <a:pt x="4861" y="44829"/>
                  </a:lnTo>
                  <a:lnTo>
                    <a:pt x="1440" y="80428"/>
                  </a:lnTo>
                  <a:lnTo>
                    <a:pt x="427" y="122843"/>
                  </a:lnTo>
                  <a:lnTo>
                    <a:pt x="84" y="164945"/>
                  </a:lnTo>
                  <a:lnTo>
                    <a:pt x="25" y="204918"/>
                  </a:lnTo>
                  <a:lnTo>
                    <a:pt x="8" y="244043"/>
                  </a:lnTo>
                  <a:lnTo>
                    <a:pt x="2" y="282447"/>
                  </a:lnTo>
                  <a:lnTo>
                    <a:pt x="0" y="324883"/>
                  </a:lnTo>
                  <a:lnTo>
                    <a:pt x="0" y="350047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99">
              <a:extLst>
                <a:ext uri="{FF2B5EF4-FFF2-40B4-BE49-F238E27FC236}">
                  <a16:creationId xmlns:a16="http://schemas.microsoft.com/office/drawing/2014/main" id="{E80031AE-9391-AA23-3B4E-F85EF2E49D57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953000" y="2000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400">
              <a:extLst>
                <a:ext uri="{FF2B5EF4-FFF2-40B4-BE49-F238E27FC236}">
                  <a16:creationId xmlns:a16="http://schemas.microsoft.com/office/drawing/2014/main" id="{B37BBD29-AD23-A1E5-ACB7-E9D2AFE23A72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4953000" y="1991152"/>
              <a:ext cx="123826" cy="170969"/>
            </a:xfrm>
            <a:custGeom>
              <a:avLst/>
              <a:gdLst/>
              <a:ahLst/>
              <a:cxnLst/>
              <a:rect l="0" t="0" r="0" b="0"/>
              <a:pathLst>
                <a:path w="123826" h="170969">
                  <a:moveTo>
                    <a:pt x="0" y="18623"/>
                  </a:moveTo>
                  <a:lnTo>
                    <a:pt x="0" y="18623"/>
                  </a:lnTo>
                  <a:lnTo>
                    <a:pt x="5056" y="13567"/>
                  </a:lnTo>
                  <a:lnTo>
                    <a:pt x="10361" y="11084"/>
                  </a:lnTo>
                  <a:lnTo>
                    <a:pt x="53257" y="1013"/>
                  </a:lnTo>
                  <a:lnTo>
                    <a:pt x="72813" y="0"/>
                  </a:lnTo>
                  <a:lnTo>
                    <a:pt x="82809" y="2585"/>
                  </a:lnTo>
                  <a:lnTo>
                    <a:pt x="86956" y="4756"/>
                  </a:lnTo>
                  <a:lnTo>
                    <a:pt x="89720" y="8320"/>
                  </a:lnTo>
                  <a:lnTo>
                    <a:pt x="92792" y="17924"/>
                  </a:lnTo>
                  <a:lnTo>
                    <a:pt x="89465" y="50401"/>
                  </a:lnTo>
                  <a:lnTo>
                    <a:pt x="71255" y="93574"/>
                  </a:lnTo>
                  <a:lnTo>
                    <a:pt x="41041" y="137227"/>
                  </a:lnTo>
                  <a:lnTo>
                    <a:pt x="19538" y="170401"/>
                  </a:lnTo>
                  <a:lnTo>
                    <a:pt x="37407" y="170968"/>
                  </a:lnTo>
                  <a:lnTo>
                    <a:pt x="77363" y="168194"/>
                  </a:lnTo>
                  <a:lnTo>
                    <a:pt x="123825" y="161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401">
              <a:extLst>
                <a:ext uri="{FF2B5EF4-FFF2-40B4-BE49-F238E27FC236}">
                  <a16:creationId xmlns:a16="http://schemas.microsoft.com/office/drawing/2014/main" id="{BCE2CFEC-076B-E5C2-4033-4DD2D3EB3E97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4943475" y="20574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8467" y="18214"/>
                  </a:lnTo>
                  <a:lnTo>
                    <a:pt x="55071" y="2749"/>
                  </a:lnTo>
                  <a:lnTo>
                    <a:pt x="100659" y="36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402">
              <a:extLst>
                <a:ext uri="{FF2B5EF4-FFF2-40B4-BE49-F238E27FC236}">
                  <a16:creationId xmlns:a16="http://schemas.microsoft.com/office/drawing/2014/main" id="{D3AC9936-6630-D06C-8F01-B344F14F5873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5105943" y="2115874"/>
              <a:ext cx="75658" cy="122401"/>
            </a:xfrm>
            <a:custGeom>
              <a:avLst/>
              <a:gdLst/>
              <a:ahLst/>
              <a:cxnLst/>
              <a:rect l="0" t="0" r="0" b="0"/>
              <a:pathLst>
                <a:path w="75658" h="122401">
                  <a:moveTo>
                    <a:pt x="18507" y="8201"/>
                  </a:moveTo>
                  <a:lnTo>
                    <a:pt x="18507" y="8201"/>
                  </a:lnTo>
                  <a:lnTo>
                    <a:pt x="26708" y="0"/>
                  </a:lnTo>
                  <a:lnTo>
                    <a:pt x="27149" y="617"/>
                  </a:lnTo>
                  <a:lnTo>
                    <a:pt x="27916" y="22163"/>
                  </a:lnTo>
                  <a:lnTo>
                    <a:pt x="14763" y="67064"/>
                  </a:lnTo>
                  <a:lnTo>
                    <a:pt x="677" y="113763"/>
                  </a:lnTo>
                  <a:lnTo>
                    <a:pt x="0" y="118617"/>
                  </a:lnTo>
                  <a:lnTo>
                    <a:pt x="877" y="119912"/>
                  </a:lnTo>
                  <a:lnTo>
                    <a:pt x="4674" y="121350"/>
                  </a:lnTo>
                  <a:lnTo>
                    <a:pt x="21861" y="122400"/>
                  </a:lnTo>
                  <a:lnTo>
                    <a:pt x="75657" y="1129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03">
              <a:extLst>
                <a:ext uri="{FF2B5EF4-FFF2-40B4-BE49-F238E27FC236}">
                  <a16:creationId xmlns:a16="http://schemas.microsoft.com/office/drawing/2014/main" id="{987CB0DF-F277-D5BA-15EB-09C984241708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5076825" y="21621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0166" y="12581"/>
                  </a:lnTo>
                  <a:lnTo>
                    <a:pt x="74836" y="937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04">
              <a:extLst>
                <a:ext uri="{FF2B5EF4-FFF2-40B4-BE49-F238E27FC236}">
                  <a16:creationId xmlns:a16="http://schemas.microsoft.com/office/drawing/2014/main" id="{AADB43B7-74B7-8800-85B2-C9A9F95EF079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191125" y="2152801"/>
              <a:ext cx="74252" cy="90318"/>
            </a:xfrm>
            <a:custGeom>
              <a:avLst/>
              <a:gdLst/>
              <a:ahLst/>
              <a:cxnLst/>
              <a:rect l="0" t="0" r="0" b="0"/>
              <a:pathLst>
                <a:path w="74252" h="90318">
                  <a:moveTo>
                    <a:pt x="0" y="18899"/>
                  </a:moveTo>
                  <a:lnTo>
                    <a:pt x="0" y="18899"/>
                  </a:lnTo>
                  <a:lnTo>
                    <a:pt x="43726" y="18899"/>
                  </a:lnTo>
                  <a:lnTo>
                    <a:pt x="74251" y="18899"/>
                  </a:lnTo>
                  <a:lnTo>
                    <a:pt x="73842" y="17841"/>
                  </a:lnTo>
                  <a:lnTo>
                    <a:pt x="62773" y="5641"/>
                  </a:lnTo>
                  <a:lnTo>
                    <a:pt x="56826" y="2423"/>
                  </a:lnTo>
                  <a:lnTo>
                    <a:pt x="44387" y="357"/>
                  </a:lnTo>
                  <a:lnTo>
                    <a:pt x="29851" y="0"/>
                  </a:lnTo>
                  <a:lnTo>
                    <a:pt x="24133" y="3124"/>
                  </a:lnTo>
                  <a:lnTo>
                    <a:pt x="12137" y="15063"/>
                  </a:lnTo>
                  <a:lnTo>
                    <a:pt x="5395" y="28130"/>
                  </a:lnTo>
                  <a:lnTo>
                    <a:pt x="1065" y="53766"/>
                  </a:lnTo>
                  <a:lnTo>
                    <a:pt x="5372" y="72857"/>
                  </a:lnTo>
                  <a:lnTo>
                    <a:pt x="8873" y="77096"/>
                  </a:lnTo>
                  <a:lnTo>
                    <a:pt x="30618" y="89514"/>
                  </a:lnTo>
                  <a:lnTo>
                    <a:pt x="35229" y="90317"/>
                  </a:lnTo>
                  <a:lnTo>
                    <a:pt x="57150" y="85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05">
              <a:extLst>
                <a:ext uri="{FF2B5EF4-FFF2-40B4-BE49-F238E27FC236}">
                  <a16:creationId xmlns:a16="http://schemas.microsoft.com/office/drawing/2014/main" id="{FD4E053E-FD11-2A60-070A-C07C3EEE54F1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260173" y="2143276"/>
              <a:ext cx="71830" cy="114150"/>
            </a:xfrm>
            <a:custGeom>
              <a:avLst/>
              <a:gdLst/>
              <a:ahLst/>
              <a:cxnLst/>
              <a:rect l="0" t="0" r="0" b="0"/>
              <a:pathLst>
                <a:path w="71830" h="114150">
                  <a:moveTo>
                    <a:pt x="45252" y="18899"/>
                  </a:moveTo>
                  <a:lnTo>
                    <a:pt x="45252" y="18899"/>
                  </a:lnTo>
                  <a:lnTo>
                    <a:pt x="45252" y="13843"/>
                  </a:lnTo>
                  <a:lnTo>
                    <a:pt x="48074" y="8538"/>
                  </a:lnTo>
                  <a:lnTo>
                    <a:pt x="53453" y="1565"/>
                  </a:lnTo>
                  <a:lnTo>
                    <a:pt x="52836" y="993"/>
                  </a:lnTo>
                  <a:lnTo>
                    <a:pt x="45852" y="188"/>
                  </a:lnTo>
                  <a:lnTo>
                    <a:pt x="36347" y="0"/>
                  </a:lnTo>
                  <a:lnTo>
                    <a:pt x="25067" y="5560"/>
                  </a:lnTo>
                  <a:lnTo>
                    <a:pt x="5635" y="21321"/>
                  </a:lnTo>
                  <a:lnTo>
                    <a:pt x="1186" y="28089"/>
                  </a:lnTo>
                  <a:lnTo>
                    <a:pt x="0" y="31376"/>
                  </a:lnTo>
                  <a:lnTo>
                    <a:pt x="268" y="34625"/>
                  </a:lnTo>
                  <a:lnTo>
                    <a:pt x="3386" y="41058"/>
                  </a:lnTo>
                  <a:lnTo>
                    <a:pt x="11093" y="50629"/>
                  </a:lnTo>
                  <a:lnTo>
                    <a:pt x="17018" y="54168"/>
                  </a:lnTo>
                  <a:lnTo>
                    <a:pt x="23179" y="56799"/>
                  </a:lnTo>
                  <a:lnTo>
                    <a:pt x="29444" y="61496"/>
                  </a:lnTo>
                  <a:lnTo>
                    <a:pt x="38579" y="64289"/>
                  </a:lnTo>
                  <a:lnTo>
                    <a:pt x="60248" y="67288"/>
                  </a:lnTo>
                  <a:lnTo>
                    <a:pt x="67087" y="71450"/>
                  </a:lnTo>
                  <a:lnTo>
                    <a:pt x="70831" y="76827"/>
                  </a:lnTo>
                  <a:lnTo>
                    <a:pt x="71829" y="79743"/>
                  </a:lnTo>
                  <a:lnTo>
                    <a:pt x="71438" y="82745"/>
                  </a:lnTo>
                  <a:lnTo>
                    <a:pt x="68179" y="88903"/>
                  </a:lnTo>
                  <a:lnTo>
                    <a:pt x="60394" y="98320"/>
                  </a:lnTo>
                  <a:lnTo>
                    <a:pt x="46328" y="107812"/>
                  </a:lnTo>
                  <a:lnTo>
                    <a:pt x="26202" y="114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06">
              <a:extLst>
                <a:ext uri="{FF2B5EF4-FFF2-40B4-BE49-F238E27FC236}">
                  <a16:creationId xmlns:a16="http://schemas.microsoft.com/office/drawing/2014/main" id="{C6295A57-3D0B-62E1-2301-85287327C2B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5334126" y="2118665"/>
              <a:ext cx="57025" cy="119566"/>
            </a:xfrm>
            <a:custGeom>
              <a:avLst/>
              <a:gdLst/>
              <a:ahLst/>
              <a:cxnLst/>
              <a:rect l="0" t="0" r="0" b="0"/>
              <a:pathLst>
                <a:path w="57025" h="119566">
                  <a:moveTo>
                    <a:pt x="9399" y="14935"/>
                  </a:moveTo>
                  <a:lnTo>
                    <a:pt x="9399" y="14935"/>
                  </a:lnTo>
                  <a:lnTo>
                    <a:pt x="9399" y="5802"/>
                  </a:lnTo>
                  <a:lnTo>
                    <a:pt x="14455" y="470"/>
                  </a:lnTo>
                  <a:lnTo>
                    <a:pt x="15944" y="0"/>
                  </a:lnTo>
                  <a:lnTo>
                    <a:pt x="16938" y="745"/>
                  </a:lnTo>
                  <a:lnTo>
                    <a:pt x="17600" y="2300"/>
                  </a:lnTo>
                  <a:lnTo>
                    <a:pt x="18531" y="19658"/>
                  </a:lnTo>
                  <a:lnTo>
                    <a:pt x="9202" y="65640"/>
                  </a:lnTo>
                  <a:lnTo>
                    <a:pt x="300" y="106418"/>
                  </a:lnTo>
                  <a:lnTo>
                    <a:pt x="0" y="114125"/>
                  </a:lnTo>
                  <a:lnTo>
                    <a:pt x="1017" y="115987"/>
                  </a:lnTo>
                  <a:lnTo>
                    <a:pt x="2753" y="117228"/>
                  </a:lnTo>
                  <a:lnTo>
                    <a:pt x="7503" y="118607"/>
                  </a:lnTo>
                  <a:lnTo>
                    <a:pt x="22268" y="119565"/>
                  </a:lnTo>
                  <a:lnTo>
                    <a:pt x="57024" y="110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407">
              <a:extLst>
                <a:ext uri="{FF2B5EF4-FFF2-40B4-BE49-F238E27FC236}">
                  <a16:creationId xmlns:a16="http://schemas.microsoft.com/office/drawing/2014/main" id="{E0324468-581F-E2F7-B5AF-7306007F8F18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5314950" y="2162326"/>
              <a:ext cx="95251" cy="18900"/>
            </a:xfrm>
            <a:custGeom>
              <a:avLst/>
              <a:gdLst/>
              <a:ahLst/>
              <a:cxnLst/>
              <a:rect l="0" t="0" r="0" b="0"/>
              <a:pathLst>
                <a:path w="95251" h="18900">
                  <a:moveTo>
                    <a:pt x="0" y="18899"/>
                  </a:moveTo>
                  <a:lnTo>
                    <a:pt x="0" y="18899"/>
                  </a:lnTo>
                  <a:lnTo>
                    <a:pt x="13257" y="18899"/>
                  </a:lnTo>
                  <a:lnTo>
                    <a:pt x="19298" y="16077"/>
                  </a:lnTo>
                  <a:lnTo>
                    <a:pt x="36856" y="5641"/>
                  </a:lnTo>
                  <a:lnTo>
                    <a:pt x="59648" y="993"/>
                  </a:lnTo>
                  <a:lnTo>
                    <a:pt x="73811" y="0"/>
                  </a:lnTo>
                  <a:lnTo>
                    <a:pt x="95250" y="9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08">
              <a:extLst>
                <a:ext uri="{FF2B5EF4-FFF2-40B4-BE49-F238E27FC236}">
                  <a16:creationId xmlns:a16="http://schemas.microsoft.com/office/drawing/2014/main" id="{CB2915F8-EF5B-EC42-F37D-458D6E278A8F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5372219" y="1895867"/>
              <a:ext cx="18932" cy="371084"/>
            </a:xfrm>
            <a:custGeom>
              <a:avLst/>
              <a:gdLst/>
              <a:ahLst/>
              <a:cxnLst/>
              <a:rect l="0" t="0" r="0" b="0"/>
              <a:pathLst>
                <a:path w="18932" h="371084">
                  <a:moveTo>
                    <a:pt x="9406" y="9133"/>
                  </a:moveTo>
                  <a:lnTo>
                    <a:pt x="9406" y="9133"/>
                  </a:lnTo>
                  <a:lnTo>
                    <a:pt x="18538" y="0"/>
                  </a:lnTo>
                  <a:lnTo>
                    <a:pt x="18921" y="40323"/>
                  </a:lnTo>
                  <a:lnTo>
                    <a:pt x="18928" y="77171"/>
                  </a:lnTo>
                  <a:lnTo>
                    <a:pt x="18931" y="118450"/>
                  </a:lnTo>
                  <a:lnTo>
                    <a:pt x="18931" y="164643"/>
                  </a:lnTo>
                  <a:lnTo>
                    <a:pt x="17873" y="211255"/>
                  </a:lnTo>
                  <a:lnTo>
                    <a:pt x="12386" y="251290"/>
                  </a:lnTo>
                  <a:lnTo>
                    <a:pt x="9994" y="293798"/>
                  </a:lnTo>
                  <a:lnTo>
                    <a:pt x="6758" y="320314"/>
                  </a:lnTo>
                  <a:lnTo>
                    <a:pt x="788" y="353736"/>
                  </a:lnTo>
                  <a:lnTo>
                    <a:pt x="0" y="368589"/>
                  </a:lnTo>
                  <a:lnTo>
                    <a:pt x="1019" y="369421"/>
                  </a:lnTo>
                  <a:lnTo>
                    <a:pt x="9406" y="3710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09">
              <a:extLst>
                <a:ext uri="{FF2B5EF4-FFF2-40B4-BE49-F238E27FC236}">
                  <a16:creationId xmlns:a16="http://schemas.microsoft.com/office/drawing/2014/main" id="{F08787E7-D84F-DE86-2856-48476D4934CD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5391150" y="1781175"/>
              <a:ext cx="137847" cy="628651"/>
            </a:xfrm>
            <a:custGeom>
              <a:avLst/>
              <a:gdLst/>
              <a:ahLst/>
              <a:cxnLst/>
              <a:rect l="0" t="0" r="0" b="0"/>
              <a:pathLst>
                <a:path w="137847" h="6286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9246" y="5056"/>
                  </a:lnTo>
                  <a:lnTo>
                    <a:pt x="27251" y="16006"/>
                  </a:lnTo>
                  <a:lnTo>
                    <a:pt x="50331" y="59705"/>
                  </a:lnTo>
                  <a:lnTo>
                    <a:pt x="64655" y="89304"/>
                  </a:lnTo>
                  <a:lnTo>
                    <a:pt x="78423" y="124886"/>
                  </a:lnTo>
                  <a:lnTo>
                    <a:pt x="93087" y="162239"/>
                  </a:lnTo>
                  <a:lnTo>
                    <a:pt x="104134" y="202940"/>
                  </a:lnTo>
                  <a:lnTo>
                    <a:pt x="114110" y="245692"/>
                  </a:lnTo>
                  <a:lnTo>
                    <a:pt x="123769" y="287992"/>
                  </a:lnTo>
                  <a:lnTo>
                    <a:pt x="130511" y="331217"/>
                  </a:lnTo>
                  <a:lnTo>
                    <a:pt x="137846" y="378692"/>
                  </a:lnTo>
                  <a:lnTo>
                    <a:pt x="135336" y="426248"/>
                  </a:lnTo>
                  <a:lnTo>
                    <a:pt x="131821" y="462728"/>
                  </a:lnTo>
                  <a:lnTo>
                    <a:pt x="112745" y="504036"/>
                  </a:lnTo>
                  <a:lnTo>
                    <a:pt x="87832" y="546858"/>
                  </a:lnTo>
                  <a:lnTo>
                    <a:pt x="51704" y="594073"/>
                  </a:lnTo>
                  <a:lnTo>
                    <a:pt x="17275" y="617917"/>
                  </a:lnTo>
                  <a:lnTo>
                    <a:pt x="9659" y="628464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236">
            <a:extLst>
              <a:ext uri="{FF2B5EF4-FFF2-40B4-BE49-F238E27FC236}">
                <a16:creationId xmlns:a16="http://schemas.microsoft.com/office/drawing/2014/main" id="{81A986CD-8E14-84A5-2D69-EC62B1D223B6}"/>
              </a:ext>
            </a:extLst>
          </p:cNvPr>
          <p:cNvGrpSpPr/>
          <p:nvPr/>
        </p:nvGrpSpPr>
        <p:grpSpPr>
          <a:xfrm>
            <a:off x="4000500" y="2011099"/>
            <a:ext cx="790576" cy="351102"/>
            <a:chOff x="4000500" y="2011099"/>
            <a:chExt cx="790576" cy="351102"/>
          </a:xfrm>
        </p:grpSpPr>
        <p:sp>
          <p:nvSpPr>
            <p:cNvPr id="361" name="SMARTInkShape-1410">
              <a:extLst>
                <a:ext uri="{FF2B5EF4-FFF2-40B4-BE49-F238E27FC236}">
                  <a16:creationId xmlns:a16="http://schemas.microsoft.com/office/drawing/2014/main" id="{CB839BFD-687F-AF8B-AF71-926BF45FE7E4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4000500" y="2086402"/>
              <a:ext cx="27685" cy="237699"/>
            </a:xfrm>
            <a:custGeom>
              <a:avLst/>
              <a:gdLst/>
              <a:ahLst/>
              <a:cxnLst/>
              <a:rect l="0" t="0" r="0" b="0"/>
              <a:pathLst>
                <a:path w="27685" h="237699">
                  <a:moveTo>
                    <a:pt x="0" y="18623"/>
                  </a:moveTo>
                  <a:lnTo>
                    <a:pt x="0" y="18623"/>
                  </a:lnTo>
                  <a:lnTo>
                    <a:pt x="5056" y="13567"/>
                  </a:lnTo>
                  <a:lnTo>
                    <a:pt x="10361" y="11084"/>
                  </a:lnTo>
                  <a:lnTo>
                    <a:pt x="13257" y="10422"/>
                  </a:lnTo>
                  <a:lnTo>
                    <a:pt x="15188" y="8922"/>
                  </a:lnTo>
                  <a:lnTo>
                    <a:pt x="18899" y="0"/>
                  </a:lnTo>
                  <a:lnTo>
                    <a:pt x="24062" y="4756"/>
                  </a:lnTo>
                  <a:lnTo>
                    <a:pt x="27684" y="39716"/>
                  </a:lnTo>
                  <a:lnTo>
                    <a:pt x="27252" y="78260"/>
                  </a:lnTo>
                  <a:lnTo>
                    <a:pt x="18161" y="117500"/>
                  </a:lnTo>
                  <a:lnTo>
                    <a:pt x="12084" y="153048"/>
                  </a:lnTo>
                  <a:lnTo>
                    <a:pt x="10030" y="192872"/>
                  </a:lnTo>
                  <a:lnTo>
                    <a:pt x="9525" y="237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11">
              <a:extLst>
                <a:ext uri="{FF2B5EF4-FFF2-40B4-BE49-F238E27FC236}">
                  <a16:creationId xmlns:a16="http://schemas.microsoft.com/office/drawing/2014/main" id="{EB64AE43-F737-3417-160F-31ACB0501641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4000500" y="2069235"/>
              <a:ext cx="89832" cy="83416"/>
            </a:xfrm>
            <a:custGeom>
              <a:avLst/>
              <a:gdLst/>
              <a:ahLst/>
              <a:cxnLst/>
              <a:rect l="0" t="0" r="0" b="0"/>
              <a:pathLst>
                <a:path w="89832" h="83416">
                  <a:moveTo>
                    <a:pt x="9525" y="45315"/>
                  </a:moveTo>
                  <a:lnTo>
                    <a:pt x="9525" y="45315"/>
                  </a:lnTo>
                  <a:lnTo>
                    <a:pt x="9525" y="40259"/>
                  </a:lnTo>
                  <a:lnTo>
                    <a:pt x="12347" y="34954"/>
                  </a:lnTo>
                  <a:lnTo>
                    <a:pt x="22782" y="22925"/>
                  </a:lnTo>
                  <a:lnTo>
                    <a:pt x="49525" y="4025"/>
                  </a:lnTo>
                  <a:lnTo>
                    <a:pt x="62228" y="506"/>
                  </a:lnTo>
                  <a:lnTo>
                    <a:pt x="75282" y="0"/>
                  </a:lnTo>
                  <a:lnTo>
                    <a:pt x="78763" y="1347"/>
                  </a:lnTo>
                  <a:lnTo>
                    <a:pt x="83689" y="6723"/>
                  </a:lnTo>
                  <a:lnTo>
                    <a:pt x="89406" y="16169"/>
                  </a:lnTo>
                  <a:lnTo>
                    <a:pt x="89831" y="30244"/>
                  </a:lnTo>
                  <a:lnTo>
                    <a:pt x="86491" y="44967"/>
                  </a:lnTo>
                  <a:lnTo>
                    <a:pt x="78661" y="59205"/>
                  </a:lnTo>
                  <a:lnTo>
                    <a:pt x="68580" y="70127"/>
                  </a:lnTo>
                  <a:lnTo>
                    <a:pt x="58350" y="76804"/>
                  </a:lnTo>
                  <a:lnTo>
                    <a:pt x="0" y="834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12">
              <a:extLst>
                <a:ext uri="{FF2B5EF4-FFF2-40B4-BE49-F238E27FC236}">
                  <a16:creationId xmlns:a16="http://schemas.microsoft.com/office/drawing/2014/main" id="{C13DDF18-422E-65E7-5E4C-1EA783067512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4148528" y="2011099"/>
              <a:ext cx="99623" cy="351102"/>
            </a:xfrm>
            <a:custGeom>
              <a:avLst/>
              <a:gdLst/>
              <a:ahLst/>
              <a:cxnLst/>
              <a:rect l="0" t="0" r="0" b="0"/>
              <a:pathLst>
                <a:path w="99623" h="351102">
                  <a:moveTo>
                    <a:pt x="80572" y="8201"/>
                  </a:moveTo>
                  <a:lnTo>
                    <a:pt x="80572" y="8201"/>
                  </a:lnTo>
                  <a:lnTo>
                    <a:pt x="85628" y="8201"/>
                  </a:lnTo>
                  <a:lnTo>
                    <a:pt x="87118" y="7143"/>
                  </a:lnTo>
                  <a:lnTo>
                    <a:pt x="88111" y="5379"/>
                  </a:lnTo>
                  <a:lnTo>
                    <a:pt x="89704" y="0"/>
                  </a:lnTo>
                  <a:lnTo>
                    <a:pt x="64126" y="25759"/>
                  </a:lnTo>
                  <a:lnTo>
                    <a:pt x="44554" y="57413"/>
                  </a:lnTo>
                  <a:lnTo>
                    <a:pt x="20325" y="103660"/>
                  </a:lnTo>
                  <a:lnTo>
                    <a:pt x="9569" y="132088"/>
                  </a:lnTo>
                  <a:lnTo>
                    <a:pt x="0" y="179659"/>
                  </a:lnTo>
                  <a:lnTo>
                    <a:pt x="1430" y="218341"/>
                  </a:lnTo>
                  <a:lnTo>
                    <a:pt x="13613" y="258260"/>
                  </a:lnTo>
                  <a:lnTo>
                    <a:pt x="30629" y="296899"/>
                  </a:lnTo>
                  <a:lnTo>
                    <a:pt x="44020" y="319990"/>
                  </a:lnTo>
                  <a:lnTo>
                    <a:pt x="72756" y="344249"/>
                  </a:lnTo>
                  <a:lnTo>
                    <a:pt x="79920" y="348056"/>
                  </a:lnTo>
                  <a:lnTo>
                    <a:pt x="99622" y="3511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413">
              <a:extLst>
                <a:ext uri="{FF2B5EF4-FFF2-40B4-BE49-F238E27FC236}">
                  <a16:creationId xmlns:a16="http://schemas.microsoft.com/office/drawing/2014/main" id="{83307FEA-428A-A4CB-9879-98C7AE4F1916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4352925" y="2067151"/>
              <a:ext cx="152401" cy="171225"/>
            </a:xfrm>
            <a:custGeom>
              <a:avLst/>
              <a:gdLst/>
              <a:ahLst/>
              <a:cxnLst/>
              <a:rect l="0" t="0" r="0" b="0"/>
              <a:pathLst>
                <a:path w="152401" h="171225">
                  <a:moveTo>
                    <a:pt x="0" y="18824"/>
                  </a:moveTo>
                  <a:lnTo>
                    <a:pt x="0" y="18824"/>
                  </a:lnTo>
                  <a:lnTo>
                    <a:pt x="13257" y="5566"/>
                  </a:lnTo>
                  <a:lnTo>
                    <a:pt x="22120" y="2348"/>
                  </a:lnTo>
                  <a:lnTo>
                    <a:pt x="64958" y="0"/>
                  </a:lnTo>
                  <a:lnTo>
                    <a:pt x="77553" y="933"/>
                  </a:lnTo>
                  <a:lnTo>
                    <a:pt x="86680" y="4875"/>
                  </a:lnTo>
                  <a:lnTo>
                    <a:pt x="94264" y="15800"/>
                  </a:lnTo>
                  <a:lnTo>
                    <a:pt x="97768" y="23158"/>
                  </a:lnTo>
                  <a:lnTo>
                    <a:pt x="98839" y="42622"/>
                  </a:lnTo>
                  <a:lnTo>
                    <a:pt x="94728" y="63268"/>
                  </a:lnTo>
                  <a:lnTo>
                    <a:pt x="77665" y="90946"/>
                  </a:lnTo>
                  <a:lnTo>
                    <a:pt x="37659" y="133412"/>
                  </a:lnTo>
                  <a:lnTo>
                    <a:pt x="11478" y="168875"/>
                  </a:lnTo>
                  <a:lnTo>
                    <a:pt x="11886" y="169658"/>
                  </a:lnTo>
                  <a:lnTo>
                    <a:pt x="15160" y="170528"/>
                  </a:lnTo>
                  <a:lnTo>
                    <a:pt x="42079" y="171163"/>
                  </a:lnTo>
                  <a:lnTo>
                    <a:pt x="86249" y="163677"/>
                  </a:lnTo>
                  <a:lnTo>
                    <a:pt x="125815" y="163018"/>
                  </a:lnTo>
                  <a:lnTo>
                    <a:pt x="152400" y="171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414">
              <a:extLst>
                <a:ext uri="{FF2B5EF4-FFF2-40B4-BE49-F238E27FC236}">
                  <a16:creationId xmlns:a16="http://schemas.microsoft.com/office/drawing/2014/main" id="{7C81AF4A-A26C-B931-535D-4342D60C8C82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4333875" y="21431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40098" y="8467"/>
                  </a:lnTo>
                  <a:lnTo>
                    <a:pt x="79417" y="1986"/>
                  </a:lnTo>
                  <a:lnTo>
                    <a:pt x="122579" y="392"/>
                  </a:lnTo>
                  <a:lnTo>
                    <a:pt x="161679" y="7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15">
              <a:extLst>
                <a:ext uri="{FF2B5EF4-FFF2-40B4-BE49-F238E27FC236}">
                  <a16:creationId xmlns:a16="http://schemas.microsoft.com/office/drawing/2014/main" id="{3D112643-1A77-A8EB-E6E2-0EFF12732FB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581525" y="2066925"/>
              <a:ext cx="169383" cy="171451"/>
            </a:xfrm>
            <a:custGeom>
              <a:avLst/>
              <a:gdLst/>
              <a:ahLst/>
              <a:cxnLst/>
              <a:rect l="0" t="0" r="0" b="0"/>
              <a:pathLst>
                <a:path w="169383" h="171451">
                  <a:moveTo>
                    <a:pt x="19050" y="0"/>
                  </a:moveTo>
                  <a:lnTo>
                    <a:pt x="19050" y="0"/>
                  </a:lnTo>
                  <a:lnTo>
                    <a:pt x="24538" y="0"/>
                  </a:lnTo>
                  <a:lnTo>
                    <a:pt x="22194" y="0"/>
                  </a:lnTo>
                  <a:lnTo>
                    <a:pt x="33631" y="0"/>
                  </a:lnTo>
                  <a:lnTo>
                    <a:pt x="38936" y="2822"/>
                  </a:lnTo>
                  <a:lnTo>
                    <a:pt x="46938" y="7604"/>
                  </a:lnTo>
                  <a:lnTo>
                    <a:pt x="91946" y="27447"/>
                  </a:lnTo>
                  <a:lnTo>
                    <a:pt x="138852" y="50422"/>
                  </a:lnTo>
                  <a:lnTo>
                    <a:pt x="160977" y="59086"/>
                  </a:lnTo>
                  <a:lnTo>
                    <a:pt x="164467" y="61616"/>
                  </a:lnTo>
                  <a:lnTo>
                    <a:pt x="168347" y="67249"/>
                  </a:lnTo>
                  <a:lnTo>
                    <a:pt x="169382" y="70232"/>
                  </a:lnTo>
                  <a:lnTo>
                    <a:pt x="169013" y="73280"/>
                  </a:lnTo>
                  <a:lnTo>
                    <a:pt x="165781" y="79488"/>
                  </a:lnTo>
                  <a:lnTo>
                    <a:pt x="134170" y="102804"/>
                  </a:lnTo>
                  <a:lnTo>
                    <a:pt x="88616" y="126937"/>
                  </a:lnTo>
                  <a:lnTo>
                    <a:pt x="43924" y="148941"/>
                  </a:lnTo>
                  <a:lnTo>
                    <a:pt x="6417" y="16170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416">
              <a:extLst>
                <a:ext uri="{FF2B5EF4-FFF2-40B4-BE49-F238E27FC236}">
                  <a16:creationId xmlns:a16="http://schemas.microsoft.com/office/drawing/2014/main" id="{AC7DD5FD-8F59-3343-B690-CF6E3F2F0210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4620533" y="2190750"/>
              <a:ext cx="170543" cy="95251"/>
            </a:xfrm>
            <a:custGeom>
              <a:avLst/>
              <a:gdLst/>
              <a:ahLst/>
              <a:cxnLst/>
              <a:rect l="0" t="0" r="0" b="0"/>
              <a:pathLst>
                <a:path w="170543" h="95251">
                  <a:moveTo>
                    <a:pt x="170542" y="0"/>
                  </a:moveTo>
                  <a:lnTo>
                    <a:pt x="170542" y="0"/>
                  </a:lnTo>
                  <a:lnTo>
                    <a:pt x="130769" y="21458"/>
                  </a:lnTo>
                  <a:lnTo>
                    <a:pt x="88403" y="49409"/>
                  </a:lnTo>
                  <a:lnTo>
                    <a:pt x="48523" y="69771"/>
                  </a:lnTo>
                  <a:lnTo>
                    <a:pt x="1137" y="93911"/>
                  </a:lnTo>
                  <a:lnTo>
                    <a:pt x="0" y="94655"/>
                  </a:lnTo>
                  <a:lnTo>
                    <a:pt x="8617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SMARTInkShape-Group237">
            <a:extLst>
              <a:ext uri="{FF2B5EF4-FFF2-40B4-BE49-F238E27FC236}">
                <a16:creationId xmlns:a16="http://schemas.microsoft.com/office/drawing/2014/main" id="{15CE2899-2E04-04E5-EEA5-6F4B9ECE158D}"/>
              </a:ext>
            </a:extLst>
          </p:cNvPr>
          <p:cNvGrpSpPr/>
          <p:nvPr/>
        </p:nvGrpSpPr>
        <p:grpSpPr>
          <a:xfrm>
            <a:off x="4724400" y="1666875"/>
            <a:ext cx="152401" cy="85726"/>
            <a:chOff x="4724400" y="1666875"/>
            <a:chExt cx="152401" cy="85726"/>
          </a:xfrm>
        </p:grpSpPr>
        <p:sp>
          <p:nvSpPr>
            <p:cNvPr id="369" name="SMARTInkShape-1417">
              <a:extLst>
                <a:ext uri="{FF2B5EF4-FFF2-40B4-BE49-F238E27FC236}">
                  <a16:creationId xmlns:a16="http://schemas.microsoft.com/office/drawing/2014/main" id="{42661740-F761-B876-17CE-8B5EFF5B5BC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4724400" y="16668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42816" y="0"/>
                  </a:lnTo>
                  <a:lnTo>
                    <a:pt x="88059" y="1058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418">
              <a:extLst>
                <a:ext uri="{FF2B5EF4-FFF2-40B4-BE49-F238E27FC236}">
                  <a16:creationId xmlns:a16="http://schemas.microsoft.com/office/drawing/2014/main" id="{F25FD47E-6D00-9925-D8BE-5DBD0F5FE73F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4743450" y="17430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5760" y="0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238">
            <a:extLst>
              <a:ext uri="{FF2B5EF4-FFF2-40B4-BE49-F238E27FC236}">
                <a16:creationId xmlns:a16="http://schemas.microsoft.com/office/drawing/2014/main" id="{990946C5-8609-1948-B2A8-370EFFB65607}"/>
              </a:ext>
            </a:extLst>
          </p:cNvPr>
          <p:cNvGrpSpPr/>
          <p:nvPr/>
        </p:nvGrpSpPr>
        <p:grpSpPr>
          <a:xfrm>
            <a:off x="3457575" y="1583017"/>
            <a:ext cx="952501" cy="740510"/>
            <a:chOff x="3457575" y="1583017"/>
            <a:chExt cx="952501" cy="740510"/>
          </a:xfrm>
        </p:grpSpPr>
        <p:sp>
          <p:nvSpPr>
            <p:cNvPr id="372" name="SMARTInkShape-1419">
              <a:extLst>
                <a:ext uri="{FF2B5EF4-FFF2-40B4-BE49-F238E27FC236}">
                  <a16:creationId xmlns:a16="http://schemas.microsoft.com/office/drawing/2014/main" id="{B2D0B948-0E6D-4871-86FC-451FE00A5BF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457575" y="1648217"/>
              <a:ext cx="18145" cy="266309"/>
            </a:xfrm>
            <a:custGeom>
              <a:avLst/>
              <a:gdLst/>
              <a:ahLst/>
              <a:cxnLst/>
              <a:rect l="0" t="0" r="0" b="0"/>
              <a:pathLst>
                <a:path w="18145" h="266309">
                  <a:moveTo>
                    <a:pt x="0" y="9133"/>
                  </a:moveTo>
                  <a:lnTo>
                    <a:pt x="0" y="9133"/>
                  </a:lnTo>
                  <a:lnTo>
                    <a:pt x="9132" y="0"/>
                  </a:lnTo>
                  <a:lnTo>
                    <a:pt x="14465" y="9837"/>
                  </a:lnTo>
                  <a:lnTo>
                    <a:pt x="18144" y="54937"/>
                  </a:lnTo>
                  <a:lnTo>
                    <a:pt x="17723" y="99375"/>
                  </a:lnTo>
                  <a:lnTo>
                    <a:pt x="12424" y="142880"/>
                  </a:lnTo>
                  <a:lnTo>
                    <a:pt x="10097" y="183797"/>
                  </a:lnTo>
                  <a:lnTo>
                    <a:pt x="9638" y="226962"/>
                  </a:lnTo>
                  <a:lnTo>
                    <a:pt x="9525" y="266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420">
              <a:extLst>
                <a:ext uri="{FF2B5EF4-FFF2-40B4-BE49-F238E27FC236}">
                  <a16:creationId xmlns:a16="http://schemas.microsoft.com/office/drawing/2014/main" id="{4271FCD3-F156-E934-9589-FCE64A92A9B4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457575" y="1659730"/>
              <a:ext cx="89500" cy="92871"/>
            </a:xfrm>
            <a:custGeom>
              <a:avLst/>
              <a:gdLst/>
              <a:ahLst/>
              <a:cxnLst/>
              <a:rect l="0" t="0" r="0" b="0"/>
              <a:pathLst>
                <a:path w="89500" h="92871">
                  <a:moveTo>
                    <a:pt x="0" y="45245"/>
                  </a:moveTo>
                  <a:lnTo>
                    <a:pt x="0" y="45245"/>
                  </a:lnTo>
                  <a:lnTo>
                    <a:pt x="0" y="40189"/>
                  </a:lnTo>
                  <a:lnTo>
                    <a:pt x="5056" y="26931"/>
                  </a:lnTo>
                  <a:lnTo>
                    <a:pt x="13183" y="18408"/>
                  </a:lnTo>
                  <a:lnTo>
                    <a:pt x="30591" y="4314"/>
                  </a:lnTo>
                  <a:lnTo>
                    <a:pt x="43230" y="595"/>
                  </a:lnTo>
                  <a:lnTo>
                    <a:pt x="57313" y="0"/>
                  </a:lnTo>
                  <a:lnTo>
                    <a:pt x="67100" y="3264"/>
                  </a:lnTo>
                  <a:lnTo>
                    <a:pt x="78560" y="11052"/>
                  </a:lnTo>
                  <a:lnTo>
                    <a:pt x="88659" y="30175"/>
                  </a:lnTo>
                  <a:lnTo>
                    <a:pt x="89499" y="44192"/>
                  </a:lnTo>
                  <a:lnTo>
                    <a:pt x="88241" y="50893"/>
                  </a:lnTo>
                  <a:lnTo>
                    <a:pt x="81199" y="61161"/>
                  </a:lnTo>
                  <a:lnTo>
                    <a:pt x="69954" y="69252"/>
                  </a:lnTo>
                  <a:lnTo>
                    <a:pt x="9525" y="92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421">
              <a:extLst>
                <a:ext uri="{FF2B5EF4-FFF2-40B4-BE49-F238E27FC236}">
                  <a16:creationId xmlns:a16="http://schemas.microsoft.com/office/drawing/2014/main" id="{03DBB9F2-DE3D-5165-2343-291902CF227A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609975" y="17145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41418" y="6703"/>
                  </a:lnTo>
                  <a:lnTo>
                    <a:pt x="85180" y="5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422">
              <a:extLst>
                <a:ext uri="{FF2B5EF4-FFF2-40B4-BE49-F238E27FC236}">
                  <a16:creationId xmlns:a16="http://schemas.microsoft.com/office/drawing/2014/main" id="{9F19FF3C-E242-E0A5-84ED-E7C91B9FF5E5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752850" y="1685925"/>
              <a:ext cx="114301" cy="98146"/>
            </a:xfrm>
            <a:custGeom>
              <a:avLst/>
              <a:gdLst/>
              <a:ahLst/>
              <a:cxnLst/>
              <a:rect l="0" t="0" r="0" b="0"/>
              <a:pathLst>
                <a:path w="114301" h="98146">
                  <a:moveTo>
                    <a:pt x="0" y="28575"/>
                  </a:moveTo>
                  <a:lnTo>
                    <a:pt x="0" y="28575"/>
                  </a:lnTo>
                  <a:lnTo>
                    <a:pt x="0" y="14386"/>
                  </a:lnTo>
                  <a:lnTo>
                    <a:pt x="1058" y="13824"/>
                  </a:lnTo>
                  <a:lnTo>
                    <a:pt x="2822" y="14507"/>
                  </a:lnTo>
                  <a:lnTo>
                    <a:pt x="5056" y="16022"/>
                  </a:lnTo>
                  <a:lnTo>
                    <a:pt x="6546" y="18089"/>
                  </a:lnTo>
                  <a:lnTo>
                    <a:pt x="22666" y="59675"/>
                  </a:lnTo>
                  <a:lnTo>
                    <a:pt x="45697" y="91924"/>
                  </a:lnTo>
                  <a:lnTo>
                    <a:pt x="49514" y="96208"/>
                  </a:lnTo>
                  <a:lnTo>
                    <a:pt x="53118" y="98005"/>
                  </a:lnTo>
                  <a:lnTo>
                    <a:pt x="56578" y="98145"/>
                  </a:lnTo>
                  <a:lnTo>
                    <a:pt x="59944" y="97180"/>
                  </a:lnTo>
                  <a:lnTo>
                    <a:pt x="66506" y="90463"/>
                  </a:lnTo>
                  <a:lnTo>
                    <a:pt x="72949" y="78306"/>
                  </a:lnTo>
                  <a:lnTo>
                    <a:pt x="88532" y="41652"/>
                  </a:lnTo>
                  <a:lnTo>
                    <a:pt x="99963" y="22925"/>
                  </a:lnTo>
                  <a:lnTo>
                    <a:pt x="103695" y="144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423">
              <a:extLst>
                <a:ext uri="{FF2B5EF4-FFF2-40B4-BE49-F238E27FC236}">
                  <a16:creationId xmlns:a16="http://schemas.microsoft.com/office/drawing/2014/main" id="{05385336-7DA8-EBA8-61CB-770860EDF0A3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897445" y="1686052"/>
              <a:ext cx="160206" cy="108519"/>
            </a:xfrm>
            <a:custGeom>
              <a:avLst/>
              <a:gdLst/>
              <a:ahLst/>
              <a:cxnLst/>
              <a:rect l="0" t="0" r="0" b="0"/>
              <a:pathLst>
                <a:path w="160206" h="108519">
                  <a:moveTo>
                    <a:pt x="55430" y="28448"/>
                  </a:moveTo>
                  <a:lnTo>
                    <a:pt x="55430" y="28448"/>
                  </a:lnTo>
                  <a:lnTo>
                    <a:pt x="64921" y="18957"/>
                  </a:lnTo>
                  <a:lnTo>
                    <a:pt x="64955" y="1313"/>
                  </a:lnTo>
                  <a:lnTo>
                    <a:pt x="63897" y="833"/>
                  </a:lnTo>
                  <a:lnTo>
                    <a:pt x="51698" y="0"/>
                  </a:lnTo>
                  <a:lnTo>
                    <a:pt x="45657" y="2751"/>
                  </a:lnTo>
                  <a:lnTo>
                    <a:pt x="17964" y="22673"/>
                  </a:lnTo>
                  <a:lnTo>
                    <a:pt x="4086" y="45862"/>
                  </a:lnTo>
                  <a:lnTo>
                    <a:pt x="0" y="63829"/>
                  </a:lnTo>
                  <a:lnTo>
                    <a:pt x="1866" y="76276"/>
                  </a:lnTo>
                  <a:lnTo>
                    <a:pt x="10106" y="103830"/>
                  </a:lnTo>
                  <a:lnTo>
                    <a:pt x="12514" y="107277"/>
                  </a:lnTo>
                  <a:lnTo>
                    <a:pt x="15177" y="108518"/>
                  </a:lnTo>
                  <a:lnTo>
                    <a:pt x="18011" y="108286"/>
                  </a:lnTo>
                  <a:lnTo>
                    <a:pt x="23983" y="105206"/>
                  </a:lnTo>
                  <a:lnTo>
                    <a:pt x="39595" y="91603"/>
                  </a:lnTo>
                  <a:lnTo>
                    <a:pt x="60723" y="61060"/>
                  </a:lnTo>
                  <a:lnTo>
                    <a:pt x="63701" y="50928"/>
                  </a:lnTo>
                  <a:lnTo>
                    <a:pt x="64790" y="39888"/>
                  </a:lnTo>
                  <a:lnTo>
                    <a:pt x="64941" y="56455"/>
                  </a:lnTo>
                  <a:lnTo>
                    <a:pt x="62126" y="64885"/>
                  </a:lnTo>
                  <a:lnTo>
                    <a:pt x="59894" y="68614"/>
                  </a:lnTo>
                  <a:lnTo>
                    <a:pt x="59465" y="73217"/>
                  </a:lnTo>
                  <a:lnTo>
                    <a:pt x="61809" y="83976"/>
                  </a:lnTo>
                  <a:lnTo>
                    <a:pt x="69201" y="92991"/>
                  </a:lnTo>
                  <a:lnTo>
                    <a:pt x="74136" y="96877"/>
                  </a:lnTo>
                  <a:lnTo>
                    <a:pt x="88086" y="101194"/>
                  </a:lnTo>
                  <a:lnTo>
                    <a:pt x="117854" y="103966"/>
                  </a:lnTo>
                  <a:lnTo>
                    <a:pt x="137662" y="99389"/>
                  </a:lnTo>
                  <a:lnTo>
                    <a:pt x="160205" y="76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424">
              <a:extLst>
                <a:ext uri="{FF2B5EF4-FFF2-40B4-BE49-F238E27FC236}">
                  <a16:creationId xmlns:a16="http://schemas.microsoft.com/office/drawing/2014/main" id="{03A5DA73-FE2A-B739-24F0-1F567B6DA1DE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076700" y="1583017"/>
              <a:ext cx="19051" cy="207684"/>
            </a:xfrm>
            <a:custGeom>
              <a:avLst/>
              <a:gdLst/>
              <a:ahLst/>
              <a:cxnLst/>
              <a:rect l="0" t="0" r="0" b="0"/>
              <a:pathLst>
                <a:path w="19051" h="207684">
                  <a:moveTo>
                    <a:pt x="0" y="36233"/>
                  </a:moveTo>
                  <a:lnTo>
                    <a:pt x="0" y="36233"/>
                  </a:lnTo>
                  <a:lnTo>
                    <a:pt x="0" y="22976"/>
                  </a:lnTo>
                  <a:lnTo>
                    <a:pt x="2822" y="16935"/>
                  </a:lnTo>
                  <a:lnTo>
                    <a:pt x="6546" y="10723"/>
                  </a:lnTo>
                  <a:lnTo>
                    <a:pt x="8201" y="4434"/>
                  </a:lnTo>
                  <a:lnTo>
                    <a:pt x="9701" y="2334"/>
                  </a:lnTo>
                  <a:lnTo>
                    <a:pt x="11759" y="933"/>
                  </a:lnTo>
                  <a:lnTo>
                    <a:pt x="14189" y="0"/>
                  </a:lnTo>
                  <a:lnTo>
                    <a:pt x="15810" y="2553"/>
                  </a:lnTo>
                  <a:lnTo>
                    <a:pt x="18623" y="48182"/>
                  </a:lnTo>
                  <a:lnTo>
                    <a:pt x="18924" y="86810"/>
                  </a:lnTo>
                  <a:lnTo>
                    <a:pt x="19012" y="125067"/>
                  </a:lnTo>
                  <a:lnTo>
                    <a:pt x="19039" y="163213"/>
                  </a:lnTo>
                  <a:lnTo>
                    <a:pt x="19050" y="2076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425">
              <a:extLst>
                <a:ext uri="{FF2B5EF4-FFF2-40B4-BE49-F238E27FC236}">
                  <a16:creationId xmlns:a16="http://schemas.microsoft.com/office/drawing/2014/main" id="{16C644D6-0F09-4A93-5CFE-E1846514E77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162425" y="1685928"/>
              <a:ext cx="85726" cy="109777"/>
            </a:xfrm>
            <a:custGeom>
              <a:avLst/>
              <a:gdLst/>
              <a:ahLst/>
              <a:cxnLst/>
              <a:rect l="0" t="0" r="0" b="0"/>
              <a:pathLst>
                <a:path w="85726" h="109777">
                  <a:moveTo>
                    <a:pt x="0" y="19047"/>
                  </a:moveTo>
                  <a:lnTo>
                    <a:pt x="0" y="19047"/>
                  </a:lnTo>
                  <a:lnTo>
                    <a:pt x="5056" y="19047"/>
                  </a:lnTo>
                  <a:lnTo>
                    <a:pt x="6546" y="17989"/>
                  </a:lnTo>
                  <a:lnTo>
                    <a:pt x="7539" y="16225"/>
                  </a:lnTo>
                  <a:lnTo>
                    <a:pt x="9263" y="9346"/>
                  </a:lnTo>
                  <a:lnTo>
                    <a:pt x="9525" y="0"/>
                  </a:lnTo>
                  <a:lnTo>
                    <a:pt x="9525" y="41415"/>
                  </a:lnTo>
                  <a:lnTo>
                    <a:pt x="12347" y="87999"/>
                  </a:lnTo>
                  <a:lnTo>
                    <a:pt x="17129" y="102609"/>
                  </a:lnTo>
                  <a:lnTo>
                    <a:pt x="22782" y="109103"/>
                  </a:lnTo>
                  <a:lnTo>
                    <a:pt x="25772" y="109776"/>
                  </a:lnTo>
                  <a:lnTo>
                    <a:pt x="28823" y="109166"/>
                  </a:lnTo>
                  <a:lnTo>
                    <a:pt x="36094" y="104608"/>
                  </a:lnTo>
                  <a:lnTo>
                    <a:pt x="46381" y="95527"/>
                  </a:lnTo>
                  <a:lnTo>
                    <a:pt x="69462" y="51867"/>
                  </a:lnTo>
                  <a:lnTo>
                    <a:pt x="85725" y="9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426">
              <a:extLst>
                <a:ext uri="{FF2B5EF4-FFF2-40B4-BE49-F238E27FC236}">
                  <a16:creationId xmlns:a16="http://schemas.microsoft.com/office/drawing/2014/main" id="{4834373B-3CE5-B30A-5719-B4A2AAB1979B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276725" y="1668878"/>
              <a:ext cx="133351" cy="121401"/>
            </a:xfrm>
            <a:custGeom>
              <a:avLst/>
              <a:gdLst/>
              <a:ahLst/>
              <a:cxnLst/>
              <a:rect l="0" t="0" r="0" b="0"/>
              <a:pathLst>
                <a:path w="133351" h="121401">
                  <a:moveTo>
                    <a:pt x="0" y="45622"/>
                  </a:moveTo>
                  <a:lnTo>
                    <a:pt x="0" y="45622"/>
                  </a:lnTo>
                  <a:lnTo>
                    <a:pt x="16247" y="60810"/>
                  </a:lnTo>
                  <a:lnTo>
                    <a:pt x="25510" y="63528"/>
                  </a:lnTo>
                  <a:lnTo>
                    <a:pt x="31798" y="64164"/>
                  </a:lnTo>
                  <a:lnTo>
                    <a:pt x="57552" y="50421"/>
                  </a:lnTo>
                  <a:lnTo>
                    <a:pt x="83649" y="28080"/>
                  </a:lnTo>
                  <a:lnTo>
                    <a:pt x="90094" y="19128"/>
                  </a:lnTo>
                  <a:lnTo>
                    <a:pt x="91813" y="15259"/>
                  </a:lnTo>
                  <a:lnTo>
                    <a:pt x="91900" y="11622"/>
                  </a:lnTo>
                  <a:lnTo>
                    <a:pt x="89176" y="4758"/>
                  </a:lnTo>
                  <a:lnTo>
                    <a:pt x="86967" y="2504"/>
                  </a:lnTo>
                  <a:lnTo>
                    <a:pt x="81691" y="0"/>
                  </a:lnTo>
                  <a:lnTo>
                    <a:pt x="57601" y="8704"/>
                  </a:lnTo>
                  <a:lnTo>
                    <a:pt x="33765" y="24688"/>
                  </a:lnTo>
                  <a:lnTo>
                    <a:pt x="8865" y="54540"/>
                  </a:lnTo>
                  <a:lnTo>
                    <a:pt x="3940" y="64755"/>
                  </a:lnTo>
                  <a:lnTo>
                    <a:pt x="346" y="103028"/>
                  </a:lnTo>
                  <a:lnTo>
                    <a:pt x="2976" y="111000"/>
                  </a:lnTo>
                  <a:lnTo>
                    <a:pt x="5160" y="114607"/>
                  </a:lnTo>
                  <a:lnTo>
                    <a:pt x="9790" y="117012"/>
                  </a:lnTo>
                  <a:lnTo>
                    <a:pt x="51463" y="121400"/>
                  </a:lnTo>
                  <a:lnTo>
                    <a:pt x="89306" y="118917"/>
                  </a:lnTo>
                  <a:lnTo>
                    <a:pt x="133350" y="102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427">
              <a:extLst>
                <a:ext uri="{FF2B5EF4-FFF2-40B4-BE49-F238E27FC236}">
                  <a16:creationId xmlns:a16="http://schemas.microsoft.com/office/drawing/2014/main" id="{1F26BA51-D15A-E590-DCB9-4C7172B7A9ED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743325" y="2144070"/>
              <a:ext cx="219076" cy="179457"/>
            </a:xfrm>
            <a:custGeom>
              <a:avLst/>
              <a:gdLst/>
              <a:ahLst/>
              <a:cxnLst/>
              <a:rect l="0" t="0" r="0" b="0"/>
              <a:pathLst>
                <a:path w="219076" h="179457">
                  <a:moveTo>
                    <a:pt x="0" y="46680"/>
                  </a:moveTo>
                  <a:lnTo>
                    <a:pt x="0" y="46680"/>
                  </a:lnTo>
                  <a:lnTo>
                    <a:pt x="41912" y="9824"/>
                  </a:lnTo>
                  <a:lnTo>
                    <a:pt x="57692" y="2246"/>
                  </a:lnTo>
                  <a:lnTo>
                    <a:pt x="74126" y="0"/>
                  </a:lnTo>
                  <a:lnTo>
                    <a:pt x="83393" y="2297"/>
                  </a:lnTo>
                  <a:lnTo>
                    <a:pt x="97964" y="12395"/>
                  </a:lnTo>
                  <a:lnTo>
                    <a:pt x="101748" y="21212"/>
                  </a:lnTo>
                  <a:lnTo>
                    <a:pt x="102757" y="26526"/>
                  </a:lnTo>
                  <a:lnTo>
                    <a:pt x="99121" y="59288"/>
                  </a:lnTo>
                  <a:lnTo>
                    <a:pt x="86284" y="92396"/>
                  </a:lnTo>
                  <a:lnTo>
                    <a:pt x="69075" y="117258"/>
                  </a:lnTo>
                  <a:lnTo>
                    <a:pt x="24317" y="156408"/>
                  </a:lnTo>
                  <a:lnTo>
                    <a:pt x="1963" y="178094"/>
                  </a:lnTo>
                  <a:lnTo>
                    <a:pt x="2367" y="178739"/>
                  </a:lnTo>
                  <a:lnTo>
                    <a:pt x="5638" y="179456"/>
                  </a:lnTo>
                  <a:lnTo>
                    <a:pt x="42919" y="177132"/>
                  </a:lnTo>
                  <a:lnTo>
                    <a:pt x="89852" y="171814"/>
                  </a:lnTo>
                  <a:lnTo>
                    <a:pt x="133343" y="170764"/>
                  </a:lnTo>
                  <a:lnTo>
                    <a:pt x="178779" y="170556"/>
                  </a:lnTo>
                  <a:lnTo>
                    <a:pt x="196932" y="169469"/>
                  </a:lnTo>
                  <a:lnTo>
                    <a:pt x="219075" y="16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239">
            <a:extLst>
              <a:ext uri="{FF2B5EF4-FFF2-40B4-BE49-F238E27FC236}">
                <a16:creationId xmlns:a16="http://schemas.microsoft.com/office/drawing/2014/main" id="{9877C13A-D36A-5EF5-8F52-644BE4401C75}"/>
              </a:ext>
            </a:extLst>
          </p:cNvPr>
          <p:cNvGrpSpPr/>
          <p:nvPr/>
        </p:nvGrpSpPr>
        <p:grpSpPr>
          <a:xfrm>
            <a:off x="4943475" y="1098023"/>
            <a:ext cx="1054578" cy="397403"/>
            <a:chOff x="4943475" y="1098023"/>
            <a:chExt cx="1054578" cy="397403"/>
          </a:xfrm>
        </p:grpSpPr>
        <p:sp>
          <p:nvSpPr>
            <p:cNvPr id="382" name="SMARTInkShape-1428">
              <a:extLst>
                <a:ext uri="{FF2B5EF4-FFF2-40B4-BE49-F238E27FC236}">
                  <a16:creationId xmlns:a16="http://schemas.microsoft.com/office/drawing/2014/main" id="{E52DFCC5-B475-21B4-FA77-40DCD33B82CF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943475" y="1109199"/>
              <a:ext cx="27932" cy="386227"/>
            </a:xfrm>
            <a:custGeom>
              <a:avLst/>
              <a:gdLst/>
              <a:ahLst/>
              <a:cxnLst/>
              <a:rect l="0" t="0" r="0" b="0"/>
              <a:pathLst>
                <a:path w="27932" h="386227">
                  <a:moveTo>
                    <a:pt x="0" y="14751"/>
                  </a:moveTo>
                  <a:lnTo>
                    <a:pt x="0" y="14751"/>
                  </a:lnTo>
                  <a:lnTo>
                    <a:pt x="14189" y="562"/>
                  </a:lnTo>
                  <a:lnTo>
                    <a:pt x="15810" y="0"/>
                  </a:lnTo>
                  <a:lnTo>
                    <a:pt x="16890" y="684"/>
                  </a:lnTo>
                  <a:lnTo>
                    <a:pt x="23680" y="24555"/>
                  </a:lnTo>
                  <a:lnTo>
                    <a:pt x="27124" y="63047"/>
                  </a:lnTo>
                  <a:lnTo>
                    <a:pt x="27931" y="98305"/>
                  </a:lnTo>
                  <a:lnTo>
                    <a:pt x="27231" y="137611"/>
                  </a:lnTo>
                  <a:lnTo>
                    <a:pt x="23391" y="176247"/>
                  </a:lnTo>
                  <a:lnTo>
                    <a:pt x="23802" y="214585"/>
                  </a:lnTo>
                  <a:lnTo>
                    <a:pt x="24338" y="260581"/>
                  </a:lnTo>
                  <a:lnTo>
                    <a:pt x="20617" y="296081"/>
                  </a:lnTo>
                  <a:lnTo>
                    <a:pt x="19514" y="334469"/>
                  </a:lnTo>
                  <a:lnTo>
                    <a:pt x="19050" y="386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429">
              <a:extLst>
                <a:ext uri="{FF2B5EF4-FFF2-40B4-BE49-F238E27FC236}">
                  <a16:creationId xmlns:a16="http://schemas.microsoft.com/office/drawing/2014/main" id="{727779D9-FF4A-EEC3-EBB6-C0979D3D728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953000" y="1182623"/>
              <a:ext cx="136388" cy="120238"/>
            </a:xfrm>
            <a:custGeom>
              <a:avLst/>
              <a:gdLst/>
              <a:ahLst/>
              <a:cxnLst/>
              <a:rect l="0" t="0" r="0" b="0"/>
              <a:pathLst>
                <a:path w="136388" h="120238">
                  <a:moveTo>
                    <a:pt x="0" y="65152"/>
                  </a:moveTo>
                  <a:lnTo>
                    <a:pt x="0" y="65152"/>
                  </a:lnTo>
                  <a:lnTo>
                    <a:pt x="0" y="60095"/>
                  </a:lnTo>
                  <a:lnTo>
                    <a:pt x="2822" y="54791"/>
                  </a:lnTo>
                  <a:lnTo>
                    <a:pt x="6545" y="48905"/>
                  </a:lnTo>
                  <a:lnTo>
                    <a:pt x="8201" y="42762"/>
                  </a:lnTo>
                  <a:lnTo>
                    <a:pt x="30867" y="15662"/>
                  </a:lnTo>
                  <a:lnTo>
                    <a:pt x="40530" y="11406"/>
                  </a:lnTo>
                  <a:lnTo>
                    <a:pt x="85837" y="0"/>
                  </a:lnTo>
                  <a:lnTo>
                    <a:pt x="96712" y="1976"/>
                  </a:lnTo>
                  <a:lnTo>
                    <a:pt x="108600" y="7441"/>
                  </a:lnTo>
                  <a:lnTo>
                    <a:pt x="120938" y="16925"/>
                  </a:lnTo>
                  <a:lnTo>
                    <a:pt x="130657" y="33840"/>
                  </a:lnTo>
                  <a:lnTo>
                    <a:pt x="136387" y="53352"/>
                  </a:lnTo>
                  <a:lnTo>
                    <a:pt x="135405" y="69080"/>
                  </a:lnTo>
                  <a:lnTo>
                    <a:pt x="128903" y="89834"/>
                  </a:lnTo>
                  <a:lnTo>
                    <a:pt x="117615" y="100111"/>
                  </a:lnTo>
                  <a:lnTo>
                    <a:pt x="84498" y="115331"/>
                  </a:lnTo>
                  <a:lnTo>
                    <a:pt x="61843" y="120237"/>
                  </a:lnTo>
                  <a:lnTo>
                    <a:pt x="28575" y="1127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430">
              <a:extLst>
                <a:ext uri="{FF2B5EF4-FFF2-40B4-BE49-F238E27FC236}">
                  <a16:creationId xmlns:a16="http://schemas.microsoft.com/office/drawing/2014/main" id="{52819BB7-D0DA-2501-F996-EC5E980C3326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5334393" y="1190630"/>
              <a:ext cx="218683" cy="9521"/>
            </a:xfrm>
            <a:custGeom>
              <a:avLst/>
              <a:gdLst/>
              <a:ahLst/>
              <a:cxnLst/>
              <a:rect l="0" t="0" r="0" b="0"/>
              <a:pathLst>
                <a:path w="218683" h="9521">
                  <a:moveTo>
                    <a:pt x="9132" y="9520"/>
                  </a:moveTo>
                  <a:lnTo>
                    <a:pt x="9132" y="9520"/>
                  </a:lnTo>
                  <a:lnTo>
                    <a:pt x="4076" y="9520"/>
                  </a:lnTo>
                  <a:lnTo>
                    <a:pt x="2587" y="8462"/>
                  </a:lnTo>
                  <a:lnTo>
                    <a:pt x="1593" y="6698"/>
                  </a:lnTo>
                  <a:lnTo>
                    <a:pt x="931" y="4464"/>
                  </a:lnTo>
                  <a:lnTo>
                    <a:pt x="490" y="4032"/>
                  </a:lnTo>
                  <a:lnTo>
                    <a:pt x="195" y="4803"/>
                  </a:lnTo>
                  <a:lnTo>
                    <a:pt x="0" y="6376"/>
                  </a:lnTo>
                  <a:lnTo>
                    <a:pt x="8248" y="5300"/>
                  </a:lnTo>
                  <a:lnTo>
                    <a:pt x="39414" y="1043"/>
                  </a:lnTo>
                  <a:lnTo>
                    <a:pt x="81631" y="202"/>
                  </a:lnTo>
                  <a:lnTo>
                    <a:pt x="124408" y="22"/>
                  </a:lnTo>
                  <a:lnTo>
                    <a:pt x="168271" y="0"/>
                  </a:lnTo>
                  <a:lnTo>
                    <a:pt x="196689" y="1055"/>
                  </a:lnTo>
                  <a:lnTo>
                    <a:pt x="218682" y="9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431">
              <a:extLst>
                <a:ext uri="{FF2B5EF4-FFF2-40B4-BE49-F238E27FC236}">
                  <a16:creationId xmlns:a16="http://schemas.microsoft.com/office/drawing/2014/main" id="{31DF91AF-5D8F-1500-0EF0-47DBDA3C008F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286375" y="1276350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42842" y="0"/>
                  </a:lnTo>
                  <a:lnTo>
                    <a:pt x="89838" y="0"/>
                  </a:lnTo>
                  <a:lnTo>
                    <a:pt x="133339" y="1058"/>
                  </a:lnTo>
                  <a:lnTo>
                    <a:pt x="169213" y="6546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432">
              <a:extLst>
                <a:ext uri="{FF2B5EF4-FFF2-40B4-BE49-F238E27FC236}">
                  <a16:creationId xmlns:a16="http://schemas.microsoft.com/office/drawing/2014/main" id="{C260345B-61FC-2D8B-C375-E6B721E6C3F5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5353050" y="1105292"/>
              <a:ext cx="180976" cy="313934"/>
            </a:xfrm>
            <a:custGeom>
              <a:avLst/>
              <a:gdLst/>
              <a:ahLst/>
              <a:cxnLst/>
              <a:rect l="0" t="0" r="0" b="0"/>
              <a:pathLst>
                <a:path w="180976" h="313934">
                  <a:moveTo>
                    <a:pt x="180975" y="9133"/>
                  </a:moveTo>
                  <a:lnTo>
                    <a:pt x="180975" y="9133"/>
                  </a:lnTo>
                  <a:lnTo>
                    <a:pt x="180975" y="932"/>
                  </a:lnTo>
                  <a:lnTo>
                    <a:pt x="179917" y="491"/>
                  </a:lnTo>
                  <a:lnTo>
                    <a:pt x="175919" y="0"/>
                  </a:lnTo>
                  <a:lnTo>
                    <a:pt x="162661" y="14894"/>
                  </a:lnTo>
                  <a:lnTo>
                    <a:pt x="143390" y="49978"/>
                  </a:lnTo>
                  <a:lnTo>
                    <a:pt x="119464" y="95220"/>
                  </a:lnTo>
                  <a:lnTo>
                    <a:pt x="88743" y="142531"/>
                  </a:lnTo>
                  <a:lnTo>
                    <a:pt x="61846" y="190114"/>
                  </a:lnTo>
                  <a:lnTo>
                    <a:pt x="32564" y="232246"/>
                  </a:lnTo>
                  <a:lnTo>
                    <a:pt x="11880" y="274436"/>
                  </a:lnTo>
                  <a:lnTo>
                    <a:pt x="0" y="313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433">
              <a:extLst>
                <a:ext uri="{FF2B5EF4-FFF2-40B4-BE49-F238E27FC236}">
                  <a16:creationId xmlns:a16="http://schemas.microsoft.com/office/drawing/2014/main" id="{1C53D4E5-1C6E-B52E-ECB9-058D5BE9AF6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764068" y="1098023"/>
              <a:ext cx="26625" cy="359303"/>
            </a:xfrm>
            <a:custGeom>
              <a:avLst/>
              <a:gdLst/>
              <a:ahLst/>
              <a:cxnLst/>
              <a:rect l="0" t="0" r="0" b="0"/>
              <a:pathLst>
                <a:path w="26625" h="359303">
                  <a:moveTo>
                    <a:pt x="8082" y="16402"/>
                  </a:moveTo>
                  <a:lnTo>
                    <a:pt x="8082" y="16402"/>
                  </a:lnTo>
                  <a:lnTo>
                    <a:pt x="13138" y="16402"/>
                  </a:lnTo>
                  <a:lnTo>
                    <a:pt x="18443" y="10757"/>
                  </a:lnTo>
                  <a:lnTo>
                    <a:pt x="25415" y="0"/>
                  </a:lnTo>
                  <a:lnTo>
                    <a:pt x="25987" y="176"/>
                  </a:lnTo>
                  <a:lnTo>
                    <a:pt x="26624" y="3193"/>
                  </a:lnTo>
                  <a:lnTo>
                    <a:pt x="19525" y="50659"/>
                  </a:lnTo>
                  <a:lnTo>
                    <a:pt x="18458" y="81369"/>
                  </a:lnTo>
                  <a:lnTo>
                    <a:pt x="17986" y="119712"/>
                  </a:lnTo>
                  <a:lnTo>
                    <a:pt x="12663" y="162724"/>
                  </a:lnTo>
                  <a:lnTo>
                    <a:pt x="10118" y="193617"/>
                  </a:lnTo>
                  <a:lnTo>
                    <a:pt x="7929" y="227456"/>
                  </a:lnTo>
                  <a:lnTo>
                    <a:pt x="3428" y="260134"/>
                  </a:lnTo>
                  <a:lnTo>
                    <a:pt x="0" y="303225"/>
                  </a:lnTo>
                  <a:lnTo>
                    <a:pt x="8082" y="359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434">
              <a:extLst>
                <a:ext uri="{FF2B5EF4-FFF2-40B4-BE49-F238E27FC236}">
                  <a16:creationId xmlns:a16="http://schemas.microsoft.com/office/drawing/2014/main" id="{EEBBD24D-F290-D7F8-FAF0-9B7CB4A85BC4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743575" y="1196283"/>
              <a:ext cx="128045" cy="99118"/>
            </a:xfrm>
            <a:custGeom>
              <a:avLst/>
              <a:gdLst/>
              <a:ahLst/>
              <a:cxnLst/>
              <a:rect l="0" t="0" r="0" b="0"/>
              <a:pathLst>
                <a:path w="128045" h="99118">
                  <a:moveTo>
                    <a:pt x="9525" y="61017"/>
                  </a:moveTo>
                  <a:lnTo>
                    <a:pt x="9525" y="61017"/>
                  </a:lnTo>
                  <a:lnTo>
                    <a:pt x="9525" y="55960"/>
                  </a:lnTo>
                  <a:lnTo>
                    <a:pt x="14581" y="42703"/>
                  </a:lnTo>
                  <a:lnTo>
                    <a:pt x="28823" y="23432"/>
                  </a:lnTo>
                  <a:lnTo>
                    <a:pt x="31915" y="20085"/>
                  </a:lnTo>
                  <a:lnTo>
                    <a:pt x="72273" y="722"/>
                  </a:lnTo>
                  <a:lnTo>
                    <a:pt x="85391" y="0"/>
                  </a:lnTo>
                  <a:lnTo>
                    <a:pt x="111059" y="8160"/>
                  </a:lnTo>
                  <a:lnTo>
                    <a:pt x="115314" y="12020"/>
                  </a:lnTo>
                  <a:lnTo>
                    <a:pt x="127761" y="39447"/>
                  </a:lnTo>
                  <a:lnTo>
                    <a:pt x="128044" y="51783"/>
                  </a:lnTo>
                  <a:lnTo>
                    <a:pt x="126638" y="58036"/>
                  </a:lnTo>
                  <a:lnTo>
                    <a:pt x="113786" y="70628"/>
                  </a:lnTo>
                  <a:lnTo>
                    <a:pt x="93963" y="81164"/>
                  </a:lnTo>
                  <a:lnTo>
                    <a:pt x="49566" y="90750"/>
                  </a:lnTo>
                  <a:lnTo>
                    <a:pt x="0" y="99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435">
              <a:extLst>
                <a:ext uri="{FF2B5EF4-FFF2-40B4-BE49-F238E27FC236}">
                  <a16:creationId xmlns:a16="http://schemas.microsoft.com/office/drawing/2014/main" id="{02E457EB-3882-085C-ACFA-E7E1680B6B64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921599" y="1268439"/>
              <a:ext cx="76454" cy="92255"/>
            </a:xfrm>
            <a:custGeom>
              <a:avLst/>
              <a:gdLst/>
              <a:ahLst/>
              <a:cxnLst/>
              <a:rect l="0" t="0" r="0" b="0"/>
              <a:pathLst>
                <a:path w="76454" h="92255">
                  <a:moveTo>
                    <a:pt x="31526" y="26961"/>
                  </a:moveTo>
                  <a:lnTo>
                    <a:pt x="31526" y="26961"/>
                  </a:lnTo>
                  <a:lnTo>
                    <a:pt x="31526" y="17552"/>
                  </a:lnTo>
                  <a:lnTo>
                    <a:pt x="10830" y="32668"/>
                  </a:lnTo>
                  <a:lnTo>
                    <a:pt x="1867" y="43961"/>
                  </a:lnTo>
                  <a:lnTo>
                    <a:pt x="111" y="48878"/>
                  </a:lnTo>
                  <a:lnTo>
                    <a:pt x="0" y="53214"/>
                  </a:lnTo>
                  <a:lnTo>
                    <a:pt x="7424" y="77890"/>
                  </a:lnTo>
                  <a:lnTo>
                    <a:pt x="11225" y="83139"/>
                  </a:lnTo>
                  <a:lnTo>
                    <a:pt x="15875" y="86638"/>
                  </a:lnTo>
                  <a:lnTo>
                    <a:pt x="29711" y="91562"/>
                  </a:lnTo>
                  <a:lnTo>
                    <a:pt x="33491" y="92254"/>
                  </a:lnTo>
                  <a:lnTo>
                    <a:pt x="53980" y="83113"/>
                  </a:lnTo>
                  <a:lnTo>
                    <a:pt x="65494" y="72731"/>
                  </a:lnTo>
                  <a:lnTo>
                    <a:pt x="70046" y="67000"/>
                  </a:lnTo>
                  <a:lnTo>
                    <a:pt x="75104" y="52164"/>
                  </a:lnTo>
                  <a:lnTo>
                    <a:pt x="76453" y="43763"/>
                  </a:lnTo>
                  <a:lnTo>
                    <a:pt x="72307" y="25962"/>
                  </a:lnTo>
                  <a:lnTo>
                    <a:pt x="68238" y="16770"/>
                  </a:lnTo>
                  <a:lnTo>
                    <a:pt x="63409" y="10642"/>
                  </a:lnTo>
                  <a:lnTo>
                    <a:pt x="52399" y="3833"/>
                  </a:lnTo>
                  <a:lnTo>
                    <a:pt x="39358" y="0"/>
                  </a:lnTo>
                  <a:lnTo>
                    <a:pt x="29362" y="4748"/>
                  </a:lnTo>
                  <a:lnTo>
                    <a:pt x="2951" y="269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240">
            <a:extLst>
              <a:ext uri="{FF2B5EF4-FFF2-40B4-BE49-F238E27FC236}">
                <a16:creationId xmlns:a16="http://schemas.microsoft.com/office/drawing/2014/main" id="{37A1A0CC-6A0D-6E7F-343A-88903EBF6A61}"/>
              </a:ext>
            </a:extLst>
          </p:cNvPr>
          <p:cNvGrpSpPr/>
          <p:nvPr/>
        </p:nvGrpSpPr>
        <p:grpSpPr>
          <a:xfrm>
            <a:off x="4076700" y="1138395"/>
            <a:ext cx="552451" cy="313453"/>
            <a:chOff x="4076700" y="1138395"/>
            <a:chExt cx="552451" cy="313453"/>
          </a:xfrm>
        </p:grpSpPr>
        <p:sp>
          <p:nvSpPr>
            <p:cNvPr id="391" name="SMARTInkShape-1436">
              <a:extLst>
                <a:ext uri="{FF2B5EF4-FFF2-40B4-BE49-F238E27FC236}">
                  <a16:creationId xmlns:a16="http://schemas.microsoft.com/office/drawing/2014/main" id="{541CB400-11B3-FC88-CAF0-06B23F553C6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4600575" y="1323975"/>
              <a:ext cx="28576" cy="5489"/>
            </a:xfrm>
            <a:custGeom>
              <a:avLst/>
              <a:gdLst/>
              <a:ahLst/>
              <a:cxnLst/>
              <a:rect l="0" t="0" r="0" b="0"/>
              <a:pathLst>
                <a:path w="28576" h="5489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5488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437">
              <a:extLst>
                <a:ext uri="{FF2B5EF4-FFF2-40B4-BE49-F238E27FC236}">
                  <a16:creationId xmlns:a16="http://schemas.microsoft.com/office/drawing/2014/main" id="{E10F5686-3D75-4E06-4256-8C60805AD6BC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4581525" y="12096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438">
              <a:extLst>
                <a:ext uri="{FF2B5EF4-FFF2-40B4-BE49-F238E27FC236}">
                  <a16:creationId xmlns:a16="http://schemas.microsoft.com/office/drawing/2014/main" id="{B54A3611-3FD1-0392-4532-2C04D52E835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279252" y="1333617"/>
              <a:ext cx="178449" cy="118231"/>
            </a:xfrm>
            <a:custGeom>
              <a:avLst/>
              <a:gdLst/>
              <a:ahLst/>
              <a:cxnLst/>
              <a:rect l="0" t="0" r="0" b="0"/>
              <a:pathLst>
                <a:path w="178449" h="118231">
                  <a:moveTo>
                    <a:pt x="83198" y="18933"/>
                  </a:moveTo>
                  <a:lnTo>
                    <a:pt x="83198" y="18933"/>
                  </a:lnTo>
                  <a:lnTo>
                    <a:pt x="83198" y="9524"/>
                  </a:lnTo>
                  <a:lnTo>
                    <a:pt x="73789" y="0"/>
                  </a:lnTo>
                  <a:lnTo>
                    <a:pt x="34640" y="23741"/>
                  </a:lnTo>
                  <a:lnTo>
                    <a:pt x="15071" y="41642"/>
                  </a:lnTo>
                  <a:lnTo>
                    <a:pt x="6000" y="54073"/>
                  </a:lnTo>
                  <a:lnTo>
                    <a:pt x="0" y="78028"/>
                  </a:lnTo>
                  <a:lnTo>
                    <a:pt x="1419" y="90353"/>
                  </a:lnTo>
                  <a:lnTo>
                    <a:pt x="8168" y="103242"/>
                  </a:lnTo>
                  <a:lnTo>
                    <a:pt x="14927" y="110378"/>
                  </a:lnTo>
                  <a:lnTo>
                    <a:pt x="24985" y="117078"/>
                  </a:lnTo>
                  <a:lnTo>
                    <a:pt x="30631" y="118230"/>
                  </a:lnTo>
                  <a:lnTo>
                    <a:pt x="42549" y="116687"/>
                  </a:lnTo>
                  <a:lnTo>
                    <a:pt x="56102" y="109869"/>
                  </a:lnTo>
                  <a:lnTo>
                    <a:pt x="76709" y="90479"/>
                  </a:lnTo>
                  <a:lnTo>
                    <a:pt x="84900" y="78600"/>
                  </a:lnTo>
                  <a:lnTo>
                    <a:pt x="100721" y="40405"/>
                  </a:lnTo>
                  <a:lnTo>
                    <a:pt x="100172" y="39598"/>
                  </a:lnTo>
                  <a:lnTo>
                    <a:pt x="96738" y="38700"/>
                  </a:lnTo>
                  <a:lnTo>
                    <a:pt x="95400" y="39520"/>
                  </a:lnTo>
                  <a:lnTo>
                    <a:pt x="94508" y="41124"/>
                  </a:lnTo>
                  <a:lnTo>
                    <a:pt x="93252" y="51261"/>
                  </a:lnTo>
                  <a:lnTo>
                    <a:pt x="92732" y="89615"/>
                  </a:lnTo>
                  <a:lnTo>
                    <a:pt x="94845" y="92512"/>
                  </a:lnTo>
                  <a:lnTo>
                    <a:pt x="102839" y="98554"/>
                  </a:lnTo>
                  <a:lnTo>
                    <a:pt x="106875" y="99531"/>
                  </a:lnTo>
                  <a:lnTo>
                    <a:pt x="110624" y="99123"/>
                  </a:lnTo>
                  <a:lnTo>
                    <a:pt x="118670" y="96906"/>
                  </a:lnTo>
                  <a:lnTo>
                    <a:pt x="141083" y="92661"/>
                  </a:lnTo>
                  <a:lnTo>
                    <a:pt x="160837" y="87001"/>
                  </a:lnTo>
                  <a:lnTo>
                    <a:pt x="178448" y="85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439">
              <a:extLst>
                <a:ext uri="{FF2B5EF4-FFF2-40B4-BE49-F238E27FC236}">
                  <a16:creationId xmlns:a16="http://schemas.microsoft.com/office/drawing/2014/main" id="{DA0863D0-2981-7CA3-4D37-F7E03E337914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4095750" y="1162084"/>
              <a:ext cx="9526" cy="247617"/>
            </a:xfrm>
            <a:custGeom>
              <a:avLst/>
              <a:gdLst/>
              <a:ahLst/>
              <a:cxnLst/>
              <a:rect l="0" t="0" r="0" b="0"/>
              <a:pathLst>
                <a:path w="9526" h="247617">
                  <a:moveTo>
                    <a:pt x="0" y="9491"/>
                  </a:moveTo>
                  <a:lnTo>
                    <a:pt x="0" y="9491"/>
                  </a:lnTo>
                  <a:lnTo>
                    <a:pt x="0" y="4435"/>
                  </a:lnTo>
                  <a:lnTo>
                    <a:pt x="1058" y="2945"/>
                  </a:lnTo>
                  <a:lnTo>
                    <a:pt x="2822" y="1952"/>
                  </a:lnTo>
                  <a:lnTo>
                    <a:pt x="9409" y="0"/>
                  </a:lnTo>
                  <a:lnTo>
                    <a:pt x="9509" y="41415"/>
                  </a:lnTo>
                  <a:lnTo>
                    <a:pt x="6698" y="79981"/>
                  </a:lnTo>
                  <a:lnTo>
                    <a:pt x="1984" y="122099"/>
                  </a:lnTo>
                  <a:lnTo>
                    <a:pt x="392" y="169200"/>
                  </a:lnTo>
                  <a:lnTo>
                    <a:pt x="77" y="209078"/>
                  </a:lnTo>
                  <a:lnTo>
                    <a:pt x="9525" y="247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440">
              <a:extLst>
                <a:ext uri="{FF2B5EF4-FFF2-40B4-BE49-F238E27FC236}">
                  <a16:creationId xmlns:a16="http://schemas.microsoft.com/office/drawing/2014/main" id="{50807E3D-99D8-0792-92B1-0D55195AE061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4219575" y="1138395"/>
              <a:ext cx="19051" cy="290356"/>
            </a:xfrm>
            <a:custGeom>
              <a:avLst/>
              <a:gdLst/>
              <a:ahLst/>
              <a:cxnLst/>
              <a:rect l="0" t="0" r="0" b="0"/>
              <a:pathLst>
                <a:path w="19051" h="290356">
                  <a:moveTo>
                    <a:pt x="0" y="14130"/>
                  </a:moveTo>
                  <a:lnTo>
                    <a:pt x="0" y="14130"/>
                  </a:lnTo>
                  <a:lnTo>
                    <a:pt x="0" y="873"/>
                  </a:lnTo>
                  <a:lnTo>
                    <a:pt x="1058" y="0"/>
                  </a:lnTo>
                  <a:lnTo>
                    <a:pt x="2822" y="477"/>
                  </a:lnTo>
                  <a:lnTo>
                    <a:pt x="5056" y="1853"/>
                  </a:lnTo>
                  <a:lnTo>
                    <a:pt x="5488" y="5945"/>
                  </a:lnTo>
                  <a:lnTo>
                    <a:pt x="932" y="49192"/>
                  </a:lnTo>
                  <a:lnTo>
                    <a:pt x="276" y="90018"/>
                  </a:lnTo>
                  <a:lnTo>
                    <a:pt x="54" y="131582"/>
                  </a:lnTo>
                  <a:lnTo>
                    <a:pt x="1074" y="171462"/>
                  </a:lnTo>
                  <a:lnTo>
                    <a:pt x="7543" y="217756"/>
                  </a:lnTo>
                  <a:lnTo>
                    <a:pt x="9409" y="262727"/>
                  </a:lnTo>
                  <a:lnTo>
                    <a:pt x="19050" y="290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441">
              <a:extLst>
                <a:ext uri="{FF2B5EF4-FFF2-40B4-BE49-F238E27FC236}">
                  <a16:creationId xmlns:a16="http://schemas.microsoft.com/office/drawing/2014/main" id="{00288A1E-C867-CFB7-B5EE-EE04EDF516EB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076700" y="1306249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8201"/>
                  </a:moveTo>
                  <a:lnTo>
                    <a:pt x="0" y="8201"/>
                  </a:lnTo>
                  <a:lnTo>
                    <a:pt x="18364" y="7143"/>
                  </a:lnTo>
                  <a:lnTo>
                    <a:pt x="58314" y="0"/>
                  </a:lnTo>
                  <a:lnTo>
                    <a:pt x="114300" y="8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241">
            <a:extLst>
              <a:ext uri="{FF2B5EF4-FFF2-40B4-BE49-F238E27FC236}">
                <a16:creationId xmlns:a16="http://schemas.microsoft.com/office/drawing/2014/main" id="{A57FA183-4FEF-4386-7983-BFEC130F74E7}"/>
              </a:ext>
            </a:extLst>
          </p:cNvPr>
          <p:cNvGrpSpPr/>
          <p:nvPr/>
        </p:nvGrpSpPr>
        <p:grpSpPr>
          <a:xfrm>
            <a:off x="3314700" y="1114425"/>
            <a:ext cx="447676" cy="243239"/>
            <a:chOff x="3314700" y="1114425"/>
            <a:chExt cx="447676" cy="243239"/>
          </a:xfrm>
        </p:grpSpPr>
        <p:sp>
          <p:nvSpPr>
            <p:cNvPr id="398" name="SMARTInkShape-1442">
              <a:extLst>
                <a:ext uri="{FF2B5EF4-FFF2-40B4-BE49-F238E27FC236}">
                  <a16:creationId xmlns:a16="http://schemas.microsoft.com/office/drawing/2014/main" id="{0B3E3359-D9F2-95A2-6154-CCDEEB4C864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581400" y="1223322"/>
              <a:ext cx="180976" cy="126872"/>
            </a:xfrm>
            <a:custGeom>
              <a:avLst/>
              <a:gdLst/>
              <a:ahLst/>
              <a:cxnLst/>
              <a:rect l="0" t="0" r="0" b="0"/>
              <a:pathLst>
                <a:path w="180976" h="126872">
                  <a:moveTo>
                    <a:pt x="0" y="24453"/>
                  </a:moveTo>
                  <a:lnTo>
                    <a:pt x="0" y="24453"/>
                  </a:lnTo>
                  <a:lnTo>
                    <a:pt x="0" y="19396"/>
                  </a:lnTo>
                  <a:lnTo>
                    <a:pt x="1058" y="17907"/>
                  </a:lnTo>
                  <a:lnTo>
                    <a:pt x="2822" y="16914"/>
                  </a:lnTo>
                  <a:lnTo>
                    <a:pt x="5056" y="16252"/>
                  </a:lnTo>
                  <a:lnTo>
                    <a:pt x="17334" y="6843"/>
                  </a:lnTo>
                  <a:lnTo>
                    <a:pt x="26315" y="4629"/>
                  </a:lnTo>
                  <a:lnTo>
                    <a:pt x="32157" y="473"/>
                  </a:lnTo>
                  <a:lnTo>
                    <a:pt x="34137" y="0"/>
                  </a:lnTo>
                  <a:lnTo>
                    <a:pt x="35458" y="742"/>
                  </a:lnTo>
                  <a:lnTo>
                    <a:pt x="39042" y="5448"/>
                  </a:lnTo>
                  <a:lnTo>
                    <a:pt x="59404" y="31645"/>
                  </a:lnTo>
                  <a:lnTo>
                    <a:pt x="71093" y="74033"/>
                  </a:lnTo>
                  <a:lnTo>
                    <a:pt x="76001" y="117298"/>
                  </a:lnTo>
                  <a:lnTo>
                    <a:pt x="76067" y="121275"/>
                  </a:lnTo>
                  <a:lnTo>
                    <a:pt x="75054" y="123926"/>
                  </a:lnTo>
                  <a:lnTo>
                    <a:pt x="73319" y="125693"/>
                  </a:lnTo>
                  <a:lnTo>
                    <a:pt x="71105" y="126871"/>
                  </a:lnTo>
                  <a:lnTo>
                    <a:pt x="62999" y="125358"/>
                  </a:lnTo>
                  <a:lnTo>
                    <a:pt x="57874" y="123473"/>
                  </a:lnTo>
                  <a:lnTo>
                    <a:pt x="54458" y="120100"/>
                  </a:lnTo>
                  <a:lnTo>
                    <a:pt x="43468" y="88463"/>
                  </a:lnTo>
                  <a:lnTo>
                    <a:pt x="42737" y="83001"/>
                  </a:lnTo>
                  <a:lnTo>
                    <a:pt x="43309" y="79360"/>
                  </a:lnTo>
                  <a:lnTo>
                    <a:pt x="56885" y="63404"/>
                  </a:lnTo>
                  <a:lnTo>
                    <a:pt x="73887" y="45989"/>
                  </a:lnTo>
                  <a:lnTo>
                    <a:pt x="112745" y="28746"/>
                  </a:lnTo>
                  <a:lnTo>
                    <a:pt x="156664" y="16957"/>
                  </a:lnTo>
                  <a:lnTo>
                    <a:pt x="180975" y="14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443">
              <a:extLst>
                <a:ext uri="{FF2B5EF4-FFF2-40B4-BE49-F238E27FC236}">
                  <a16:creationId xmlns:a16="http://schemas.microsoft.com/office/drawing/2014/main" id="{0CFC2B07-870B-2000-7A29-991967D2739F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473665" y="1223508"/>
              <a:ext cx="82777" cy="125781"/>
            </a:xfrm>
            <a:custGeom>
              <a:avLst/>
              <a:gdLst/>
              <a:ahLst/>
              <a:cxnLst/>
              <a:rect l="0" t="0" r="0" b="0"/>
              <a:pathLst>
                <a:path w="82777" h="125781">
                  <a:moveTo>
                    <a:pt x="60110" y="33792"/>
                  </a:moveTo>
                  <a:lnTo>
                    <a:pt x="60110" y="33792"/>
                  </a:lnTo>
                  <a:lnTo>
                    <a:pt x="60110" y="20535"/>
                  </a:lnTo>
                  <a:lnTo>
                    <a:pt x="61168" y="18604"/>
                  </a:lnTo>
                  <a:lnTo>
                    <a:pt x="62932" y="17317"/>
                  </a:lnTo>
                  <a:lnTo>
                    <a:pt x="68311" y="15250"/>
                  </a:lnTo>
                  <a:lnTo>
                    <a:pt x="69047" y="12146"/>
                  </a:lnTo>
                  <a:lnTo>
                    <a:pt x="69242" y="9836"/>
                  </a:lnTo>
                  <a:lnTo>
                    <a:pt x="68315" y="8296"/>
                  </a:lnTo>
                  <a:lnTo>
                    <a:pt x="66638" y="7270"/>
                  </a:lnTo>
                  <a:lnTo>
                    <a:pt x="64462" y="6586"/>
                  </a:lnTo>
                  <a:lnTo>
                    <a:pt x="63011" y="5071"/>
                  </a:lnTo>
                  <a:lnTo>
                    <a:pt x="61399" y="566"/>
                  </a:lnTo>
                  <a:lnTo>
                    <a:pt x="59912" y="0"/>
                  </a:lnTo>
                  <a:lnTo>
                    <a:pt x="57861" y="680"/>
                  </a:lnTo>
                  <a:lnTo>
                    <a:pt x="36853" y="19490"/>
                  </a:lnTo>
                  <a:lnTo>
                    <a:pt x="6064" y="60170"/>
                  </a:lnTo>
                  <a:lnTo>
                    <a:pt x="1855" y="67252"/>
                  </a:lnTo>
                  <a:lnTo>
                    <a:pt x="0" y="86410"/>
                  </a:lnTo>
                  <a:lnTo>
                    <a:pt x="986" y="97446"/>
                  </a:lnTo>
                  <a:lnTo>
                    <a:pt x="7727" y="112530"/>
                  </a:lnTo>
                  <a:lnTo>
                    <a:pt x="12488" y="118034"/>
                  </a:lnTo>
                  <a:lnTo>
                    <a:pt x="23422" y="124150"/>
                  </a:lnTo>
                  <a:lnTo>
                    <a:pt x="29301" y="125780"/>
                  </a:lnTo>
                  <a:lnTo>
                    <a:pt x="44300" y="121948"/>
                  </a:lnTo>
                  <a:lnTo>
                    <a:pt x="52745" y="117963"/>
                  </a:lnTo>
                  <a:lnTo>
                    <a:pt x="64951" y="105068"/>
                  </a:lnTo>
                  <a:lnTo>
                    <a:pt x="77772" y="77136"/>
                  </a:lnTo>
                  <a:lnTo>
                    <a:pt x="82776" y="55172"/>
                  </a:lnTo>
                  <a:lnTo>
                    <a:pt x="81473" y="34828"/>
                  </a:lnTo>
                  <a:lnTo>
                    <a:pt x="69635" y="147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444">
              <a:extLst>
                <a:ext uri="{FF2B5EF4-FFF2-40B4-BE49-F238E27FC236}">
                  <a16:creationId xmlns:a16="http://schemas.microsoft.com/office/drawing/2014/main" id="{B1BF541E-D1C5-7231-E126-34CD96C99464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324225" y="12287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28300" y="8467"/>
                  </a:lnTo>
                  <a:lnTo>
                    <a:pt x="68102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445">
              <a:extLst>
                <a:ext uri="{FF2B5EF4-FFF2-40B4-BE49-F238E27FC236}">
                  <a16:creationId xmlns:a16="http://schemas.microsoft.com/office/drawing/2014/main" id="{CD872C23-A078-825C-DDEE-06AD9DDDE33E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314700" y="111442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9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5056" y="39424"/>
                  </a:lnTo>
                  <a:lnTo>
                    <a:pt x="10361" y="33044"/>
                  </a:lnTo>
                  <a:lnTo>
                    <a:pt x="13257" y="28379"/>
                  </a:lnTo>
                  <a:lnTo>
                    <a:pt x="17305" y="25269"/>
                  </a:lnTo>
                  <a:lnTo>
                    <a:pt x="58808" y="11992"/>
                  </a:lnTo>
                  <a:lnTo>
                    <a:pt x="105783" y="119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446">
              <a:extLst>
                <a:ext uri="{FF2B5EF4-FFF2-40B4-BE49-F238E27FC236}">
                  <a16:creationId xmlns:a16="http://schemas.microsoft.com/office/drawing/2014/main" id="{8CAF4BBA-4C3C-E8FF-BD48-8EB47C5BEB5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324225" y="1162060"/>
              <a:ext cx="19051" cy="195604"/>
            </a:xfrm>
            <a:custGeom>
              <a:avLst/>
              <a:gdLst/>
              <a:ahLst/>
              <a:cxnLst/>
              <a:rect l="0" t="0" r="0" b="0"/>
              <a:pathLst>
                <a:path w="19051" h="195604">
                  <a:moveTo>
                    <a:pt x="0" y="19040"/>
                  </a:moveTo>
                  <a:lnTo>
                    <a:pt x="0" y="19040"/>
                  </a:lnTo>
                  <a:lnTo>
                    <a:pt x="9525" y="9515"/>
                  </a:lnTo>
                  <a:lnTo>
                    <a:pt x="9525" y="24"/>
                  </a:lnTo>
                  <a:lnTo>
                    <a:pt x="14581" y="0"/>
                  </a:lnTo>
                  <a:lnTo>
                    <a:pt x="16071" y="1055"/>
                  </a:lnTo>
                  <a:lnTo>
                    <a:pt x="17064" y="2817"/>
                  </a:lnTo>
                  <a:lnTo>
                    <a:pt x="18657" y="13248"/>
                  </a:lnTo>
                  <a:lnTo>
                    <a:pt x="17914" y="33105"/>
                  </a:lnTo>
                  <a:lnTo>
                    <a:pt x="13539" y="51194"/>
                  </a:lnTo>
                  <a:lnTo>
                    <a:pt x="15889" y="69960"/>
                  </a:lnTo>
                  <a:lnTo>
                    <a:pt x="12939" y="88926"/>
                  </a:lnTo>
                  <a:lnTo>
                    <a:pt x="18599" y="133342"/>
                  </a:lnTo>
                  <a:lnTo>
                    <a:pt x="19047" y="180891"/>
                  </a:lnTo>
                  <a:lnTo>
                    <a:pt x="19050" y="195603"/>
                  </a:lnTo>
                  <a:lnTo>
                    <a:pt x="19050" y="1904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242">
            <a:extLst>
              <a:ext uri="{FF2B5EF4-FFF2-40B4-BE49-F238E27FC236}">
                <a16:creationId xmlns:a16="http://schemas.microsoft.com/office/drawing/2014/main" id="{97BFBF29-D1FA-DC2F-C3AD-3D8CE45319CB}"/>
              </a:ext>
            </a:extLst>
          </p:cNvPr>
          <p:cNvGrpSpPr/>
          <p:nvPr/>
        </p:nvGrpSpPr>
        <p:grpSpPr>
          <a:xfrm>
            <a:off x="2781300" y="4495800"/>
            <a:ext cx="2085976" cy="1722733"/>
            <a:chOff x="2781300" y="4495800"/>
            <a:chExt cx="2085976" cy="1722733"/>
          </a:xfrm>
        </p:grpSpPr>
        <p:sp>
          <p:nvSpPr>
            <p:cNvPr id="404" name="SMARTInkShape-1447">
              <a:extLst>
                <a:ext uri="{FF2B5EF4-FFF2-40B4-BE49-F238E27FC236}">
                  <a16:creationId xmlns:a16="http://schemas.microsoft.com/office/drawing/2014/main" id="{57C53AB8-AD86-35E4-B0E3-D38184DCFE3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629025" y="4795112"/>
              <a:ext cx="485776" cy="291239"/>
            </a:xfrm>
            <a:custGeom>
              <a:avLst/>
              <a:gdLst/>
              <a:ahLst/>
              <a:cxnLst/>
              <a:rect l="0" t="0" r="0" b="0"/>
              <a:pathLst>
                <a:path w="485776" h="291239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3175" y="0"/>
                  </a:lnTo>
                  <a:lnTo>
                    <a:pt x="15169" y="2344"/>
                  </a:lnTo>
                  <a:lnTo>
                    <a:pt x="60715" y="25796"/>
                  </a:lnTo>
                  <a:lnTo>
                    <a:pt x="106969" y="56454"/>
                  </a:lnTo>
                  <a:lnTo>
                    <a:pt x="152689" y="88060"/>
                  </a:lnTo>
                  <a:lnTo>
                    <a:pt x="200063" y="119791"/>
                  </a:lnTo>
                  <a:lnTo>
                    <a:pt x="243189" y="145189"/>
                  </a:lnTo>
                  <a:lnTo>
                    <a:pt x="284869" y="170588"/>
                  </a:lnTo>
                  <a:lnTo>
                    <a:pt x="323676" y="195988"/>
                  </a:lnTo>
                  <a:lnTo>
                    <a:pt x="370394" y="221192"/>
                  </a:lnTo>
                  <a:lnTo>
                    <a:pt x="410896" y="250356"/>
                  </a:lnTo>
                  <a:lnTo>
                    <a:pt x="485775" y="291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448">
              <a:extLst>
                <a:ext uri="{FF2B5EF4-FFF2-40B4-BE49-F238E27FC236}">
                  <a16:creationId xmlns:a16="http://schemas.microsoft.com/office/drawing/2014/main" id="{C089D9CB-694E-D0BE-DF4D-C4BE87EA9CD6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381375" y="4981575"/>
              <a:ext cx="542926" cy="390526"/>
            </a:xfrm>
            <a:custGeom>
              <a:avLst/>
              <a:gdLst/>
              <a:ahLst/>
              <a:cxnLst/>
              <a:rect l="0" t="0" r="0" b="0"/>
              <a:pathLst>
                <a:path w="542926" h="390526">
                  <a:moveTo>
                    <a:pt x="0" y="0"/>
                  </a:moveTo>
                  <a:lnTo>
                    <a:pt x="0" y="0"/>
                  </a:lnTo>
                  <a:lnTo>
                    <a:pt x="46134" y="22120"/>
                  </a:lnTo>
                  <a:lnTo>
                    <a:pt x="91987" y="55479"/>
                  </a:lnTo>
                  <a:lnTo>
                    <a:pt x="138368" y="92207"/>
                  </a:lnTo>
                  <a:lnTo>
                    <a:pt x="181636" y="131382"/>
                  </a:lnTo>
                  <a:lnTo>
                    <a:pt x="228687" y="172445"/>
                  </a:lnTo>
                  <a:lnTo>
                    <a:pt x="276237" y="214150"/>
                  </a:lnTo>
                  <a:lnTo>
                    <a:pt x="320873" y="248558"/>
                  </a:lnTo>
                  <a:lnTo>
                    <a:pt x="364185" y="283107"/>
                  </a:lnTo>
                  <a:lnTo>
                    <a:pt x="408135" y="310628"/>
                  </a:lnTo>
                  <a:lnTo>
                    <a:pt x="449507" y="337505"/>
                  </a:lnTo>
                  <a:lnTo>
                    <a:pt x="490316" y="362115"/>
                  </a:lnTo>
                  <a:lnTo>
                    <a:pt x="542925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449">
              <a:extLst>
                <a:ext uri="{FF2B5EF4-FFF2-40B4-BE49-F238E27FC236}">
                  <a16:creationId xmlns:a16="http://schemas.microsoft.com/office/drawing/2014/main" id="{683D5057-9071-7B2C-6BA1-D474B2AA504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114675" y="5280887"/>
              <a:ext cx="619126" cy="310289"/>
            </a:xfrm>
            <a:custGeom>
              <a:avLst/>
              <a:gdLst/>
              <a:ahLst/>
              <a:cxnLst/>
              <a:rect l="0" t="0" r="0" b="0"/>
              <a:pathLst>
                <a:path w="619126" h="3102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2117" y="0"/>
                  </a:lnTo>
                  <a:lnTo>
                    <a:pt x="46135" y="15435"/>
                  </a:lnTo>
                  <a:lnTo>
                    <a:pt x="87900" y="32853"/>
                  </a:lnTo>
                  <a:lnTo>
                    <a:pt x="131760" y="55577"/>
                  </a:lnTo>
                  <a:lnTo>
                    <a:pt x="178779" y="84096"/>
                  </a:lnTo>
                  <a:lnTo>
                    <a:pt x="218641" y="110111"/>
                  </a:lnTo>
                  <a:lnTo>
                    <a:pt x="257089" y="135633"/>
                  </a:lnTo>
                  <a:lnTo>
                    <a:pt x="301804" y="161058"/>
                  </a:lnTo>
                  <a:lnTo>
                    <a:pt x="345130" y="186462"/>
                  </a:lnTo>
                  <a:lnTo>
                    <a:pt x="381661" y="205513"/>
                  </a:lnTo>
                  <a:lnTo>
                    <a:pt x="419296" y="224563"/>
                  </a:lnTo>
                  <a:lnTo>
                    <a:pt x="464882" y="249963"/>
                  </a:lnTo>
                  <a:lnTo>
                    <a:pt x="505520" y="268817"/>
                  </a:lnTo>
                  <a:lnTo>
                    <a:pt x="550392" y="289004"/>
                  </a:lnTo>
                  <a:lnTo>
                    <a:pt x="592199" y="305761"/>
                  </a:lnTo>
                  <a:lnTo>
                    <a:pt x="619125" y="310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450">
              <a:extLst>
                <a:ext uri="{FF2B5EF4-FFF2-40B4-BE49-F238E27FC236}">
                  <a16:creationId xmlns:a16="http://schemas.microsoft.com/office/drawing/2014/main" id="{15AB02BD-3D62-6ED5-234D-BFFB4F00A654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924567" y="5458217"/>
              <a:ext cx="456809" cy="247259"/>
            </a:xfrm>
            <a:custGeom>
              <a:avLst/>
              <a:gdLst/>
              <a:ahLst/>
              <a:cxnLst/>
              <a:rect l="0" t="0" r="0" b="0"/>
              <a:pathLst>
                <a:path w="456809" h="247259">
                  <a:moveTo>
                    <a:pt x="9133" y="9133"/>
                  </a:moveTo>
                  <a:lnTo>
                    <a:pt x="9133" y="9133"/>
                  </a:lnTo>
                  <a:lnTo>
                    <a:pt x="0" y="0"/>
                  </a:lnTo>
                  <a:lnTo>
                    <a:pt x="39729" y="23482"/>
                  </a:lnTo>
                  <a:lnTo>
                    <a:pt x="80543" y="53800"/>
                  </a:lnTo>
                  <a:lnTo>
                    <a:pt x="127572" y="88346"/>
                  </a:lnTo>
                  <a:lnTo>
                    <a:pt x="171603" y="112176"/>
                  </a:lnTo>
                  <a:lnTo>
                    <a:pt x="215932" y="135133"/>
                  </a:lnTo>
                  <a:lnTo>
                    <a:pt x="239740" y="149830"/>
                  </a:lnTo>
                  <a:lnTo>
                    <a:pt x="285623" y="174142"/>
                  </a:lnTo>
                  <a:lnTo>
                    <a:pt x="320688" y="192285"/>
                  </a:lnTo>
                  <a:lnTo>
                    <a:pt x="355902" y="214542"/>
                  </a:lnTo>
                  <a:lnTo>
                    <a:pt x="397489" y="234473"/>
                  </a:lnTo>
                  <a:lnTo>
                    <a:pt x="441269" y="245996"/>
                  </a:lnTo>
                  <a:lnTo>
                    <a:pt x="456808" y="247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451">
              <a:extLst>
                <a:ext uri="{FF2B5EF4-FFF2-40B4-BE49-F238E27FC236}">
                  <a16:creationId xmlns:a16="http://schemas.microsoft.com/office/drawing/2014/main" id="{76D8B9BC-358C-1629-2D34-81D48E6EF2F3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724400" y="61150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4240" y="16228"/>
                  </a:lnTo>
                  <a:lnTo>
                    <a:pt x="89400" y="10113"/>
                  </a:lnTo>
                  <a:lnTo>
                    <a:pt x="105350" y="872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452">
              <a:extLst>
                <a:ext uri="{FF2B5EF4-FFF2-40B4-BE49-F238E27FC236}">
                  <a16:creationId xmlns:a16="http://schemas.microsoft.com/office/drawing/2014/main" id="{1C25C1D8-C465-38D5-8473-763509FE50C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734559" y="6057900"/>
              <a:ext cx="104142" cy="160633"/>
            </a:xfrm>
            <a:custGeom>
              <a:avLst/>
              <a:gdLst/>
              <a:ahLst/>
              <a:cxnLst/>
              <a:rect l="0" t="0" r="0" b="0"/>
              <a:pathLst>
                <a:path w="104142" h="160633">
                  <a:moveTo>
                    <a:pt x="27941" y="0"/>
                  </a:moveTo>
                  <a:lnTo>
                    <a:pt x="27941" y="0"/>
                  </a:lnTo>
                  <a:lnTo>
                    <a:pt x="32997" y="0"/>
                  </a:lnTo>
                  <a:lnTo>
                    <a:pt x="34486" y="2117"/>
                  </a:lnTo>
                  <a:lnTo>
                    <a:pt x="36583" y="16267"/>
                  </a:lnTo>
                  <a:lnTo>
                    <a:pt x="36146" y="40098"/>
                  </a:lnTo>
                  <a:lnTo>
                    <a:pt x="26684" y="82333"/>
                  </a:lnTo>
                  <a:lnTo>
                    <a:pt x="4186" y="125226"/>
                  </a:lnTo>
                  <a:lnTo>
                    <a:pt x="318" y="141897"/>
                  </a:lnTo>
                  <a:lnTo>
                    <a:pt x="0" y="145398"/>
                  </a:lnTo>
                  <a:lnTo>
                    <a:pt x="2471" y="152110"/>
                  </a:lnTo>
                  <a:lnTo>
                    <a:pt x="4611" y="155382"/>
                  </a:lnTo>
                  <a:lnTo>
                    <a:pt x="8155" y="157563"/>
                  </a:lnTo>
                  <a:lnTo>
                    <a:pt x="24312" y="160632"/>
                  </a:lnTo>
                  <a:lnTo>
                    <a:pt x="48739" y="160484"/>
                  </a:lnTo>
                  <a:lnTo>
                    <a:pt x="104141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453">
              <a:extLst>
                <a:ext uri="{FF2B5EF4-FFF2-40B4-BE49-F238E27FC236}">
                  <a16:creationId xmlns:a16="http://schemas.microsoft.com/office/drawing/2014/main" id="{E9761F1D-DF68-2369-20B2-1A1A4A0DC0BC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648200" y="6078783"/>
              <a:ext cx="65704" cy="112468"/>
            </a:xfrm>
            <a:custGeom>
              <a:avLst/>
              <a:gdLst/>
              <a:ahLst/>
              <a:cxnLst/>
              <a:rect l="0" t="0" r="0" b="0"/>
              <a:pathLst>
                <a:path w="65704" h="112468">
                  <a:moveTo>
                    <a:pt x="57150" y="26742"/>
                  </a:moveTo>
                  <a:lnTo>
                    <a:pt x="57150" y="26742"/>
                  </a:lnTo>
                  <a:lnTo>
                    <a:pt x="57150" y="4352"/>
                  </a:lnTo>
                  <a:lnTo>
                    <a:pt x="56092" y="2290"/>
                  </a:lnTo>
                  <a:lnTo>
                    <a:pt x="54328" y="916"/>
                  </a:lnTo>
                  <a:lnTo>
                    <a:pt x="52094" y="0"/>
                  </a:lnTo>
                  <a:lnTo>
                    <a:pt x="33780" y="3767"/>
                  </a:lnTo>
                  <a:lnTo>
                    <a:pt x="18358" y="11585"/>
                  </a:lnTo>
                  <a:lnTo>
                    <a:pt x="7086" y="20606"/>
                  </a:lnTo>
                  <a:lnTo>
                    <a:pt x="3149" y="26837"/>
                  </a:lnTo>
                  <a:lnTo>
                    <a:pt x="2099" y="29980"/>
                  </a:lnTo>
                  <a:lnTo>
                    <a:pt x="3756" y="39118"/>
                  </a:lnTo>
                  <a:lnTo>
                    <a:pt x="10638" y="53339"/>
                  </a:lnTo>
                  <a:lnTo>
                    <a:pt x="15311" y="60788"/>
                  </a:lnTo>
                  <a:lnTo>
                    <a:pt x="17388" y="67625"/>
                  </a:lnTo>
                  <a:lnTo>
                    <a:pt x="23956" y="74192"/>
                  </a:lnTo>
                  <a:lnTo>
                    <a:pt x="59282" y="99760"/>
                  </a:lnTo>
                  <a:lnTo>
                    <a:pt x="65703" y="110585"/>
                  </a:lnTo>
                  <a:lnTo>
                    <a:pt x="60599" y="111630"/>
                  </a:lnTo>
                  <a:lnTo>
                    <a:pt x="0" y="11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454">
              <a:extLst>
                <a:ext uri="{FF2B5EF4-FFF2-40B4-BE49-F238E27FC236}">
                  <a16:creationId xmlns:a16="http://schemas.microsoft.com/office/drawing/2014/main" id="{0EC03C4E-DA00-5EC2-94E3-CA2D73353A6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486275" y="6077460"/>
              <a:ext cx="123826" cy="94741"/>
            </a:xfrm>
            <a:custGeom>
              <a:avLst/>
              <a:gdLst/>
              <a:ahLst/>
              <a:cxnLst/>
              <a:rect l="0" t="0" r="0" b="0"/>
              <a:pathLst>
                <a:path w="123826" h="94741">
                  <a:moveTo>
                    <a:pt x="0" y="18540"/>
                  </a:moveTo>
                  <a:lnTo>
                    <a:pt x="0" y="18540"/>
                  </a:lnTo>
                  <a:lnTo>
                    <a:pt x="5056" y="23596"/>
                  </a:lnTo>
                  <a:lnTo>
                    <a:pt x="13183" y="26079"/>
                  </a:lnTo>
                  <a:lnTo>
                    <a:pt x="55485" y="27890"/>
                  </a:lnTo>
                  <a:lnTo>
                    <a:pt x="87623" y="26984"/>
                  </a:lnTo>
                  <a:lnTo>
                    <a:pt x="104043" y="18931"/>
                  </a:lnTo>
                  <a:lnTo>
                    <a:pt x="104559" y="13600"/>
                  </a:lnTo>
                  <a:lnTo>
                    <a:pt x="102514" y="11013"/>
                  </a:lnTo>
                  <a:lnTo>
                    <a:pt x="90582" y="3375"/>
                  </a:lnTo>
                  <a:lnTo>
                    <a:pt x="78815" y="641"/>
                  </a:lnTo>
                  <a:lnTo>
                    <a:pt x="68190" y="0"/>
                  </a:lnTo>
                  <a:lnTo>
                    <a:pt x="56412" y="5361"/>
                  </a:lnTo>
                  <a:lnTo>
                    <a:pt x="45180" y="14800"/>
                  </a:lnTo>
                  <a:lnTo>
                    <a:pt x="36660" y="26050"/>
                  </a:lnTo>
                  <a:lnTo>
                    <a:pt x="32169" y="40928"/>
                  </a:lnTo>
                  <a:lnTo>
                    <a:pt x="31231" y="57066"/>
                  </a:lnTo>
                  <a:lnTo>
                    <a:pt x="34342" y="71292"/>
                  </a:lnTo>
                  <a:lnTo>
                    <a:pt x="42073" y="81849"/>
                  </a:lnTo>
                  <a:lnTo>
                    <a:pt x="47099" y="86146"/>
                  </a:lnTo>
                  <a:lnTo>
                    <a:pt x="61149" y="90920"/>
                  </a:lnTo>
                  <a:lnTo>
                    <a:pt x="123825" y="947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455">
              <a:extLst>
                <a:ext uri="{FF2B5EF4-FFF2-40B4-BE49-F238E27FC236}">
                  <a16:creationId xmlns:a16="http://schemas.microsoft.com/office/drawing/2014/main" id="{885EFF4F-2F9B-2ED9-721C-3F7118D18CC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362450" y="60864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49371" y="886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456">
              <a:extLst>
                <a:ext uri="{FF2B5EF4-FFF2-40B4-BE49-F238E27FC236}">
                  <a16:creationId xmlns:a16="http://schemas.microsoft.com/office/drawing/2014/main" id="{7FCE2FA8-E116-0876-B99B-8C893238313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383368" y="6048883"/>
              <a:ext cx="93383" cy="137218"/>
            </a:xfrm>
            <a:custGeom>
              <a:avLst/>
              <a:gdLst/>
              <a:ahLst/>
              <a:cxnLst/>
              <a:rect l="0" t="0" r="0" b="0"/>
              <a:pathLst>
                <a:path w="93383" h="137218">
                  <a:moveTo>
                    <a:pt x="36232" y="18542"/>
                  </a:moveTo>
                  <a:lnTo>
                    <a:pt x="36232" y="18542"/>
                  </a:lnTo>
                  <a:lnTo>
                    <a:pt x="36232" y="0"/>
                  </a:lnTo>
                  <a:lnTo>
                    <a:pt x="19985" y="41716"/>
                  </a:lnTo>
                  <a:lnTo>
                    <a:pt x="4434" y="85760"/>
                  </a:lnTo>
                  <a:lnTo>
                    <a:pt x="0" y="108896"/>
                  </a:lnTo>
                  <a:lnTo>
                    <a:pt x="1784" y="119731"/>
                  </a:lnTo>
                  <a:lnTo>
                    <a:pt x="3742" y="124100"/>
                  </a:lnTo>
                  <a:lnTo>
                    <a:pt x="6105" y="127014"/>
                  </a:lnTo>
                  <a:lnTo>
                    <a:pt x="25628" y="137130"/>
                  </a:lnTo>
                  <a:lnTo>
                    <a:pt x="37163" y="137217"/>
                  </a:lnTo>
                  <a:lnTo>
                    <a:pt x="62617" y="131301"/>
                  </a:lnTo>
                  <a:lnTo>
                    <a:pt x="93382" y="1137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457">
              <a:extLst>
                <a:ext uri="{FF2B5EF4-FFF2-40B4-BE49-F238E27FC236}">
                  <a16:creationId xmlns:a16="http://schemas.microsoft.com/office/drawing/2014/main" id="{2661F471-03E6-515E-CB8F-1803D44731F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276725" y="5878376"/>
              <a:ext cx="114301" cy="27125"/>
            </a:xfrm>
            <a:custGeom>
              <a:avLst/>
              <a:gdLst/>
              <a:ahLst/>
              <a:cxnLst/>
              <a:rect l="0" t="0" r="0" b="0"/>
              <a:pathLst>
                <a:path w="114301" h="27125">
                  <a:moveTo>
                    <a:pt x="0" y="27124"/>
                  </a:moveTo>
                  <a:lnTo>
                    <a:pt x="0" y="27124"/>
                  </a:lnTo>
                  <a:lnTo>
                    <a:pt x="5056" y="22068"/>
                  </a:lnTo>
                  <a:lnTo>
                    <a:pt x="10361" y="19585"/>
                  </a:lnTo>
                  <a:lnTo>
                    <a:pt x="52703" y="5892"/>
                  </a:lnTo>
                  <a:lnTo>
                    <a:pt x="81671" y="0"/>
                  </a:lnTo>
                  <a:lnTo>
                    <a:pt x="114300" y="8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458">
              <a:extLst>
                <a:ext uri="{FF2B5EF4-FFF2-40B4-BE49-F238E27FC236}">
                  <a16:creationId xmlns:a16="http://schemas.microsoft.com/office/drawing/2014/main" id="{D366DA91-DA5E-0A7F-9A7F-1DE968A96CB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240666" y="5810688"/>
              <a:ext cx="140835" cy="161488"/>
            </a:xfrm>
            <a:custGeom>
              <a:avLst/>
              <a:gdLst/>
              <a:ahLst/>
              <a:cxnLst/>
              <a:rect l="0" t="0" r="0" b="0"/>
              <a:pathLst>
                <a:path w="140835" h="161488">
                  <a:moveTo>
                    <a:pt x="7484" y="37662"/>
                  </a:moveTo>
                  <a:lnTo>
                    <a:pt x="7484" y="37662"/>
                  </a:lnTo>
                  <a:lnTo>
                    <a:pt x="7484" y="29461"/>
                  </a:lnTo>
                  <a:lnTo>
                    <a:pt x="20741" y="14996"/>
                  </a:lnTo>
                  <a:lnTo>
                    <a:pt x="26782" y="11712"/>
                  </a:lnTo>
                  <a:lnTo>
                    <a:pt x="71591" y="219"/>
                  </a:lnTo>
                  <a:lnTo>
                    <a:pt x="75622" y="0"/>
                  </a:lnTo>
                  <a:lnTo>
                    <a:pt x="78310" y="1971"/>
                  </a:lnTo>
                  <a:lnTo>
                    <a:pt x="81296" y="9805"/>
                  </a:lnTo>
                  <a:lnTo>
                    <a:pt x="77920" y="31171"/>
                  </a:lnTo>
                  <a:lnTo>
                    <a:pt x="59693" y="72325"/>
                  </a:lnTo>
                  <a:lnTo>
                    <a:pt x="29476" y="114872"/>
                  </a:lnTo>
                  <a:lnTo>
                    <a:pt x="19727" y="124894"/>
                  </a:lnTo>
                  <a:lnTo>
                    <a:pt x="4847" y="136385"/>
                  </a:lnTo>
                  <a:lnTo>
                    <a:pt x="1020" y="142569"/>
                  </a:lnTo>
                  <a:lnTo>
                    <a:pt x="0" y="145700"/>
                  </a:lnTo>
                  <a:lnTo>
                    <a:pt x="378" y="148846"/>
                  </a:lnTo>
                  <a:lnTo>
                    <a:pt x="3620" y="155163"/>
                  </a:lnTo>
                  <a:lnTo>
                    <a:pt x="7025" y="157271"/>
                  </a:lnTo>
                  <a:lnTo>
                    <a:pt x="16452" y="159613"/>
                  </a:lnTo>
                  <a:lnTo>
                    <a:pt x="27698" y="157833"/>
                  </a:lnTo>
                  <a:lnTo>
                    <a:pt x="41868" y="154571"/>
                  </a:lnTo>
                  <a:lnTo>
                    <a:pt x="88404" y="152115"/>
                  </a:lnTo>
                  <a:lnTo>
                    <a:pt x="90006" y="152064"/>
                  </a:lnTo>
                  <a:lnTo>
                    <a:pt x="140834" y="161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459">
              <a:extLst>
                <a:ext uri="{FF2B5EF4-FFF2-40B4-BE49-F238E27FC236}">
                  <a16:creationId xmlns:a16="http://schemas.microsoft.com/office/drawing/2014/main" id="{CC75BD96-5B28-20D1-98EC-F1484E9BBC4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295884" y="5257916"/>
              <a:ext cx="18942" cy="514235"/>
            </a:xfrm>
            <a:custGeom>
              <a:avLst/>
              <a:gdLst/>
              <a:ahLst/>
              <a:cxnLst/>
              <a:rect l="0" t="0" r="0" b="0"/>
              <a:pathLst>
                <a:path w="18942" h="514235">
                  <a:moveTo>
                    <a:pt x="18941" y="9409"/>
                  </a:moveTo>
                  <a:lnTo>
                    <a:pt x="18941" y="9409"/>
                  </a:lnTo>
                  <a:lnTo>
                    <a:pt x="18941" y="0"/>
                  </a:lnTo>
                  <a:lnTo>
                    <a:pt x="18941" y="38950"/>
                  </a:lnTo>
                  <a:lnTo>
                    <a:pt x="17883" y="75195"/>
                  </a:lnTo>
                  <a:lnTo>
                    <a:pt x="12395" y="116861"/>
                  </a:lnTo>
                  <a:lnTo>
                    <a:pt x="10299" y="152371"/>
                  </a:lnTo>
                  <a:lnTo>
                    <a:pt x="9678" y="194407"/>
                  </a:lnTo>
                  <a:lnTo>
                    <a:pt x="8435" y="235203"/>
                  </a:lnTo>
                  <a:lnTo>
                    <a:pt x="2893" y="280334"/>
                  </a:lnTo>
                  <a:lnTo>
                    <a:pt x="780" y="325103"/>
                  </a:lnTo>
                  <a:lnTo>
                    <a:pt x="67" y="366926"/>
                  </a:lnTo>
                  <a:lnTo>
                    <a:pt x="972" y="409070"/>
                  </a:lnTo>
                  <a:lnTo>
                    <a:pt x="8095" y="438858"/>
                  </a:lnTo>
                  <a:lnTo>
                    <a:pt x="3668" y="465478"/>
                  </a:lnTo>
                  <a:lnTo>
                    <a:pt x="4526" y="469029"/>
                  </a:lnTo>
                  <a:lnTo>
                    <a:pt x="7242" y="474035"/>
                  </a:lnTo>
                  <a:lnTo>
                    <a:pt x="8450" y="479788"/>
                  </a:lnTo>
                  <a:lnTo>
                    <a:pt x="7714" y="482803"/>
                  </a:lnTo>
                  <a:lnTo>
                    <a:pt x="1130" y="493344"/>
                  </a:lnTo>
                  <a:lnTo>
                    <a:pt x="0" y="508280"/>
                  </a:lnTo>
                  <a:lnTo>
                    <a:pt x="1022" y="510264"/>
                  </a:lnTo>
                  <a:lnTo>
                    <a:pt x="2762" y="511588"/>
                  </a:lnTo>
                  <a:lnTo>
                    <a:pt x="9416" y="514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460">
              <a:extLst>
                <a:ext uri="{FF2B5EF4-FFF2-40B4-BE49-F238E27FC236}">
                  <a16:creationId xmlns:a16="http://schemas.microsoft.com/office/drawing/2014/main" id="{D79954AC-43A5-35A2-F247-E27C6069DA6D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734435" y="5791211"/>
              <a:ext cx="141513" cy="141302"/>
            </a:xfrm>
            <a:custGeom>
              <a:avLst/>
              <a:gdLst/>
              <a:ahLst/>
              <a:cxnLst/>
              <a:rect l="0" t="0" r="0" b="0"/>
              <a:pathLst>
                <a:path w="141513" h="141302">
                  <a:moveTo>
                    <a:pt x="46990" y="28564"/>
                  </a:moveTo>
                  <a:lnTo>
                    <a:pt x="46990" y="28564"/>
                  </a:lnTo>
                  <a:lnTo>
                    <a:pt x="41934" y="28564"/>
                  </a:lnTo>
                  <a:lnTo>
                    <a:pt x="40444" y="27506"/>
                  </a:lnTo>
                  <a:lnTo>
                    <a:pt x="39451" y="25742"/>
                  </a:lnTo>
                  <a:lnTo>
                    <a:pt x="38789" y="23508"/>
                  </a:lnTo>
                  <a:lnTo>
                    <a:pt x="37289" y="22019"/>
                  </a:lnTo>
                  <a:lnTo>
                    <a:pt x="32801" y="20363"/>
                  </a:lnTo>
                  <a:lnTo>
                    <a:pt x="31180" y="20980"/>
                  </a:lnTo>
                  <a:lnTo>
                    <a:pt x="30100" y="22451"/>
                  </a:lnTo>
                  <a:lnTo>
                    <a:pt x="29381" y="24488"/>
                  </a:lnTo>
                  <a:lnTo>
                    <a:pt x="6608" y="54721"/>
                  </a:lnTo>
                  <a:lnTo>
                    <a:pt x="1511" y="73239"/>
                  </a:lnTo>
                  <a:lnTo>
                    <a:pt x="0" y="97188"/>
                  </a:lnTo>
                  <a:lnTo>
                    <a:pt x="5292" y="112334"/>
                  </a:lnTo>
                  <a:lnTo>
                    <a:pt x="14699" y="125062"/>
                  </a:lnTo>
                  <a:lnTo>
                    <a:pt x="25935" y="134246"/>
                  </a:lnTo>
                  <a:lnTo>
                    <a:pt x="54275" y="140311"/>
                  </a:lnTo>
                  <a:lnTo>
                    <a:pt x="86569" y="141301"/>
                  </a:lnTo>
                  <a:lnTo>
                    <a:pt x="119792" y="129540"/>
                  </a:lnTo>
                  <a:lnTo>
                    <a:pt x="133942" y="120455"/>
                  </a:lnTo>
                  <a:lnTo>
                    <a:pt x="136708" y="116283"/>
                  </a:lnTo>
                  <a:lnTo>
                    <a:pt x="140601" y="100298"/>
                  </a:lnTo>
                  <a:lnTo>
                    <a:pt x="141512" y="88315"/>
                  </a:lnTo>
                  <a:lnTo>
                    <a:pt x="139094" y="78756"/>
                  </a:lnTo>
                  <a:lnTo>
                    <a:pt x="135550" y="70980"/>
                  </a:lnTo>
                  <a:lnTo>
                    <a:pt x="128032" y="49058"/>
                  </a:lnTo>
                  <a:lnTo>
                    <a:pt x="116288" y="29172"/>
                  </a:lnTo>
                  <a:lnTo>
                    <a:pt x="115414" y="25794"/>
                  </a:lnTo>
                  <a:lnTo>
                    <a:pt x="113772" y="23542"/>
                  </a:lnTo>
                  <a:lnTo>
                    <a:pt x="111621" y="22042"/>
                  </a:lnTo>
                  <a:lnTo>
                    <a:pt x="109127" y="21040"/>
                  </a:lnTo>
                  <a:lnTo>
                    <a:pt x="107465" y="19315"/>
                  </a:lnTo>
                  <a:lnTo>
                    <a:pt x="105618" y="14575"/>
                  </a:lnTo>
                  <a:lnTo>
                    <a:pt x="104067" y="12889"/>
                  </a:lnTo>
                  <a:lnTo>
                    <a:pt x="85202" y="958"/>
                  </a:lnTo>
                  <a:lnTo>
                    <a:pt x="45104" y="0"/>
                  </a:lnTo>
                  <a:lnTo>
                    <a:pt x="38037" y="2816"/>
                  </a:lnTo>
                  <a:lnTo>
                    <a:pt x="34672" y="5049"/>
                  </a:lnTo>
                  <a:lnTo>
                    <a:pt x="16178" y="9690"/>
                  </a:lnTo>
                  <a:lnTo>
                    <a:pt x="13748" y="11748"/>
                  </a:lnTo>
                  <a:lnTo>
                    <a:pt x="9174" y="18612"/>
                  </a:lnTo>
                  <a:lnTo>
                    <a:pt x="8890" y="19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461">
              <a:extLst>
                <a:ext uri="{FF2B5EF4-FFF2-40B4-BE49-F238E27FC236}">
                  <a16:creationId xmlns:a16="http://schemas.microsoft.com/office/drawing/2014/main" id="{093C036A-8C84-7980-117F-0441B3F99B9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810000" y="5572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462">
              <a:extLst>
                <a:ext uri="{FF2B5EF4-FFF2-40B4-BE49-F238E27FC236}">
                  <a16:creationId xmlns:a16="http://schemas.microsoft.com/office/drawing/2014/main" id="{940BC74E-2586-11B6-F801-15F73821C183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810000" y="5505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463">
              <a:extLst>
                <a:ext uri="{FF2B5EF4-FFF2-40B4-BE49-F238E27FC236}">
                  <a16:creationId xmlns:a16="http://schemas.microsoft.com/office/drawing/2014/main" id="{0D8D9562-B622-BAB2-3C1A-A001E5E7397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790950" y="53530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464">
              <a:extLst>
                <a:ext uri="{FF2B5EF4-FFF2-40B4-BE49-F238E27FC236}">
                  <a16:creationId xmlns:a16="http://schemas.microsoft.com/office/drawing/2014/main" id="{15077A07-8B99-2C21-850D-4DDCFB29DCC4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3762375" y="52197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465">
              <a:extLst>
                <a:ext uri="{FF2B5EF4-FFF2-40B4-BE49-F238E27FC236}">
                  <a16:creationId xmlns:a16="http://schemas.microsoft.com/office/drawing/2014/main" id="{D1E6B4E3-BEDB-961E-A4C2-ECC7453EA6FC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762375" y="50673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466">
              <a:extLst>
                <a:ext uri="{FF2B5EF4-FFF2-40B4-BE49-F238E27FC236}">
                  <a16:creationId xmlns:a16="http://schemas.microsoft.com/office/drawing/2014/main" id="{3BD7F7EA-3DDE-3EA1-FA84-C85F496E36D6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743325" y="48958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467">
              <a:extLst>
                <a:ext uri="{FF2B5EF4-FFF2-40B4-BE49-F238E27FC236}">
                  <a16:creationId xmlns:a16="http://schemas.microsoft.com/office/drawing/2014/main" id="{06578B24-5F09-B633-87A3-4098AEA71A1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3733800" y="46672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7992" y="15210"/>
                  </a:lnTo>
                  <a:lnTo>
                    <a:pt x="9349" y="4235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468">
              <a:extLst>
                <a:ext uri="{FF2B5EF4-FFF2-40B4-BE49-F238E27FC236}">
                  <a16:creationId xmlns:a16="http://schemas.microsoft.com/office/drawing/2014/main" id="{E8A9F843-9A66-27BB-D290-A91D9F27B9F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733800" y="4495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469">
              <a:extLst>
                <a:ext uri="{FF2B5EF4-FFF2-40B4-BE49-F238E27FC236}">
                  <a16:creationId xmlns:a16="http://schemas.microsoft.com/office/drawing/2014/main" id="{383F3173-F820-DEA7-9A4A-D9C61A1CE6B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781300" y="4591178"/>
              <a:ext cx="1942957" cy="971423"/>
            </a:xfrm>
            <a:custGeom>
              <a:avLst/>
              <a:gdLst/>
              <a:ahLst/>
              <a:cxnLst/>
              <a:rect l="0" t="0" r="0" b="0"/>
              <a:pathLst>
                <a:path w="1942957" h="971423">
                  <a:moveTo>
                    <a:pt x="0" y="971422"/>
                  </a:moveTo>
                  <a:lnTo>
                    <a:pt x="0" y="971422"/>
                  </a:lnTo>
                  <a:lnTo>
                    <a:pt x="30867" y="971422"/>
                  </a:lnTo>
                  <a:lnTo>
                    <a:pt x="75658" y="961721"/>
                  </a:lnTo>
                  <a:lnTo>
                    <a:pt x="102574" y="948756"/>
                  </a:lnTo>
                  <a:lnTo>
                    <a:pt x="127192" y="930922"/>
                  </a:lnTo>
                  <a:lnTo>
                    <a:pt x="165116" y="915760"/>
                  </a:lnTo>
                  <a:lnTo>
                    <a:pt x="193325" y="897084"/>
                  </a:lnTo>
                  <a:lnTo>
                    <a:pt x="207631" y="889700"/>
                  </a:lnTo>
                  <a:lnTo>
                    <a:pt x="218859" y="879592"/>
                  </a:lnTo>
                  <a:lnTo>
                    <a:pt x="253344" y="858448"/>
                  </a:lnTo>
                  <a:lnTo>
                    <a:pt x="297236" y="816964"/>
                  </a:lnTo>
                  <a:lnTo>
                    <a:pt x="339840" y="774451"/>
                  </a:lnTo>
                  <a:lnTo>
                    <a:pt x="357543" y="754635"/>
                  </a:lnTo>
                  <a:lnTo>
                    <a:pt x="379544" y="718350"/>
                  </a:lnTo>
                  <a:lnTo>
                    <a:pt x="401448" y="692206"/>
                  </a:lnTo>
                  <a:lnTo>
                    <a:pt x="413614" y="666658"/>
                  </a:lnTo>
                  <a:lnTo>
                    <a:pt x="427000" y="644761"/>
                  </a:lnTo>
                  <a:lnTo>
                    <a:pt x="447532" y="597714"/>
                  </a:lnTo>
                  <a:lnTo>
                    <a:pt x="457158" y="576356"/>
                  </a:lnTo>
                  <a:lnTo>
                    <a:pt x="469892" y="549544"/>
                  </a:lnTo>
                  <a:lnTo>
                    <a:pt x="488596" y="504331"/>
                  </a:lnTo>
                  <a:lnTo>
                    <a:pt x="497612" y="485484"/>
                  </a:lnTo>
                  <a:lnTo>
                    <a:pt x="508932" y="443056"/>
                  </a:lnTo>
                  <a:lnTo>
                    <a:pt x="531537" y="399331"/>
                  </a:lnTo>
                  <a:lnTo>
                    <a:pt x="549030" y="358765"/>
                  </a:lnTo>
                  <a:lnTo>
                    <a:pt x="568303" y="312008"/>
                  </a:lnTo>
                  <a:lnTo>
                    <a:pt x="590549" y="266629"/>
                  </a:lnTo>
                  <a:lnTo>
                    <a:pt x="617139" y="223760"/>
                  </a:lnTo>
                  <a:lnTo>
                    <a:pt x="644447" y="178546"/>
                  </a:lnTo>
                  <a:lnTo>
                    <a:pt x="674978" y="144198"/>
                  </a:lnTo>
                  <a:lnTo>
                    <a:pt x="717660" y="110014"/>
                  </a:lnTo>
                  <a:lnTo>
                    <a:pt x="760153" y="73416"/>
                  </a:lnTo>
                  <a:lnTo>
                    <a:pt x="802295" y="43119"/>
                  </a:lnTo>
                  <a:lnTo>
                    <a:pt x="815803" y="37380"/>
                  </a:lnTo>
                  <a:lnTo>
                    <a:pt x="832739" y="25332"/>
                  </a:lnTo>
                  <a:lnTo>
                    <a:pt x="876352" y="11758"/>
                  </a:lnTo>
                  <a:lnTo>
                    <a:pt x="923897" y="1334"/>
                  </a:lnTo>
                  <a:lnTo>
                    <a:pt x="967327" y="0"/>
                  </a:lnTo>
                  <a:lnTo>
                    <a:pt x="977787" y="2751"/>
                  </a:lnTo>
                  <a:lnTo>
                    <a:pt x="982058" y="4967"/>
                  </a:lnTo>
                  <a:lnTo>
                    <a:pt x="1024566" y="14065"/>
                  </a:lnTo>
                  <a:lnTo>
                    <a:pt x="1069919" y="34884"/>
                  </a:lnTo>
                  <a:lnTo>
                    <a:pt x="1087950" y="45406"/>
                  </a:lnTo>
                  <a:lnTo>
                    <a:pt x="1106882" y="64566"/>
                  </a:lnTo>
                  <a:lnTo>
                    <a:pt x="1130691" y="83912"/>
                  </a:lnTo>
                  <a:lnTo>
                    <a:pt x="1137529" y="92962"/>
                  </a:lnTo>
                  <a:lnTo>
                    <a:pt x="1142686" y="101570"/>
                  </a:lnTo>
                  <a:lnTo>
                    <a:pt x="1157489" y="117259"/>
                  </a:lnTo>
                  <a:lnTo>
                    <a:pt x="1181453" y="138222"/>
                  </a:lnTo>
                  <a:lnTo>
                    <a:pt x="1216725" y="184728"/>
                  </a:lnTo>
                  <a:lnTo>
                    <a:pt x="1254704" y="228513"/>
                  </a:lnTo>
                  <a:lnTo>
                    <a:pt x="1264613" y="241191"/>
                  </a:lnTo>
                  <a:lnTo>
                    <a:pt x="1306429" y="280332"/>
                  </a:lnTo>
                  <a:lnTo>
                    <a:pt x="1336445" y="324956"/>
                  </a:lnTo>
                  <a:lnTo>
                    <a:pt x="1348367" y="340197"/>
                  </a:lnTo>
                  <a:lnTo>
                    <a:pt x="1374882" y="383403"/>
                  </a:lnTo>
                  <a:lnTo>
                    <a:pt x="1397789" y="423148"/>
                  </a:lnTo>
                  <a:lnTo>
                    <a:pt x="1425727" y="469944"/>
                  </a:lnTo>
                  <a:lnTo>
                    <a:pt x="1453188" y="510949"/>
                  </a:lnTo>
                  <a:lnTo>
                    <a:pt x="1474955" y="553145"/>
                  </a:lnTo>
                  <a:lnTo>
                    <a:pt x="1504660" y="597311"/>
                  </a:lnTo>
                  <a:lnTo>
                    <a:pt x="1530221" y="636778"/>
                  </a:lnTo>
                  <a:lnTo>
                    <a:pt x="1533115" y="643833"/>
                  </a:lnTo>
                  <a:lnTo>
                    <a:pt x="1575245" y="689205"/>
                  </a:lnTo>
                  <a:lnTo>
                    <a:pt x="1619276" y="733318"/>
                  </a:lnTo>
                  <a:lnTo>
                    <a:pt x="1666846" y="777749"/>
                  </a:lnTo>
                  <a:lnTo>
                    <a:pt x="1689721" y="795543"/>
                  </a:lnTo>
                  <a:lnTo>
                    <a:pt x="1730764" y="826488"/>
                  </a:lnTo>
                  <a:lnTo>
                    <a:pt x="1740778" y="833981"/>
                  </a:lnTo>
                  <a:lnTo>
                    <a:pt x="1787465" y="857068"/>
                  </a:lnTo>
                  <a:lnTo>
                    <a:pt x="1797729" y="863448"/>
                  </a:lnTo>
                  <a:lnTo>
                    <a:pt x="1839886" y="878155"/>
                  </a:lnTo>
                  <a:lnTo>
                    <a:pt x="1851718" y="882345"/>
                  </a:lnTo>
                  <a:lnTo>
                    <a:pt x="1898061" y="885639"/>
                  </a:lnTo>
                  <a:lnTo>
                    <a:pt x="1942956" y="885697"/>
                  </a:lnTo>
                  <a:lnTo>
                    <a:pt x="1934887" y="885697"/>
                  </a:lnTo>
                  <a:lnTo>
                    <a:pt x="1924050" y="876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8" name="SMARTInkShape-1470">
            <a:extLst>
              <a:ext uri="{FF2B5EF4-FFF2-40B4-BE49-F238E27FC236}">
                <a16:creationId xmlns:a16="http://schemas.microsoft.com/office/drawing/2014/main" id="{DC5C0082-02F7-7852-D7B2-871402D82AD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23438" y="5686425"/>
            <a:ext cx="1767613" cy="38101"/>
          </a:xfrm>
          <a:custGeom>
            <a:avLst/>
            <a:gdLst/>
            <a:ahLst/>
            <a:cxnLst/>
            <a:rect l="0" t="0" r="0" b="0"/>
            <a:pathLst>
              <a:path w="1767613" h="38101">
                <a:moveTo>
                  <a:pt x="5487" y="0"/>
                </a:moveTo>
                <a:lnTo>
                  <a:pt x="5487" y="0"/>
                </a:lnTo>
                <a:lnTo>
                  <a:pt x="0" y="0"/>
                </a:lnTo>
                <a:lnTo>
                  <a:pt x="4555" y="0"/>
                </a:lnTo>
                <a:lnTo>
                  <a:pt x="5073" y="2822"/>
                </a:lnTo>
                <a:lnTo>
                  <a:pt x="5405" y="8201"/>
                </a:lnTo>
                <a:lnTo>
                  <a:pt x="47863" y="9502"/>
                </a:lnTo>
                <a:lnTo>
                  <a:pt x="94460" y="9525"/>
                </a:lnTo>
                <a:lnTo>
                  <a:pt x="131012" y="16070"/>
                </a:lnTo>
                <a:lnTo>
                  <a:pt x="177900" y="18462"/>
                </a:lnTo>
                <a:lnTo>
                  <a:pt x="217814" y="18934"/>
                </a:lnTo>
                <a:lnTo>
                  <a:pt x="260232" y="19027"/>
                </a:lnTo>
                <a:lnTo>
                  <a:pt x="303104" y="21867"/>
                </a:lnTo>
                <a:lnTo>
                  <a:pt x="341911" y="27250"/>
                </a:lnTo>
                <a:lnTo>
                  <a:pt x="378453" y="28182"/>
                </a:lnTo>
                <a:lnTo>
                  <a:pt x="422794" y="28459"/>
                </a:lnTo>
                <a:lnTo>
                  <a:pt x="464390" y="28541"/>
                </a:lnTo>
                <a:lnTo>
                  <a:pt x="496252" y="28558"/>
                </a:lnTo>
                <a:lnTo>
                  <a:pt x="531580" y="28568"/>
                </a:lnTo>
                <a:lnTo>
                  <a:pt x="568448" y="28572"/>
                </a:lnTo>
                <a:lnTo>
                  <a:pt x="606000" y="28574"/>
                </a:lnTo>
                <a:lnTo>
                  <a:pt x="643857" y="28575"/>
                </a:lnTo>
                <a:lnTo>
                  <a:pt x="681848" y="28575"/>
                </a:lnTo>
                <a:lnTo>
                  <a:pt x="722723" y="28575"/>
                </a:lnTo>
                <a:lnTo>
                  <a:pt x="761350" y="28575"/>
                </a:lnTo>
                <a:lnTo>
                  <a:pt x="804122" y="28575"/>
                </a:lnTo>
                <a:lnTo>
                  <a:pt x="837744" y="28575"/>
                </a:lnTo>
                <a:lnTo>
                  <a:pt x="882261" y="28575"/>
                </a:lnTo>
                <a:lnTo>
                  <a:pt x="914806" y="31397"/>
                </a:lnTo>
                <a:lnTo>
                  <a:pt x="951496" y="35120"/>
                </a:lnTo>
                <a:lnTo>
                  <a:pt x="992496" y="36776"/>
                </a:lnTo>
                <a:lnTo>
                  <a:pt x="1032591" y="37512"/>
                </a:lnTo>
                <a:lnTo>
                  <a:pt x="1071578" y="37838"/>
                </a:lnTo>
                <a:lnTo>
                  <a:pt x="1110072" y="37984"/>
                </a:lnTo>
                <a:lnTo>
                  <a:pt x="1151169" y="38048"/>
                </a:lnTo>
                <a:lnTo>
                  <a:pt x="1189896" y="38077"/>
                </a:lnTo>
                <a:lnTo>
                  <a:pt x="1233781" y="38093"/>
                </a:lnTo>
                <a:lnTo>
                  <a:pt x="1271415" y="38097"/>
                </a:lnTo>
                <a:lnTo>
                  <a:pt x="1312835" y="38099"/>
                </a:lnTo>
                <a:lnTo>
                  <a:pt x="1355939" y="38100"/>
                </a:lnTo>
                <a:lnTo>
                  <a:pt x="1399790" y="38100"/>
                </a:lnTo>
                <a:lnTo>
                  <a:pt x="1445903" y="38100"/>
                </a:lnTo>
                <a:lnTo>
                  <a:pt x="1484731" y="38100"/>
                </a:lnTo>
                <a:lnTo>
                  <a:pt x="1523046" y="38100"/>
                </a:lnTo>
                <a:lnTo>
                  <a:pt x="1554141" y="38100"/>
                </a:lnTo>
                <a:lnTo>
                  <a:pt x="1589128" y="38100"/>
                </a:lnTo>
                <a:lnTo>
                  <a:pt x="1625844" y="38100"/>
                </a:lnTo>
                <a:lnTo>
                  <a:pt x="1667046" y="38100"/>
                </a:lnTo>
                <a:lnTo>
                  <a:pt x="1704418" y="33044"/>
                </a:lnTo>
                <a:lnTo>
                  <a:pt x="1767612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1" name="SMARTInkShape-Group244">
            <a:extLst>
              <a:ext uri="{FF2B5EF4-FFF2-40B4-BE49-F238E27FC236}">
                <a16:creationId xmlns:a16="http://schemas.microsoft.com/office/drawing/2014/main" id="{9D9B3312-35E7-48AA-4422-E8DE7441F3AE}"/>
              </a:ext>
            </a:extLst>
          </p:cNvPr>
          <p:cNvGrpSpPr/>
          <p:nvPr/>
        </p:nvGrpSpPr>
        <p:grpSpPr>
          <a:xfrm>
            <a:off x="190500" y="4505325"/>
            <a:ext cx="1952626" cy="1476376"/>
            <a:chOff x="190500" y="4505325"/>
            <a:chExt cx="1952626" cy="1476376"/>
          </a:xfrm>
        </p:grpSpPr>
        <p:sp>
          <p:nvSpPr>
            <p:cNvPr id="429" name="SMARTInkShape-1471">
              <a:extLst>
                <a:ext uri="{FF2B5EF4-FFF2-40B4-BE49-F238E27FC236}">
                  <a16:creationId xmlns:a16="http://schemas.microsoft.com/office/drawing/2014/main" id="{0CBD9C46-CF1E-A15B-CE09-C56D34281432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09786" y="5858268"/>
              <a:ext cx="95090" cy="123432"/>
            </a:xfrm>
            <a:custGeom>
              <a:avLst/>
              <a:gdLst/>
              <a:ahLst/>
              <a:cxnLst/>
              <a:rect l="0" t="0" r="0" b="0"/>
              <a:pathLst>
                <a:path w="95090" h="123432">
                  <a:moveTo>
                    <a:pt x="18889" y="9132"/>
                  </a:moveTo>
                  <a:lnTo>
                    <a:pt x="18889" y="9132"/>
                  </a:lnTo>
                  <a:lnTo>
                    <a:pt x="28022" y="0"/>
                  </a:lnTo>
                  <a:lnTo>
                    <a:pt x="28404" y="35265"/>
                  </a:lnTo>
                  <a:lnTo>
                    <a:pt x="15156" y="77753"/>
                  </a:lnTo>
                  <a:lnTo>
                    <a:pt x="0" y="122675"/>
                  </a:lnTo>
                  <a:lnTo>
                    <a:pt x="7475" y="123282"/>
                  </a:lnTo>
                  <a:lnTo>
                    <a:pt x="49720" y="123430"/>
                  </a:lnTo>
                  <a:lnTo>
                    <a:pt x="55318" y="123431"/>
                  </a:lnTo>
                  <a:lnTo>
                    <a:pt x="67182" y="117787"/>
                  </a:lnTo>
                  <a:lnTo>
                    <a:pt x="95089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472">
              <a:extLst>
                <a:ext uri="{FF2B5EF4-FFF2-40B4-BE49-F238E27FC236}">
                  <a16:creationId xmlns:a16="http://schemas.microsoft.com/office/drawing/2014/main" id="{831E0841-1ADB-E0F4-0BB7-A71D4F741B0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14375" y="5890826"/>
              <a:ext cx="64909" cy="90875"/>
            </a:xfrm>
            <a:custGeom>
              <a:avLst/>
              <a:gdLst/>
              <a:ahLst/>
              <a:cxnLst/>
              <a:rect l="0" t="0" r="0" b="0"/>
              <a:pathLst>
                <a:path w="64909" h="90875">
                  <a:moveTo>
                    <a:pt x="38100" y="24199"/>
                  </a:moveTo>
                  <a:lnTo>
                    <a:pt x="38100" y="24199"/>
                  </a:lnTo>
                  <a:lnTo>
                    <a:pt x="43157" y="19143"/>
                  </a:lnTo>
                  <a:lnTo>
                    <a:pt x="45639" y="13838"/>
                  </a:lnTo>
                  <a:lnTo>
                    <a:pt x="47233" y="6866"/>
                  </a:lnTo>
                  <a:lnTo>
                    <a:pt x="42452" y="602"/>
                  </a:lnTo>
                  <a:lnTo>
                    <a:pt x="39943" y="0"/>
                  </a:lnTo>
                  <a:lnTo>
                    <a:pt x="37212" y="658"/>
                  </a:lnTo>
                  <a:lnTo>
                    <a:pt x="31355" y="3153"/>
                  </a:lnTo>
                  <a:lnTo>
                    <a:pt x="25225" y="4262"/>
                  </a:lnTo>
                  <a:lnTo>
                    <a:pt x="18972" y="10399"/>
                  </a:lnTo>
                  <a:lnTo>
                    <a:pt x="13724" y="19125"/>
                  </a:lnTo>
                  <a:lnTo>
                    <a:pt x="10769" y="29986"/>
                  </a:lnTo>
                  <a:lnTo>
                    <a:pt x="9689" y="41294"/>
                  </a:lnTo>
                  <a:lnTo>
                    <a:pt x="15242" y="42380"/>
                  </a:lnTo>
                  <a:lnTo>
                    <a:pt x="41052" y="43198"/>
                  </a:lnTo>
                  <a:lnTo>
                    <a:pt x="43243" y="44273"/>
                  </a:lnTo>
                  <a:lnTo>
                    <a:pt x="44704" y="46048"/>
                  </a:lnTo>
                  <a:lnTo>
                    <a:pt x="47385" y="50843"/>
                  </a:lnTo>
                  <a:lnTo>
                    <a:pt x="52105" y="56502"/>
                  </a:lnTo>
                  <a:lnTo>
                    <a:pt x="57730" y="59722"/>
                  </a:lnTo>
                  <a:lnTo>
                    <a:pt x="60712" y="60580"/>
                  </a:lnTo>
                  <a:lnTo>
                    <a:pt x="62699" y="62212"/>
                  </a:lnTo>
                  <a:lnTo>
                    <a:pt x="64908" y="66846"/>
                  </a:lnTo>
                  <a:lnTo>
                    <a:pt x="64439" y="69564"/>
                  </a:lnTo>
                  <a:lnTo>
                    <a:pt x="58722" y="78445"/>
                  </a:lnTo>
                  <a:lnTo>
                    <a:pt x="53262" y="84645"/>
                  </a:lnTo>
                  <a:lnTo>
                    <a:pt x="44486" y="88106"/>
                  </a:lnTo>
                  <a:lnTo>
                    <a:pt x="0" y="90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473">
              <a:extLst>
                <a:ext uri="{FF2B5EF4-FFF2-40B4-BE49-F238E27FC236}">
                  <a16:creationId xmlns:a16="http://schemas.microsoft.com/office/drawing/2014/main" id="{B38230CC-EC43-08A3-906A-9AAC5F9C5EB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00075" y="5886487"/>
              <a:ext cx="76033" cy="83681"/>
            </a:xfrm>
            <a:custGeom>
              <a:avLst/>
              <a:gdLst/>
              <a:ahLst/>
              <a:cxnLst/>
              <a:rect l="0" t="0" r="0" b="0"/>
              <a:pathLst>
                <a:path w="76033" h="83681">
                  <a:moveTo>
                    <a:pt x="0" y="28538"/>
                  </a:moveTo>
                  <a:lnTo>
                    <a:pt x="0" y="28538"/>
                  </a:lnTo>
                  <a:lnTo>
                    <a:pt x="10113" y="28538"/>
                  </a:lnTo>
                  <a:lnTo>
                    <a:pt x="17900" y="25716"/>
                  </a:lnTo>
                  <a:lnTo>
                    <a:pt x="21458" y="23482"/>
                  </a:lnTo>
                  <a:lnTo>
                    <a:pt x="36579" y="20337"/>
                  </a:lnTo>
                  <a:lnTo>
                    <a:pt x="53048" y="18217"/>
                  </a:lnTo>
                  <a:lnTo>
                    <a:pt x="66492" y="11525"/>
                  </a:lnTo>
                  <a:lnTo>
                    <a:pt x="69728" y="10846"/>
                  </a:lnTo>
                  <a:lnTo>
                    <a:pt x="71885" y="9336"/>
                  </a:lnTo>
                  <a:lnTo>
                    <a:pt x="73324" y="7270"/>
                  </a:lnTo>
                  <a:lnTo>
                    <a:pt x="76032" y="391"/>
                  </a:lnTo>
                  <a:lnTo>
                    <a:pt x="62928" y="0"/>
                  </a:lnTo>
                  <a:lnTo>
                    <a:pt x="37595" y="7574"/>
                  </a:lnTo>
                  <a:lnTo>
                    <a:pt x="22898" y="17270"/>
                  </a:lnTo>
                  <a:lnTo>
                    <a:pt x="7726" y="32020"/>
                  </a:lnTo>
                  <a:lnTo>
                    <a:pt x="3434" y="39964"/>
                  </a:lnTo>
                  <a:lnTo>
                    <a:pt x="1017" y="55442"/>
                  </a:lnTo>
                  <a:lnTo>
                    <a:pt x="3274" y="64484"/>
                  </a:lnTo>
                  <a:lnTo>
                    <a:pt x="6747" y="72031"/>
                  </a:lnTo>
                  <a:lnTo>
                    <a:pt x="8290" y="78912"/>
                  </a:lnTo>
                  <a:lnTo>
                    <a:pt x="10819" y="81171"/>
                  </a:lnTo>
                  <a:lnTo>
                    <a:pt x="19272" y="83680"/>
                  </a:lnTo>
                  <a:lnTo>
                    <a:pt x="47625" y="76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474">
              <a:extLst>
                <a:ext uri="{FF2B5EF4-FFF2-40B4-BE49-F238E27FC236}">
                  <a16:creationId xmlns:a16="http://schemas.microsoft.com/office/drawing/2014/main" id="{797A9425-AED7-FE4F-47BD-F0F4F203D9D5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66725" y="59055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49545" y="7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475">
              <a:extLst>
                <a:ext uri="{FF2B5EF4-FFF2-40B4-BE49-F238E27FC236}">
                  <a16:creationId xmlns:a16="http://schemas.microsoft.com/office/drawing/2014/main" id="{C1CC003B-A904-0E26-973E-A516CB73532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86212" y="5867908"/>
              <a:ext cx="66239" cy="103823"/>
            </a:xfrm>
            <a:custGeom>
              <a:avLst/>
              <a:gdLst/>
              <a:ahLst/>
              <a:cxnLst/>
              <a:rect l="0" t="0" r="0" b="0"/>
              <a:pathLst>
                <a:path w="66239" h="103823">
                  <a:moveTo>
                    <a:pt x="28138" y="18542"/>
                  </a:moveTo>
                  <a:lnTo>
                    <a:pt x="28138" y="18542"/>
                  </a:lnTo>
                  <a:lnTo>
                    <a:pt x="23082" y="13486"/>
                  </a:lnTo>
                  <a:lnTo>
                    <a:pt x="22650" y="10938"/>
                  </a:lnTo>
                  <a:lnTo>
                    <a:pt x="23421" y="8181"/>
                  </a:lnTo>
                  <a:lnTo>
                    <a:pt x="27862" y="0"/>
                  </a:lnTo>
                  <a:lnTo>
                    <a:pt x="12934" y="32015"/>
                  </a:lnTo>
                  <a:lnTo>
                    <a:pt x="1037" y="77016"/>
                  </a:lnTo>
                  <a:lnTo>
                    <a:pt x="0" y="87844"/>
                  </a:lnTo>
                  <a:lnTo>
                    <a:pt x="913" y="90143"/>
                  </a:lnTo>
                  <a:lnTo>
                    <a:pt x="2579" y="91676"/>
                  </a:lnTo>
                  <a:lnTo>
                    <a:pt x="4749" y="92699"/>
                  </a:lnTo>
                  <a:lnTo>
                    <a:pt x="6195" y="94438"/>
                  </a:lnTo>
                  <a:lnTo>
                    <a:pt x="7802" y="99193"/>
                  </a:lnTo>
                  <a:lnTo>
                    <a:pt x="9289" y="100885"/>
                  </a:lnTo>
                  <a:lnTo>
                    <a:pt x="13763" y="102764"/>
                  </a:lnTo>
                  <a:lnTo>
                    <a:pt x="27289" y="103822"/>
                  </a:lnTo>
                  <a:lnTo>
                    <a:pt x="35875" y="101247"/>
                  </a:lnTo>
                  <a:lnTo>
                    <a:pt x="43218" y="97633"/>
                  </a:lnTo>
                  <a:lnTo>
                    <a:pt x="53302" y="94539"/>
                  </a:lnTo>
                  <a:lnTo>
                    <a:pt x="66238" y="85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476">
              <a:extLst>
                <a:ext uri="{FF2B5EF4-FFF2-40B4-BE49-F238E27FC236}">
                  <a16:creationId xmlns:a16="http://schemas.microsoft.com/office/drawing/2014/main" id="{1AF283ED-531D-DC85-0EDB-61D245320CA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295275" y="5838842"/>
              <a:ext cx="114301" cy="9509"/>
            </a:xfrm>
            <a:custGeom>
              <a:avLst/>
              <a:gdLst/>
              <a:ahLst/>
              <a:cxnLst/>
              <a:rect l="0" t="0" r="0" b="0"/>
              <a:pathLst>
                <a:path w="114301" h="9509">
                  <a:moveTo>
                    <a:pt x="0" y="9508"/>
                  </a:moveTo>
                  <a:lnTo>
                    <a:pt x="0" y="9508"/>
                  </a:lnTo>
                  <a:lnTo>
                    <a:pt x="0" y="4452"/>
                  </a:lnTo>
                  <a:lnTo>
                    <a:pt x="1058" y="2963"/>
                  </a:lnTo>
                  <a:lnTo>
                    <a:pt x="2822" y="1969"/>
                  </a:lnTo>
                  <a:lnTo>
                    <a:pt x="8201" y="376"/>
                  </a:lnTo>
                  <a:lnTo>
                    <a:pt x="53713" y="0"/>
                  </a:lnTo>
                  <a:lnTo>
                    <a:pt x="114300" y="9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477">
              <a:extLst>
                <a:ext uri="{FF2B5EF4-FFF2-40B4-BE49-F238E27FC236}">
                  <a16:creationId xmlns:a16="http://schemas.microsoft.com/office/drawing/2014/main" id="{8CC39F25-5F15-B8D1-4A88-6D9C47CBF6C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95275" y="5764068"/>
              <a:ext cx="123826" cy="179406"/>
            </a:xfrm>
            <a:custGeom>
              <a:avLst/>
              <a:gdLst/>
              <a:ahLst/>
              <a:cxnLst/>
              <a:rect l="0" t="0" r="0" b="0"/>
              <a:pathLst>
                <a:path w="123826" h="179406">
                  <a:moveTo>
                    <a:pt x="0" y="27132"/>
                  </a:moveTo>
                  <a:lnTo>
                    <a:pt x="0" y="27132"/>
                  </a:lnTo>
                  <a:lnTo>
                    <a:pt x="0" y="18000"/>
                  </a:lnTo>
                  <a:lnTo>
                    <a:pt x="5056" y="12667"/>
                  </a:lnTo>
                  <a:lnTo>
                    <a:pt x="13183" y="10119"/>
                  </a:lnTo>
                  <a:lnTo>
                    <a:pt x="22793" y="7930"/>
                  </a:lnTo>
                  <a:lnTo>
                    <a:pt x="35211" y="1804"/>
                  </a:lnTo>
                  <a:lnTo>
                    <a:pt x="45988" y="0"/>
                  </a:lnTo>
                  <a:lnTo>
                    <a:pt x="57834" y="4843"/>
                  </a:lnTo>
                  <a:lnTo>
                    <a:pt x="63956" y="9098"/>
                  </a:lnTo>
                  <a:lnTo>
                    <a:pt x="70758" y="19469"/>
                  </a:lnTo>
                  <a:lnTo>
                    <a:pt x="74588" y="40032"/>
                  </a:lnTo>
                  <a:lnTo>
                    <a:pt x="75125" y="48431"/>
                  </a:lnTo>
                  <a:lnTo>
                    <a:pt x="70078" y="66232"/>
                  </a:lnTo>
                  <a:lnTo>
                    <a:pt x="45101" y="107392"/>
                  </a:lnTo>
                  <a:lnTo>
                    <a:pt x="33803" y="122070"/>
                  </a:lnTo>
                  <a:lnTo>
                    <a:pt x="14948" y="140116"/>
                  </a:lnTo>
                  <a:lnTo>
                    <a:pt x="10596" y="148816"/>
                  </a:lnTo>
                  <a:lnTo>
                    <a:pt x="9842" y="155380"/>
                  </a:lnTo>
                  <a:lnTo>
                    <a:pt x="10795" y="157079"/>
                  </a:lnTo>
                  <a:lnTo>
                    <a:pt x="12488" y="158214"/>
                  </a:lnTo>
                  <a:lnTo>
                    <a:pt x="18250" y="159474"/>
                  </a:lnTo>
                  <a:lnTo>
                    <a:pt x="32336" y="161243"/>
                  </a:lnTo>
                  <a:lnTo>
                    <a:pt x="45800" y="166939"/>
                  </a:lnTo>
                  <a:lnTo>
                    <a:pt x="88322" y="176284"/>
                  </a:lnTo>
                  <a:lnTo>
                    <a:pt x="121364" y="179405"/>
                  </a:lnTo>
                  <a:lnTo>
                    <a:pt x="122184" y="178389"/>
                  </a:lnTo>
                  <a:lnTo>
                    <a:pt x="123825" y="170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478">
              <a:extLst>
                <a:ext uri="{FF2B5EF4-FFF2-40B4-BE49-F238E27FC236}">
                  <a16:creationId xmlns:a16="http://schemas.microsoft.com/office/drawing/2014/main" id="{6D83160D-9809-5D14-4FC3-DEB8C84E5A3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7200" y="5334038"/>
              <a:ext cx="9526" cy="361899"/>
            </a:xfrm>
            <a:custGeom>
              <a:avLst/>
              <a:gdLst/>
              <a:ahLst/>
              <a:cxnLst/>
              <a:rect l="0" t="0" r="0" b="0"/>
              <a:pathLst>
                <a:path w="9526" h="361899">
                  <a:moveTo>
                    <a:pt x="0" y="19012"/>
                  </a:moveTo>
                  <a:lnTo>
                    <a:pt x="0" y="19012"/>
                  </a:lnTo>
                  <a:lnTo>
                    <a:pt x="0" y="13956"/>
                  </a:lnTo>
                  <a:lnTo>
                    <a:pt x="1058" y="12467"/>
                  </a:lnTo>
                  <a:lnTo>
                    <a:pt x="2822" y="11473"/>
                  </a:lnTo>
                  <a:lnTo>
                    <a:pt x="5056" y="10811"/>
                  </a:lnTo>
                  <a:lnTo>
                    <a:pt x="6546" y="9311"/>
                  </a:lnTo>
                  <a:lnTo>
                    <a:pt x="9515" y="0"/>
                  </a:lnTo>
                  <a:lnTo>
                    <a:pt x="9524" y="45570"/>
                  </a:lnTo>
                  <a:lnTo>
                    <a:pt x="9525" y="83912"/>
                  </a:lnTo>
                  <a:lnTo>
                    <a:pt x="9525" y="128318"/>
                  </a:lnTo>
                  <a:lnTo>
                    <a:pt x="9525" y="171814"/>
                  </a:lnTo>
                  <a:lnTo>
                    <a:pt x="9525" y="212727"/>
                  </a:lnTo>
                  <a:lnTo>
                    <a:pt x="9525" y="255891"/>
                  </a:lnTo>
                  <a:lnTo>
                    <a:pt x="2979" y="300479"/>
                  </a:lnTo>
                  <a:lnTo>
                    <a:pt x="174" y="346306"/>
                  </a:lnTo>
                  <a:lnTo>
                    <a:pt x="0" y="361898"/>
                  </a:lnTo>
                  <a:lnTo>
                    <a:pt x="0" y="352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479">
              <a:extLst>
                <a:ext uri="{FF2B5EF4-FFF2-40B4-BE49-F238E27FC236}">
                  <a16:creationId xmlns:a16="http://schemas.microsoft.com/office/drawing/2014/main" id="{96CA20B4-6943-DE10-060D-99FDAC9C41A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107279" y="5762625"/>
              <a:ext cx="154037" cy="136922"/>
            </a:xfrm>
            <a:custGeom>
              <a:avLst/>
              <a:gdLst/>
              <a:ahLst/>
              <a:cxnLst/>
              <a:rect l="0" t="0" r="0" b="0"/>
              <a:pathLst>
                <a:path w="154037" h="136922">
                  <a:moveTo>
                    <a:pt x="64296" y="19050"/>
                  </a:moveTo>
                  <a:lnTo>
                    <a:pt x="64296" y="19050"/>
                  </a:lnTo>
                  <a:lnTo>
                    <a:pt x="64296" y="13994"/>
                  </a:lnTo>
                  <a:lnTo>
                    <a:pt x="63238" y="12505"/>
                  </a:lnTo>
                  <a:lnTo>
                    <a:pt x="61474" y="11511"/>
                  </a:lnTo>
                  <a:lnTo>
                    <a:pt x="56095" y="9917"/>
                  </a:lnTo>
                  <a:lnTo>
                    <a:pt x="19158" y="40127"/>
                  </a:lnTo>
                  <a:lnTo>
                    <a:pt x="9662" y="52758"/>
                  </a:lnTo>
                  <a:lnTo>
                    <a:pt x="2973" y="68957"/>
                  </a:lnTo>
                  <a:lnTo>
                    <a:pt x="0" y="86739"/>
                  </a:lnTo>
                  <a:lnTo>
                    <a:pt x="1500" y="102403"/>
                  </a:lnTo>
                  <a:lnTo>
                    <a:pt x="5695" y="115362"/>
                  </a:lnTo>
                  <a:lnTo>
                    <a:pt x="11087" y="124651"/>
                  </a:lnTo>
                  <a:lnTo>
                    <a:pt x="22656" y="132306"/>
                  </a:lnTo>
                  <a:lnTo>
                    <a:pt x="30186" y="135829"/>
                  </a:lnTo>
                  <a:lnTo>
                    <a:pt x="47019" y="136921"/>
                  </a:lnTo>
                  <a:lnTo>
                    <a:pt x="65084" y="132821"/>
                  </a:lnTo>
                  <a:lnTo>
                    <a:pt x="112025" y="112101"/>
                  </a:lnTo>
                  <a:lnTo>
                    <a:pt x="134833" y="98618"/>
                  </a:lnTo>
                  <a:lnTo>
                    <a:pt x="146109" y="87900"/>
                  </a:lnTo>
                  <a:lnTo>
                    <a:pt x="152869" y="77519"/>
                  </a:lnTo>
                  <a:lnTo>
                    <a:pt x="154036" y="72846"/>
                  </a:lnTo>
                  <a:lnTo>
                    <a:pt x="153756" y="68673"/>
                  </a:lnTo>
                  <a:lnTo>
                    <a:pt x="150759" y="54369"/>
                  </a:lnTo>
                  <a:lnTo>
                    <a:pt x="150240" y="44567"/>
                  </a:lnTo>
                  <a:lnTo>
                    <a:pt x="149108" y="42411"/>
                  </a:lnTo>
                  <a:lnTo>
                    <a:pt x="147296" y="40974"/>
                  </a:lnTo>
                  <a:lnTo>
                    <a:pt x="142460" y="38319"/>
                  </a:lnTo>
                  <a:lnTo>
                    <a:pt x="113406" y="11004"/>
                  </a:lnTo>
                  <a:lnTo>
                    <a:pt x="107305" y="9963"/>
                  </a:lnTo>
                  <a:lnTo>
                    <a:pt x="105668" y="8759"/>
                  </a:lnTo>
                  <a:lnTo>
                    <a:pt x="103850" y="4599"/>
                  </a:lnTo>
                  <a:lnTo>
                    <a:pt x="102827" y="1363"/>
                  </a:lnTo>
                  <a:lnTo>
                    <a:pt x="99765" y="606"/>
                  </a:lnTo>
                  <a:lnTo>
                    <a:pt x="74214" y="0"/>
                  </a:lnTo>
                  <a:lnTo>
                    <a:pt x="6429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480">
              <a:extLst>
                <a:ext uri="{FF2B5EF4-FFF2-40B4-BE49-F238E27FC236}">
                  <a16:creationId xmlns:a16="http://schemas.microsoft.com/office/drawing/2014/main" id="{BC0D5C15-413D-F3C9-96E1-22A7E7245C1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152525" y="56388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481">
              <a:extLst>
                <a:ext uri="{FF2B5EF4-FFF2-40B4-BE49-F238E27FC236}">
                  <a16:creationId xmlns:a16="http://schemas.microsoft.com/office/drawing/2014/main" id="{D3F9FC6D-612E-9643-E4E8-A6F3DCD1689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133475" y="55435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482">
              <a:extLst>
                <a:ext uri="{FF2B5EF4-FFF2-40B4-BE49-F238E27FC236}">
                  <a16:creationId xmlns:a16="http://schemas.microsoft.com/office/drawing/2014/main" id="{DF3880F8-BA27-032A-027F-40B031FEE9B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104900" y="54006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483">
              <a:extLst>
                <a:ext uri="{FF2B5EF4-FFF2-40B4-BE49-F238E27FC236}">
                  <a16:creationId xmlns:a16="http://schemas.microsoft.com/office/drawing/2014/main" id="{670A25DF-426A-11C7-961B-FD906060789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085850" y="52101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484">
              <a:extLst>
                <a:ext uri="{FF2B5EF4-FFF2-40B4-BE49-F238E27FC236}">
                  <a16:creationId xmlns:a16="http://schemas.microsoft.com/office/drawing/2014/main" id="{5AF29A8F-050D-56A3-2067-690B4641D799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85850" y="50387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485">
              <a:extLst>
                <a:ext uri="{FF2B5EF4-FFF2-40B4-BE49-F238E27FC236}">
                  <a16:creationId xmlns:a16="http://schemas.microsoft.com/office/drawing/2014/main" id="{6B494DCF-D8A2-0F91-8040-188874FD25C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076325" y="48863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0113"/>
                  </a:lnTo>
                  <a:lnTo>
                    <a:pt x="6703" y="1790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486">
              <a:extLst>
                <a:ext uri="{FF2B5EF4-FFF2-40B4-BE49-F238E27FC236}">
                  <a16:creationId xmlns:a16="http://schemas.microsoft.com/office/drawing/2014/main" id="{8966E525-28FB-8CC3-FD36-592B8571E733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66800" y="470535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7042" y="9721"/>
                  </a:lnTo>
                  <a:lnTo>
                    <a:pt x="23911" y="5512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487">
              <a:extLst>
                <a:ext uri="{FF2B5EF4-FFF2-40B4-BE49-F238E27FC236}">
                  <a16:creationId xmlns:a16="http://schemas.microsoft.com/office/drawing/2014/main" id="{5A1BE647-A8D1-A2D3-4C1C-3C7AFBB741A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085850" y="4505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488">
              <a:extLst>
                <a:ext uri="{FF2B5EF4-FFF2-40B4-BE49-F238E27FC236}">
                  <a16:creationId xmlns:a16="http://schemas.microsoft.com/office/drawing/2014/main" id="{4475E90A-B09F-6C10-D2AA-F4735158F0B2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00025" y="4601935"/>
              <a:ext cx="1943101" cy="884456"/>
            </a:xfrm>
            <a:custGeom>
              <a:avLst/>
              <a:gdLst/>
              <a:ahLst/>
              <a:cxnLst/>
              <a:rect l="0" t="0" r="0" b="0"/>
              <a:pathLst>
                <a:path w="1943101" h="884456">
                  <a:moveTo>
                    <a:pt x="0" y="874940"/>
                  </a:moveTo>
                  <a:lnTo>
                    <a:pt x="0" y="874940"/>
                  </a:lnTo>
                  <a:lnTo>
                    <a:pt x="0" y="883141"/>
                  </a:lnTo>
                  <a:lnTo>
                    <a:pt x="1058" y="883582"/>
                  </a:lnTo>
                  <a:lnTo>
                    <a:pt x="30867" y="884455"/>
                  </a:lnTo>
                  <a:lnTo>
                    <a:pt x="70170" y="868218"/>
                  </a:lnTo>
                  <a:lnTo>
                    <a:pt x="114319" y="846343"/>
                  </a:lnTo>
                  <a:lnTo>
                    <a:pt x="134647" y="833660"/>
                  </a:lnTo>
                  <a:lnTo>
                    <a:pt x="154342" y="814418"/>
                  </a:lnTo>
                  <a:lnTo>
                    <a:pt x="161795" y="802797"/>
                  </a:lnTo>
                  <a:lnTo>
                    <a:pt x="204245" y="772304"/>
                  </a:lnTo>
                  <a:lnTo>
                    <a:pt x="220443" y="757276"/>
                  </a:lnTo>
                  <a:lnTo>
                    <a:pt x="228300" y="745650"/>
                  </a:lnTo>
                  <a:lnTo>
                    <a:pt x="269876" y="712232"/>
                  </a:lnTo>
                  <a:lnTo>
                    <a:pt x="315247" y="673576"/>
                  </a:lnTo>
                  <a:lnTo>
                    <a:pt x="351749" y="634653"/>
                  </a:lnTo>
                  <a:lnTo>
                    <a:pt x="378160" y="598907"/>
                  </a:lnTo>
                  <a:lnTo>
                    <a:pt x="379107" y="595668"/>
                  </a:lnTo>
                  <a:lnTo>
                    <a:pt x="380796" y="593509"/>
                  </a:lnTo>
                  <a:lnTo>
                    <a:pt x="388230" y="588353"/>
                  </a:lnTo>
                  <a:lnTo>
                    <a:pt x="409626" y="555386"/>
                  </a:lnTo>
                  <a:lnTo>
                    <a:pt x="430613" y="513351"/>
                  </a:lnTo>
                  <a:lnTo>
                    <a:pt x="434800" y="506800"/>
                  </a:lnTo>
                  <a:lnTo>
                    <a:pt x="436661" y="500360"/>
                  </a:lnTo>
                  <a:lnTo>
                    <a:pt x="438216" y="498220"/>
                  </a:lnTo>
                  <a:lnTo>
                    <a:pt x="440310" y="496794"/>
                  </a:lnTo>
                  <a:lnTo>
                    <a:pt x="442765" y="495842"/>
                  </a:lnTo>
                  <a:lnTo>
                    <a:pt x="451277" y="484391"/>
                  </a:lnTo>
                  <a:lnTo>
                    <a:pt x="474158" y="441895"/>
                  </a:lnTo>
                  <a:lnTo>
                    <a:pt x="504238" y="397281"/>
                  </a:lnTo>
                  <a:lnTo>
                    <a:pt x="527016" y="354158"/>
                  </a:lnTo>
                  <a:lnTo>
                    <a:pt x="546097" y="311076"/>
                  </a:lnTo>
                  <a:lnTo>
                    <a:pt x="569383" y="270010"/>
                  </a:lnTo>
                  <a:lnTo>
                    <a:pt x="596017" y="224893"/>
                  </a:lnTo>
                  <a:lnTo>
                    <a:pt x="612248" y="198828"/>
                  </a:lnTo>
                  <a:lnTo>
                    <a:pt x="646004" y="154225"/>
                  </a:lnTo>
                  <a:lnTo>
                    <a:pt x="688003" y="110824"/>
                  </a:lnTo>
                  <a:lnTo>
                    <a:pt x="725589" y="64953"/>
                  </a:lnTo>
                  <a:lnTo>
                    <a:pt x="741216" y="53449"/>
                  </a:lnTo>
                  <a:lnTo>
                    <a:pt x="786203" y="28582"/>
                  </a:lnTo>
                  <a:lnTo>
                    <a:pt x="801039" y="15861"/>
                  </a:lnTo>
                  <a:lnTo>
                    <a:pt x="814275" y="11585"/>
                  </a:lnTo>
                  <a:lnTo>
                    <a:pt x="856822" y="926"/>
                  </a:lnTo>
                  <a:lnTo>
                    <a:pt x="902036" y="0"/>
                  </a:lnTo>
                  <a:lnTo>
                    <a:pt x="946680" y="8367"/>
                  </a:lnTo>
                  <a:lnTo>
                    <a:pt x="970531" y="15515"/>
                  </a:lnTo>
                  <a:lnTo>
                    <a:pt x="1016270" y="39954"/>
                  </a:lnTo>
                  <a:lnTo>
                    <a:pt x="1059271" y="69536"/>
                  </a:lnTo>
                  <a:lnTo>
                    <a:pt x="1101842" y="106868"/>
                  </a:lnTo>
                  <a:lnTo>
                    <a:pt x="1139835" y="147611"/>
                  </a:lnTo>
                  <a:lnTo>
                    <a:pt x="1177926" y="194144"/>
                  </a:lnTo>
                  <a:lnTo>
                    <a:pt x="1220258" y="238802"/>
                  </a:lnTo>
                  <a:lnTo>
                    <a:pt x="1251774" y="278271"/>
                  </a:lnTo>
                  <a:lnTo>
                    <a:pt x="1288323" y="321880"/>
                  </a:lnTo>
                  <a:lnTo>
                    <a:pt x="1320540" y="364491"/>
                  </a:lnTo>
                  <a:lnTo>
                    <a:pt x="1351884" y="409593"/>
                  </a:lnTo>
                  <a:lnTo>
                    <a:pt x="1375942" y="440147"/>
                  </a:lnTo>
                  <a:lnTo>
                    <a:pt x="1392054" y="459069"/>
                  </a:lnTo>
                  <a:lnTo>
                    <a:pt x="1399885" y="477022"/>
                  </a:lnTo>
                  <a:lnTo>
                    <a:pt x="1436661" y="519733"/>
                  </a:lnTo>
                  <a:lnTo>
                    <a:pt x="1480721" y="567038"/>
                  </a:lnTo>
                  <a:lnTo>
                    <a:pt x="1502359" y="589832"/>
                  </a:lnTo>
                  <a:lnTo>
                    <a:pt x="1540281" y="633677"/>
                  </a:lnTo>
                  <a:lnTo>
                    <a:pt x="1564139" y="662573"/>
                  </a:lnTo>
                  <a:lnTo>
                    <a:pt x="1597557" y="688909"/>
                  </a:lnTo>
                  <a:lnTo>
                    <a:pt x="1601613" y="690596"/>
                  </a:lnTo>
                  <a:lnTo>
                    <a:pt x="1608942" y="698112"/>
                  </a:lnTo>
                  <a:lnTo>
                    <a:pt x="1616785" y="707449"/>
                  </a:lnTo>
                  <a:lnTo>
                    <a:pt x="1663852" y="748404"/>
                  </a:lnTo>
                  <a:lnTo>
                    <a:pt x="1673645" y="755202"/>
                  </a:lnTo>
                  <a:lnTo>
                    <a:pt x="1699517" y="768587"/>
                  </a:lnTo>
                  <a:lnTo>
                    <a:pt x="1744403" y="801544"/>
                  </a:lnTo>
                  <a:lnTo>
                    <a:pt x="1788054" y="827301"/>
                  </a:lnTo>
                  <a:lnTo>
                    <a:pt x="1795874" y="832600"/>
                  </a:lnTo>
                  <a:lnTo>
                    <a:pt x="1826745" y="846953"/>
                  </a:lnTo>
                  <a:lnTo>
                    <a:pt x="1834237" y="851918"/>
                  </a:lnTo>
                  <a:lnTo>
                    <a:pt x="1868716" y="863936"/>
                  </a:lnTo>
                  <a:lnTo>
                    <a:pt x="1896132" y="868042"/>
                  </a:lnTo>
                  <a:lnTo>
                    <a:pt x="1915948" y="873577"/>
                  </a:lnTo>
                  <a:lnTo>
                    <a:pt x="1941173" y="874904"/>
                  </a:lnTo>
                  <a:lnTo>
                    <a:pt x="1941815" y="873858"/>
                  </a:lnTo>
                  <a:lnTo>
                    <a:pt x="1943100" y="865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489">
              <a:extLst>
                <a:ext uri="{FF2B5EF4-FFF2-40B4-BE49-F238E27FC236}">
                  <a16:creationId xmlns:a16="http://schemas.microsoft.com/office/drawing/2014/main" id="{64C640C7-0707-2D8D-9EF3-F90031479760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66700" y="5505450"/>
              <a:ext cx="133351" cy="76201"/>
            </a:xfrm>
            <a:custGeom>
              <a:avLst/>
              <a:gdLst/>
              <a:ahLst/>
              <a:cxnLst/>
              <a:rect l="0" t="0" r="0" b="0"/>
              <a:pathLst>
                <a:path w="133351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6200"/>
                  </a:lnTo>
                  <a:lnTo>
                    <a:pt x="10361" y="73378"/>
                  </a:lnTo>
                  <a:lnTo>
                    <a:pt x="53257" y="45608"/>
                  </a:lnTo>
                  <a:lnTo>
                    <a:pt x="95992" y="211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490">
              <a:extLst>
                <a:ext uri="{FF2B5EF4-FFF2-40B4-BE49-F238E27FC236}">
                  <a16:creationId xmlns:a16="http://schemas.microsoft.com/office/drawing/2014/main" id="{7714A31B-2BA6-CA90-952F-EAFDAFD8405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61950" y="556260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26166"/>
                  </a:lnTo>
                  <a:lnTo>
                    <a:pt x="27447" y="1104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1491">
              <a:extLst>
                <a:ext uri="{FF2B5EF4-FFF2-40B4-BE49-F238E27FC236}">
                  <a16:creationId xmlns:a16="http://schemas.microsoft.com/office/drawing/2014/main" id="{63DA9996-4DCC-CE5F-DE91-F6A32C96E159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19150" y="58959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22120" y="9277"/>
                  </a:lnTo>
                  <a:lnTo>
                    <a:pt x="27447" y="6185"/>
                  </a:lnTo>
                  <a:lnTo>
                    <a:pt x="57750" y="122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492">
              <a:extLst>
                <a:ext uri="{FF2B5EF4-FFF2-40B4-BE49-F238E27FC236}">
                  <a16:creationId xmlns:a16="http://schemas.microsoft.com/office/drawing/2014/main" id="{E3A91E58-1AD1-C8F3-FDB4-B75FD70D622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90500" y="5448300"/>
              <a:ext cx="142876" cy="133351"/>
            </a:xfrm>
            <a:custGeom>
              <a:avLst/>
              <a:gdLst/>
              <a:ahLst/>
              <a:cxnLst/>
              <a:rect l="0" t="0" r="0" b="0"/>
              <a:pathLst>
                <a:path w="142876" h="133351">
                  <a:moveTo>
                    <a:pt x="0" y="133350"/>
                  </a:moveTo>
                  <a:lnTo>
                    <a:pt x="0" y="133350"/>
                  </a:lnTo>
                  <a:lnTo>
                    <a:pt x="44780" y="88570"/>
                  </a:lnTo>
                  <a:lnTo>
                    <a:pt x="88919" y="45489"/>
                  </a:lnTo>
                  <a:lnTo>
                    <a:pt x="135291" y="1281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2" name="SMARTInkShape-1493">
            <a:extLst>
              <a:ext uri="{FF2B5EF4-FFF2-40B4-BE49-F238E27FC236}">
                <a16:creationId xmlns:a16="http://schemas.microsoft.com/office/drawing/2014/main" id="{BEEB8B6B-DF56-9F28-C006-589F0D2B2B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5487" y="5638800"/>
            <a:ext cx="2196239" cy="66676"/>
          </a:xfrm>
          <a:custGeom>
            <a:avLst/>
            <a:gdLst/>
            <a:ahLst/>
            <a:cxnLst/>
            <a:rect l="0" t="0" r="0" b="0"/>
            <a:pathLst>
              <a:path w="2196239" h="66676">
                <a:moveTo>
                  <a:pt x="5488" y="0"/>
                </a:moveTo>
                <a:lnTo>
                  <a:pt x="5488" y="0"/>
                </a:lnTo>
                <a:lnTo>
                  <a:pt x="432" y="5056"/>
                </a:lnTo>
                <a:lnTo>
                  <a:pt x="0" y="6545"/>
                </a:lnTo>
                <a:lnTo>
                  <a:pt x="771" y="7539"/>
                </a:lnTo>
                <a:lnTo>
                  <a:pt x="5406" y="9491"/>
                </a:lnTo>
                <a:lnTo>
                  <a:pt x="10520" y="9515"/>
                </a:lnTo>
                <a:lnTo>
                  <a:pt x="15838" y="12342"/>
                </a:lnTo>
                <a:lnTo>
                  <a:pt x="21730" y="16069"/>
                </a:lnTo>
                <a:lnTo>
                  <a:pt x="34136" y="18461"/>
                </a:lnTo>
                <a:lnTo>
                  <a:pt x="77221" y="19033"/>
                </a:lnTo>
                <a:lnTo>
                  <a:pt x="119396" y="19049"/>
                </a:lnTo>
                <a:lnTo>
                  <a:pt x="165182" y="19050"/>
                </a:lnTo>
                <a:lnTo>
                  <a:pt x="207129" y="20108"/>
                </a:lnTo>
                <a:lnTo>
                  <a:pt x="246754" y="26589"/>
                </a:lnTo>
                <a:lnTo>
                  <a:pt x="276999" y="25163"/>
                </a:lnTo>
                <a:lnTo>
                  <a:pt x="293376" y="22826"/>
                </a:lnTo>
                <a:lnTo>
                  <a:pt x="332583" y="27126"/>
                </a:lnTo>
                <a:lnTo>
                  <a:pt x="371221" y="28146"/>
                </a:lnTo>
                <a:lnTo>
                  <a:pt x="416516" y="28490"/>
                </a:lnTo>
                <a:lnTo>
                  <a:pt x="454182" y="28549"/>
                </a:lnTo>
                <a:lnTo>
                  <a:pt x="493799" y="28568"/>
                </a:lnTo>
                <a:lnTo>
                  <a:pt x="537405" y="28573"/>
                </a:lnTo>
                <a:lnTo>
                  <a:pt x="577793" y="29633"/>
                </a:lnTo>
                <a:lnTo>
                  <a:pt x="619662" y="36776"/>
                </a:lnTo>
                <a:lnTo>
                  <a:pt x="667184" y="36780"/>
                </a:lnTo>
                <a:lnTo>
                  <a:pt x="701432" y="32534"/>
                </a:lnTo>
                <a:lnTo>
                  <a:pt x="744153" y="35980"/>
                </a:lnTo>
                <a:lnTo>
                  <a:pt x="791383" y="37472"/>
                </a:lnTo>
                <a:lnTo>
                  <a:pt x="826791" y="37821"/>
                </a:lnTo>
                <a:lnTo>
                  <a:pt x="860873" y="37976"/>
                </a:lnTo>
                <a:lnTo>
                  <a:pt x="901344" y="38063"/>
                </a:lnTo>
                <a:lnTo>
                  <a:pt x="929563" y="40911"/>
                </a:lnTo>
                <a:lnTo>
                  <a:pt x="967543" y="46299"/>
                </a:lnTo>
                <a:lnTo>
                  <a:pt x="1006210" y="47232"/>
                </a:lnTo>
                <a:lnTo>
                  <a:pt x="1038687" y="47450"/>
                </a:lnTo>
                <a:lnTo>
                  <a:pt x="1073229" y="47547"/>
                </a:lnTo>
                <a:lnTo>
                  <a:pt x="1120309" y="47602"/>
                </a:lnTo>
                <a:lnTo>
                  <a:pt x="1158483" y="47618"/>
                </a:lnTo>
                <a:lnTo>
                  <a:pt x="1191030" y="47622"/>
                </a:lnTo>
                <a:lnTo>
                  <a:pt x="1226663" y="50445"/>
                </a:lnTo>
                <a:lnTo>
                  <a:pt x="1271134" y="55164"/>
                </a:lnTo>
                <a:lnTo>
                  <a:pt x="1315236" y="56758"/>
                </a:lnTo>
                <a:lnTo>
                  <a:pt x="1359226" y="57072"/>
                </a:lnTo>
                <a:lnTo>
                  <a:pt x="1402605" y="57127"/>
                </a:lnTo>
                <a:lnTo>
                  <a:pt x="1437112" y="57140"/>
                </a:lnTo>
                <a:lnTo>
                  <a:pt x="1477070" y="57147"/>
                </a:lnTo>
                <a:lnTo>
                  <a:pt x="1519016" y="63695"/>
                </a:lnTo>
                <a:lnTo>
                  <a:pt x="1566343" y="66087"/>
                </a:lnTo>
                <a:lnTo>
                  <a:pt x="1599843" y="66413"/>
                </a:lnTo>
                <a:lnTo>
                  <a:pt x="1635899" y="66559"/>
                </a:lnTo>
                <a:lnTo>
                  <a:pt x="1682486" y="66652"/>
                </a:lnTo>
                <a:lnTo>
                  <a:pt x="1727436" y="66670"/>
                </a:lnTo>
                <a:lnTo>
                  <a:pt x="1765939" y="66674"/>
                </a:lnTo>
                <a:lnTo>
                  <a:pt x="1800736" y="66675"/>
                </a:lnTo>
                <a:lnTo>
                  <a:pt x="1840895" y="66675"/>
                </a:lnTo>
                <a:lnTo>
                  <a:pt x="1884929" y="66675"/>
                </a:lnTo>
                <a:lnTo>
                  <a:pt x="1928252" y="60130"/>
                </a:lnTo>
                <a:lnTo>
                  <a:pt x="1973029" y="57738"/>
                </a:lnTo>
                <a:lnTo>
                  <a:pt x="2016860" y="57325"/>
                </a:lnTo>
                <a:lnTo>
                  <a:pt x="2057717" y="57202"/>
                </a:lnTo>
                <a:lnTo>
                  <a:pt x="2105023" y="52104"/>
                </a:lnTo>
                <a:lnTo>
                  <a:pt x="2142518" y="48952"/>
                </a:lnTo>
                <a:lnTo>
                  <a:pt x="2196238" y="476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1" name="SMARTInkShape-Group246">
            <a:extLst>
              <a:ext uri="{FF2B5EF4-FFF2-40B4-BE49-F238E27FC236}">
                <a16:creationId xmlns:a16="http://schemas.microsoft.com/office/drawing/2014/main" id="{A1FAAA84-9FB5-70B7-8C4D-0FF87C420664}"/>
              </a:ext>
            </a:extLst>
          </p:cNvPr>
          <p:cNvGrpSpPr/>
          <p:nvPr/>
        </p:nvGrpSpPr>
        <p:grpSpPr>
          <a:xfrm>
            <a:off x="1638300" y="3848100"/>
            <a:ext cx="2483182" cy="561976"/>
            <a:chOff x="1638300" y="3848100"/>
            <a:chExt cx="2483182" cy="561976"/>
          </a:xfrm>
        </p:grpSpPr>
        <p:sp>
          <p:nvSpPr>
            <p:cNvPr id="453" name="SMARTInkShape-1494">
              <a:extLst>
                <a:ext uri="{FF2B5EF4-FFF2-40B4-BE49-F238E27FC236}">
                  <a16:creationId xmlns:a16="http://schemas.microsoft.com/office/drawing/2014/main" id="{C7E437FC-80AC-D640-6BA3-6F7067DA76F6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3944073" y="3848100"/>
              <a:ext cx="177409" cy="561976"/>
            </a:xfrm>
            <a:custGeom>
              <a:avLst/>
              <a:gdLst/>
              <a:ahLst/>
              <a:cxnLst/>
              <a:rect l="0" t="0" r="0" b="0"/>
              <a:pathLst>
                <a:path w="177409" h="561976">
                  <a:moveTo>
                    <a:pt x="56427" y="0"/>
                  </a:moveTo>
                  <a:lnTo>
                    <a:pt x="56427" y="0"/>
                  </a:lnTo>
                  <a:lnTo>
                    <a:pt x="61483" y="0"/>
                  </a:lnTo>
                  <a:lnTo>
                    <a:pt x="74741" y="10113"/>
                  </a:lnTo>
                  <a:lnTo>
                    <a:pt x="98184" y="42214"/>
                  </a:lnTo>
                  <a:lnTo>
                    <a:pt x="116894" y="80359"/>
                  </a:lnTo>
                  <a:lnTo>
                    <a:pt x="139358" y="125587"/>
                  </a:lnTo>
                  <a:lnTo>
                    <a:pt x="150849" y="162447"/>
                  </a:lnTo>
                  <a:lnTo>
                    <a:pt x="160957" y="203002"/>
                  </a:lnTo>
                  <a:lnTo>
                    <a:pt x="170655" y="245710"/>
                  </a:lnTo>
                  <a:lnTo>
                    <a:pt x="177408" y="287998"/>
                  </a:lnTo>
                  <a:lnTo>
                    <a:pt x="176587" y="328396"/>
                  </a:lnTo>
                  <a:lnTo>
                    <a:pt x="166828" y="375548"/>
                  </a:lnTo>
                  <a:lnTo>
                    <a:pt x="147105" y="418023"/>
                  </a:lnTo>
                  <a:lnTo>
                    <a:pt x="116568" y="461527"/>
                  </a:lnTo>
                  <a:lnTo>
                    <a:pt x="72291" y="506823"/>
                  </a:lnTo>
                  <a:lnTo>
                    <a:pt x="27852" y="540684"/>
                  </a:lnTo>
                  <a:lnTo>
                    <a:pt x="0" y="561379"/>
                  </a:lnTo>
                  <a:lnTo>
                    <a:pt x="8802" y="561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1495">
              <a:extLst>
                <a:ext uri="{FF2B5EF4-FFF2-40B4-BE49-F238E27FC236}">
                  <a16:creationId xmlns:a16="http://schemas.microsoft.com/office/drawing/2014/main" id="{6E02DEB2-F9E9-DC8F-26CD-74678646E940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3810000" y="41719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2166" y="16816"/>
                  </a:lnTo>
                  <a:lnTo>
                    <a:pt x="80368" y="11685"/>
                  </a:lnTo>
                  <a:lnTo>
                    <a:pt x="109891" y="734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496">
              <a:extLst>
                <a:ext uri="{FF2B5EF4-FFF2-40B4-BE49-F238E27FC236}">
                  <a16:creationId xmlns:a16="http://schemas.microsoft.com/office/drawing/2014/main" id="{F2012C16-B571-BB6A-FC48-675E43D5362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3838580" y="4090262"/>
              <a:ext cx="66671" cy="176818"/>
            </a:xfrm>
            <a:custGeom>
              <a:avLst/>
              <a:gdLst/>
              <a:ahLst/>
              <a:cxnLst/>
              <a:rect l="0" t="0" r="0" b="0"/>
              <a:pathLst>
                <a:path w="66671" h="176818">
                  <a:moveTo>
                    <a:pt x="19045" y="5488"/>
                  </a:moveTo>
                  <a:lnTo>
                    <a:pt x="19045" y="5488"/>
                  </a:lnTo>
                  <a:lnTo>
                    <a:pt x="29158" y="431"/>
                  </a:lnTo>
                  <a:lnTo>
                    <a:pt x="33196" y="0"/>
                  </a:lnTo>
                  <a:lnTo>
                    <a:pt x="40504" y="2344"/>
                  </a:lnTo>
                  <a:lnTo>
                    <a:pt x="41818" y="5509"/>
                  </a:lnTo>
                  <a:lnTo>
                    <a:pt x="40455" y="14669"/>
                  </a:lnTo>
                  <a:lnTo>
                    <a:pt x="28044" y="57144"/>
                  </a:lnTo>
                  <a:lnTo>
                    <a:pt x="12626" y="102993"/>
                  </a:lnTo>
                  <a:lnTo>
                    <a:pt x="1244" y="142878"/>
                  </a:lnTo>
                  <a:lnTo>
                    <a:pt x="0" y="172296"/>
                  </a:lnTo>
                  <a:lnTo>
                    <a:pt x="1056" y="173844"/>
                  </a:lnTo>
                  <a:lnTo>
                    <a:pt x="2819" y="174875"/>
                  </a:lnTo>
                  <a:lnTo>
                    <a:pt x="9128" y="176817"/>
                  </a:lnTo>
                  <a:lnTo>
                    <a:pt x="17047" y="170368"/>
                  </a:lnTo>
                  <a:lnTo>
                    <a:pt x="22743" y="168726"/>
                  </a:lnTo>
                  <a:lnTo>
                    <a:pt x="53118" y="166432"/>
                  </a:lnTo>
                  <a:lnTo>
                    <a:pt x="66670" y="157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497">
              <a:extLst>
                <a:ext uri="{FF2B5EF4-FFF2-40B4-BE49-F238E27FC236}">
                  <a16:creationId xmlns:a16="http://schemas.microsoft.com/office/drawing/2014/main" id="{A32DF61A-B041-9D5E-7A14-8F00183A2CC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3714750" y="4144815"/>
              <a:ext cx="84941" cy="103336"/>
            </a:xfrm>
            <a:custGeom>
              <a:avLst/>
              <a:gdLst/>
              <a:ahLst/>
              <a:cxnLst/>
              <a:rect l="0" t="0" r="0" b="0"/>
              <a:pathLst>
                <a:path w="84941" h="103336">
                  <a:moveTo>
                    <a:pt x="66675" y="17610"/>
                  </a:moveTo>
                  <a:lnTo>
                    <a:pt x="66675" y="17610"/>
                  </a:lnTo>
                  <a:lnTo>
                    <a:pt x="83077" y="9409"/>
                  </a:lnTo>
                  <a:lnTo>
                    <a:pt x="83960" y="7909"/>
                  </a:lnTo>
                  <a:lnTo>
                    <a:pt x="84940" y="3421"/>
                  </a:lnTo>
                  <a:lnTo>
                    <a:pt x="83085" y="1801"/>
                  </a:lnTo>
                  <a:lnTo>
                    <a:pt x="75379" y="0"/>
                  </a:lnTo>
                  <a:lnTo>
                    <a:pt x="71419" y="578"/>
                  </a:lnTo>
                  <a:lnTo>
                    <a:pt x="54637" y="6289"/>
                  </a:lnTo>
                  <a:lnTo>
                    <a:pt x="49125" y="6887"/>
                  </a:lnTo>
                  <a:lnTo>
                    <a:pt x="44391" y="9403"/>
                  </a:lnTo>
                  <a:lnTo>
                    <a:pt x="25810" y="29438"/>
                  </a:lnTo>
                  <a:lnTo>
                    <a:pt x="22055" y="36273"/>
                  </a:lnTo>
                  <a:lnTo>
                    <a:pt x="21053" y="39576"/>
                  </a:lnTo>
                  <a:lnTo>
                    <a:pt x="21444" y="42838"/>
                  </a:lnTo>
                  <a:lnTo>
                    <a:pt x="27427" y="53806"/>
                  </a:lnTo>
                  <a:lnTo>
                    <a:pt x="56765" y="72111"/>
                  </a:lnTo>
                  <a:lnTo>
                    <a:pt x="63329" y="74641"/>
                  </a:lnTo>
                  <a:lnTo>
                    <a:pt x="74296" y="82806"/>
                  </a:lnTo>
                  <a:lnTo>
                    <a:pt x="73872" y="84357"/>
                  </a:lnTo>
                  <a:lnTo>
                    <a:pt x="70579" y="88903"/>
                  </a:lnTo>
                  <a:lnTo>
                    <a:pt x="65588" y="91629"/>
                  </a:lnTo>
                  <a:lnTo>
                    <a:pt x="22928" y="101884"/>
                  </a:lnTo>
                  <a:lnTo>
                    <a:pt x="0" y="103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498">
              <a:extLst>
                <a:ext uri="{FF2B5EF4-FFF2-40B4-BE49-F238E27FC236}">
                  <a16:creationId xmlns:a16="http://schemas.microsoft.com/office/drawing/2014/main" id="{5A3A2A07-19C5-F0F1-4B87-513B6E1A37D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3571875" y="4162900"/>
              <a:ext cx="104776" cy="112180"/>
            </a:xfrm>
            <a:custGeom>
              <a:avLst/>
              <a:gdLst/>
              <a:ahLst/>
              <a:cxnLst/>
              <a:rect l="0" t="0" r="0" b="0"/>
              <a:pathLst>
                <a:path w="104776" h="112180">
                  <a:moveTo>
                    <a:pt x="0" y="37625"/>
                  </a:moveTo>
                  <a:lnTo>
                    <a:pt x="0" y="37625"/>
                  </a:lnTo>
                  <a:lnTo>
                    <a:pt x="0" y="42682"/>
                  </a:lnTo>
                  <a:lnTo>
                    <a:pt x="1058" y="44171"/>
                  </a:lnTo>
                  <a:lnTo>
                    <a:pt x="2822" y="45164"/>
                  </a:lnTo>
                  <a:lnTo>
                    <a:pt x="5056" y="45826"/>
                  </a:lnTo>
                  <a:lnTo>
                    <a:pt x="19298" y="54515"/>
                  </a:lnTo>
                  <a:lnTo>
                    <a:pt x="65892" y="56549"/>
                  </a:lnTo>
                  <a:lnTo>
                    <a:pt x="78202" y="56637"/>
                  </a:lnTo>
                  <a:lnTo>
                    <a:pt x="80709" y="55592"/>
                  </a:lnTo>
                  <a:lnTo>
                    <a:pt x="82381" y="53836"/>
                  </a:lnTo>
                  <a:lnTo>
                    <a:pt x="83496" y="51607"/>
                  </a:lnTo>
                  <a:lnTo>
                    <a:pt x="85297" y="50122"/>
                  </a:lnTo>
                  <a:lnTo>
                    <a:pt x="95792" y="44915"/>
                  </a:lnTo>
                  <a:lnTo>
                    <a:pt x="98787" y="42485"/>
                  </a:lnTo>
                  <a:lnTo>
                    <a:pt x="102113" y="36963"/>
                  </a:lnTo>
                  <a:lnTo>
                    <a:pt x="103001" y="34009"/>
                  </a:lnTo>
                  <a:lnTo>
                    <a:pt x="101164" y="25082"/>
                  </a:lnTo>
                  <a:lnTo>
                    <a:pt x="99193" y="19738"/>
                  </a:lnTo>
                  <a:lnTo>
                    <a:pt x="96820" y="16176"/>
                  </a:lnTo>
                  <a:lnTo>
                    <a:pt x="91361" y="12217"/>
                  </a:lnTo>
                  <a:lnTo>
                    <a:pt x="71629" y="3129"/>
                  </a:lnTo>
                  <a:lnTo>
                    <a:pt x="46148" y="0"/>
                  </a:lnTo>
                  <a:lnTo>
                    <a:pt x="38855" y="2558"/>
                  </a:lnTo>
                  <a:lnTo>
                    <a:pt x="25549" y="12825"/>
                  </a:lnTo>
                  <a:lnTo>
                    <a:pt x="21938" y="18841"/>
                  </a:lnTo>
                  <a:lnTo>
                    <a:pt x="20334" y="27160"/>
                  </a:lnTo>
                  <a:lnTo>
                    <a:pt x="19219" y="57218"/>
                  </a:lnTo>
                  <a:lnTo>
                    <a:pt x="26688" y="79634"/>
                  </a:lnTo>
                  <a:lnTo>
                    <a:pt x="35307" y="96051"/>
                  </a:lnTo>
                  <a:lnTo>
                    <a:pt x="50850" y="108270"/>
                  </a:lnTo>
                  <a:lnTo>
                    <a:pt x="59994" y="111356"/>
                  </a:lnTo>
                  <a:lnTo>
                    <a:pt x="65396" y="112179"/>
                  </a:lnTo>
                  <a:lnTo>
                    <a:pt x="74221" y="110271"/>
                  </a:lnTo>
                  <a:lnTo>
                    <a:pt x="104775" y="9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499">
              <a:extLst>
                <a:ext uri="{FF2B5EF4-FFF2-40B4-BE49-F238E27FC236}">
                  <a16:creationId xmlns:a16="http://schemas.microsoft.com/office/drawing/2014/main" id="{6CF41CF7-D684-F6D5-EE27-F0CB4C009B07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3371850" y="41910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48905" y="5793"/>
                  </a:lnTo>
                  <a:lnTo>
                    <a:pt x="88094" y="114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500">
              <a:extLst>
                <a:ext uri="{FF2B5EF4-FFF2-40B4-BE49-F238E27FC236}">
                  <a16:creationId xmlns:a16="http://schemas.microsoft.com/office/drawing/2014/main" id="{5964F082-B296-737C-9E91-A54A6706461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3391340" y="4143375"/>
              <a:ext cx="104336" cy="151626"/>
            </a:xfrm>
            <a:custGeom>
              <a:avLst/>
              <a:gdLst/>
              <a:ahLst/>
              <a:cxnLst/>
              <a:rect l="0" t="0" r="0" b="0"/>
              <a:pathLst>
                <a:path w="104336" h="151626">
                  <a:moveTo>
                    <a:pt x="18610" y="0"/>
                  </a:moveTo>
                  <a:lnTo>
                    <a:pt x="18610" y="0"/>
                  </a:lnTo>
                  <a:lnTo>
                    <a:pt x="35944" y="0"/>
                  </a:lnTo>
                  <a:lnTo>
                    <a:pt x="37151" y="10113"/>
                  </a:lnTo>
                  <a:lnTo>
                    <a:pt x="32453" y="31572"/>
                  </a:lnTo>
                  <a:lnTo>
                    <a:pt x="15257" y="74642"/>
                  </a:lnTo>
                  <a:lnTo>
                    <a:pt x="7075" y="120798"/>
                  </a:lnTo>
                  <a:lnTo>
                    <a:pt x="0" y="149784"/>
                  </a:lnTo>
                  <a:lnTo>
                    <a:pt x="911" y="150656"/>
                  </a:lnTo>
                  <a:lnTo>
                    <a:pt x="4746" y="151625"/>
                  </a:lnTo>
                  <a:lnTo>
                    <a:pt x="47512" y="140611"/>
                  </a:lnTo>
                  <a:lnTo>
                    <a:pt x="85314" y="126448"/>
                  </a:lnTo>
                  <a:lnTo>
                    <a:pt x="10433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501">
              <a:extLst>
                <a:ext uri="{FF2B5EF4-FFF2-40B4-BE49-F238E27FC236}">
                  <a16:creationId xmlns:a16="http://schemas.microsoft.com/office/drawing/2014/main" id="{6C7E867D-C052-A1AD-1505-62A77F804FCD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171825" y="40481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5" y="18214"/>
                  </a:lnTo>
                  <a:lnTo>
                    <a:pt x="10113" y="15318"/>
                  </a:lnTo>
                  <a:lnTo>
                    <a:pt x="56126" y="4977"/>
                  </a:lnTo>
                  <a:lnTo>
                    <a:pt x="93950" y="983"/>
                  </a:lnTo>
                  <a:lnTo>
                    <a:pt x="133093" y="19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502">
              <a:extLst>
                <a:ext uri="{FF2B5EF4-FFF2-40B4-BE49-F238E27FC236}">
                  <a16:creationId xmlns:a16="http://schemas.microsoft.com/office/drawing/2014/main" id="{A356312F-BD1C-B4E3-8069-3045289E579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3124200" y="3962438"/>
              <a:ext cx="200026" cy="190460"/>
            </a:xfrm>
            <a:custGeom>
              <a:avLst/>
              <a:gdLst/>
              <a:ahLst/>
              <a:cxnLst/>
              <a:rect l="0" t="0" r="0" b="0"/>
              <a:pathLst>
                <a:path w="200026" h="190460">
                  <a:moveTo>
                    <a:pt x="0" y="19012"/>
                  </a:moveTo>
                  <a:lnTo>
                    <a:pt x="0" y="19012"/>
                  </a:lnTo>
                  <a:lnTo>
                    <a:pt x="5056" y="13955"/>
                  </a:lnTo>
                  <a:lnTo>
                    <a:pt x="10361" y="11473"/>
                  </a:lnTo>
                  <a:lnTo>
                    <a:pt x="53257" y="1402"/>
                  </a:lnTo>
                  <a:lnTo>
                    <a:pt x="95992" y="152"/>
                  </a:lnTo>
                  <a:lnTo>
                    <a:pt x="133497" y="0"/>
                  </a:lnTo>
                  <a:lnTo>
                    <a:pt x="141914" y="3162"/>
                  </a:lnTo>
                  <a:lnTo>
                    <a:pt x="156912" y="15142"/>
                  </a:lnTo>
                  <a:lnTo>
                    <a:pt x="160699" y="22782"/>
                  </a:lnTo>
                  <a:lnTo>
                    <a:pt x="162086" y="39738"/>
                  </a:lnTo>
                  <a:lnTo>
                    <a:pt x="151860" y="67133"/>
                  </a:lnTo>
                  <a:lnTo>
                    <a:pt x="122895" y="102718"/>
                  </a:lnTo>
                  <a:lnTo>
                    <a:pt x="84139" y="135973"/>
                  </a:lnTo>
                  <a:lnTo>
                    <a:pt x="40713" y="163387"/>
                  </a:lnTo>
                  <a:lnTo>
                    <a:pt x="20318" y="179910"/>
                  </a:lnTo>
                  <a:lnTo>
                    <a:pt x="22436" y="183303"/>
                  </a:lnTo>
                  <a:lnTo>
                    <a:pt x="24482" y="185689"/>
                  </a:lnTo>
                  <a:lnTo>
                    <a:pt x="47588" y="189048"/>
                  </a:lnTo>
                  <a:lnTo>
                    <a:pt x="85718" y="190183"/>
                  </a:lnTo>
                  <a:lnTo>
                    <a:pt x="126646" y="190407"/>
                  </a:lnTo>
                  <a:lnTo>
                    <a:pt x="171429" y="190455"/>
                  </a:lnTo>
                  <a:lnTo>
                    <a:pt x="181319" y="190459"/>
                  </a:lnTo>
                  <a:lnTo>
                    <a:pt x="200025" y="1809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503">
              <a:extLst>
                <a:ext uri="{FF2B5EF4-FFF2-40B4-BE49-F238E27FC236}">
                  <a16:creationId xmlns:a16="http://schemas.microsoft.com/office/drawing/2014/main" id="{87FC21F8-8447-2D9F-AAF8-697FA9D8766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790825" y="4162425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42842" y="11759"/>
                  </a:lnTo>
                  <a:lnTo>
                    <a:pt x="84780" y="22666"/>
                  </a:lnTo>
                  <a:lnTo>
                    <a:pt x="123638" y="33954"/>
                  </a:lnTo>
                  <a:lnTo>
                    <a:pt x="165750" y="38795"/>
                  </a:lnTo>
                  <a:lnTo>
                    <a:pt x="19050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1504">
              <a:extLst>
                <a:ext uri="{FF2B5EF4-FFF2-40B4-BE49-F238E27FC236}">
                  <a16:creationId xmlns:a16="http://schemas.microsoft.com/office/drawing/2014/main" id="{34E8BFF6-D4F5-C4D6-3C32-7A85BFDF1AB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840655" y="4004537"/>
              <a:ext cx="178771" cy="138839"/>
            </a:xfrm>
            <a:custGeom>
              <a:avLst/>
              <a:gdLst/>
              <a:ahLst/>
              <a:cxnLst/>
              <a:rect l="0" t="0" r="0" b="0"/>
              <a:pathLst>
                <a:path w="178771" h="138839">
                  <a:moveTo>
                    <a:pt x="112095" y="5488"/>
                  </a:moveTo>
                  <a:lnTo>
                    <a:pt x="112095" y="5488"/>
                  </a:lnTo>
                  <a:lnTo>
                    <a:pt x="117151" y="431"/>
                  </a:lnTo>
                  <a:lnTo>
                    <a:pt x="118641" y="0"/>
                  </a:lnTo>
                  <a:lnTo>
                    <a:pt x="119633" y="771"/>
                  </a:lnTo>
                  <a:lnTo>
                    <a:pt x="121228" y="4556"/>
                  </a:lnTo>
                  <a:lnTo>
                    <a:pt x="129787" y="5406"/>
                  </a:lnTo>
                  <a:lnTo>
                    <a:pt x="125686" y="5464"/>
                  </a:lnTo>
                  <a:lnTo>
                    <a:pt x="81760" y="36921"/>
                  </a:lnTo>
                  <a:lnTo>
                    <a:pt x="35663" y="60885"/>
                  </a:lnTo>
                  <a:lnTo>
                    <a:pt x="17364" y="68821"/>
                  </a:lnTo>
                  <a:lnTo>
                    <a:pt x="5240" y="71173"/>
                  </a:lnTo>
                  <a:lnTo>
                    <a:pt x="2758" y="72561"/>
                  </a:lnTo>
                  <a:lnTo>
                    <a:pt x="1103" y="74545"/>
                  </a:lnTo>
                  <a:lnTo>
                    <a:pt x="0" y="76926"/>
                  </a:lnTo>
                  <a:lnTo>
                    <a:pt x="324" y="78513"/>
                  </a:lnTo>
                  <a:lnTo>
                    <a:pt x="1597" y="79571"/>
                  </a:lnTo>
                  <a:lnTo>
                    <a:pt x="5835" y="80747"/>
                  </a:lnTo>
                  <a:lnTo>
                    <a:pt x="47191" y="91994"/>
                  </a:lnTo>
                  <a:lnTo>
                    <a:pt x="91162" y="106133"/>
                  </a:lnTo>
                  <a:lnTo>
                    <a:pt x="131873" y="117505"/>
                  </a:lnTo>
                  <a:lnTo>
                    <a:pt x="178770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1505">
              <a:extLst>
                <a:ext uri="{FF2B5EF4-FFF2-40B4-BE49-F238E27FC236}">
                  <a16:creationId xmlns:a16="http://schemas.microsoft.com/office/drawing/2014/main" id="{55164B85-8657-CCCA-6457-3E4DB38DF41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466975" y="4118915"/>
              <a:ext cx="200026" cy="14936"/>
            </a:xfrm>
            <a:custGeom>
              <a:avLst/>
              <a:gdLst/>
              <a:ahLst/>
              <a:cxnLst/>
              <a:rect l="0" t="0" r="0" b="0"/>
              <a:pathLst>
                <a:path w="200026" h="14936">
                  <a:moveTo>
                    <a:pt x="0" y="14935"/>
                  </a:moveTo>
                  <a:lnTo>
                    <a:pt x="0" y="14935"/>
                  </a:lnTo>
                  <a:lnTo>
                    <a:pt x="9721" y="13877"/>
                  </a:lnTo>
                  <a:lnTo>
                    <a:pt x="45664" y="7396"/>
                  </a:lnTo>
                  <a:lnTo>
                    <a:pt x="85144" y="5999"/>
                  </a:lnTo>
                  <a:lnTo>
                    <a:pt x="118008" y="2762"/>
                  </a:lnTo>
                  <a:lnTo>
                    <a:pt x="134998" y="0"/>
                  </a:lnTo>
                  <a:lnTo>
                    <a:pt x="181982" y="5854"/>
                  </a:lnTo>
                  <a:lnTo>
                    <a:pt x="200025" y="14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506">
              <a:extLst>
                <a:ext uri="{FF2B5EF4-FFF2-40B4-BE49-F238E27FC236}">
                  <a16:creationId xmlns:a16="http://schemas.microsoft.com/office/drawing/2014/main" id="{1DB9C37F-64C6-3F81-4888-4634258A95CE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486025" y="4048130"/>
              <a:ext cx="152401" cy="180958"/>
            </a:xfrm>
            <a:custGeom>
              <a:avLst/>
              <a:gdLst/>
              <a:ahLst/>
              <a:cxnLst/>
              <a:rect l="0" t="0" r="0" b="0"/>
              <a:pathLst>
                <a:path w="152401" h="180958">
                  <a:moveTo>
                    <a:pt x="0" y="19045"/>
                  </a:moveTo>
                  <a:lnTo>
                    <a:pt x="0" y="19045"/>
                  </a:lnTo>
                  <a:lnTo>
                    <a:pt x="0" y="10844"/>
                  </a:lnTo>
                  <a:lnTo>
                    <a:pt x="1058" y="10403"/>
                  </a:lnTo>
                  <a:lnTo>
                    <a:pt x="9133" y="9554"/>
                  </a:lnTo>
                  <a:lnTo>
                    <a:pt x="17692" y="1322"/>
                  </a:lnTo>
                  <a:lnTo>
                    <a:pt x="64829" y="0"/>
                  </a:lnTo>
                  <a:lnTo>
                    <a:pt x="108124" y="1053"/>
                  </a:lnTo>
                  <a:lnTo>
                    <a:pt x="121548" y="8196"/>
                  </a:lnTo>
                  <a:lnTo>
                    <a:pt x="122307" y="9696"/>
                  </a:lnTo>
                  <a:lnTo>
                    <a:pt x="129179" y="32235"/>
                  </a:lnTo>
                  <a:lnTo>
                    <a:pt x="124739" y="50442"/>
                  </a:lnTo>
                  <a:lnTo>
                    <a:pt x="102251" y="83063"/>
                  </a:lnTo>
                  <a:lnTo>
                    <a:pt x="57011" y="124480"/>
                  </a:lnTo>
                  <a:lnTo>
                    <a:pt x="18258" y="163816"/>
                  </a:lnTo>
                  <a:lnTo>
                    <a:pt x="10675" y="178502"/>
                  </a:lnTo>
                  <a:lnTo>
                    <a:pt x="12408" y="179325"/>
                  </a:lnTo>
                  <a:lnTo>
                    <a:pt x="59392" y="180906"/>
                  </a:lnTo>
                  <a:lnTo>
                    <a:pt x="101181" y="180957"/>
                  </a:lnTo>
                  <a:lnTo>
                    <a:pt x="124995" y="179908"/>
                  </a:lnTo>
                  <a:lnTo>
                    <a:pt x="152400" y="1714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507">
              <a:extLst>
                <a:ext uri="{FF2B5EF4-FFF2-40B4-BE49-F238E27FC236}">
                  <a16:creationId xmlns:a16="http://schemas.microsoft.com/office/drawing/2014/main" id="{B5C60E7E-EFD0-A7ED-C93C-D58DA187E2A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221262" y="3981567"/>
              <a:ext cx="102839" cy="352309"/>
            </a:xfrm>
            <a:custGeom>
              <a:avLst/>
              <a:gdLst/>
              <a:ahLst/>
              <a:cxnLst/>
              <a:rect l="0" t="0" r="0" b="0"/>
              <a:pathLst>
                <a:path w="102839" h="352309">
                  <a:moveTo>
                    <a:pt x="83788" y="9408"/>
                  </a:moveTo>
                  <a:lnTo>
                    <a:pt x="83788" y="9408"/>
                  </a:lnTo>
                  <a:lnTo>
                    <a:pt x="102605" y="0"/>
                  </a:lnTo>
                  <a:lnTo>
                    <a:pt x="102769" y="4974"/>
                  </a:lnTo>
                  <a:lnTo>
                    <a:pt x="75828" y="44817"/>
                  </a:lnTo>
                  <a:lnTo>
                    <a:pt x="46938" y="92092"/>
                  </a:lnTo>
                  <a:lnTo>
                    <a:pt x="25591" y="132632"/>
                  </a:lnTo>
                  <a:lnTo>
                    <a:pt x="14568" y="176800"/>
                  </a:lnTo>
                  <a:lnTo>
                    <a:pt x="4600" y="214933"/>
                  </a:lnTo>
                  <a:lnTo>
                    <a:pt x="0" y="251397"/>
                  </a:lnTo>
                  <a:lnTo>
                    <a:pt x="5857" y="298293"/>
                  </a:lnTo>
                  <a:lnTo>
                    <a:pt x="12302" y="326234"/>
                  </a:lnTo>
                  <a:lnTo>
                    <a:pt x="17797" y="335428"/>
                  </a:lnTo>
                  <a:lnTo>
                    <a:pt x="29948" y="346387"/>
                  </a:lnTo>
                  <a:lnTo>
                    <a:pt x="39046" y="349676"/>
                  </a:lnTo>
                  <a:lnTo>
                    <a:pt x="44435" y="350554"/>
                  </a:lnTo>
                  <a:lnTo>
                    <a:pt x="56067" y="348706"/>
                  </a:lnTo>
                  <a:lnTo>
                    <a:pt x="75725" y="343953"/>
                  </a:lnTo>
                  <a:lnTo>
                    <a:pt x="102838" y="352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508">
              <a:extLst>
                <a:ext uri="{FF2B5EF4-FFF2-40B4-BE49-F238E27FC236}">
                  <a16:creationId xmlns:a16="http://schemas.microsoft.com/office/drawing/2014/main" id="{A16E36C7-DC05-B2BA-18EA-30071938C84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962150" y="4039164"/>
              <a:ext cx="146097" cy="127002"/>
            </a:xfrm>
            <a:custGeom>
              <a:avLst/>
              <a:gdLst/>
              <a:ahLst/>
              <a:cxnLst/>
              <a:rect l="0" t="0" r="0" b="0"/>
              <a:pathLst>
                <a:path w="146097" h="127002">
                  <a:moveTo>
                    <a:pt x="38100" y="47061"/>
                  </a:moveTo>
                  <a:lnTo>
                    <a:pt x="38100" y="47061"/>
                  </a:lnTo>
                  <a:lnTo>
                    <a:pt x="51357" y="25602"/>
                  </a:lnTo>
                  <a:lnTo>
                    <a:pt x="83156" y="5854"/>
                  </a:lnTo>
                  <a:lnTo>
                    <a:pt x="107011" y="704"/>
                  </a:lnTo>
                  <a:lnTo>
                    <a:pt x="115647" y="0"/>
                  </a:lnTo>
                  <a:lnTo>
                    <a:pt x="125835" y="8153"/>
                  </a:lnTo>
                  <a:lnTo>
                    <a:pt x="144565" y="34201"/>
                  </a:lnTo>
                  <a:lnTo>
                    <a:pt x="146096" y="49812"/>
                  </a:lnTo>
                  <a:lnTo>
                    <a:pt x="142190" y="67334"/>
                  </a:lnTo>
                  <a:lnTo>
                    <a:pt x="121605" y="103784"/>
                  </a:lnTo>
                  <a:lnTo>
                    <a:pt x="106258" y="112135"/>
                  </a:lnTo>
                  <a:lnTo>
                    <a:pt x="66968" y="126120"/>
                  </a:lnTo>
                  <a:lnTo>
                    <a:pt x="47755" y="127001"/>
                  </a:lnTo>
                  <a:lnTo>
                    <a:pt x="0" y="123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509">
              <a:extLst>
                <a:ext uri="{FF2B5EF4-FFF2-40B4-BE49-F238E27FC236}">
                  <a16:creationId xmlns:a16="http://schemas.microsoft.com/office/drawing/2014/main" id="{F7D570E4-6F87-F487-F3BC-837645C1B89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000250" y="4052162"/>
              <a:ext cx="18712" cy="262664"/>
            </a:xfrm>
            <a:custGeom>
              <a:avLst/>
              <a:gdLst/>
              <a:ahLst/>
              <a:cxnLst/>
              <a:rect l="0" t="0" r="0" b="0"/>
              <a:pathLst>
                <a:path w="18712" h="262664">
                  <a:moveTo>
                    <a:pt x="0" y="5488"/>
                  </a:moveTo>
                  <a:lnTo>
                    <a:pt x="0" y="5488"/>
                  </a:lnTo>
                  <a:lnTo>
                    <a:pt x="5057" y="431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3257" y="2344"/>
                  </a:lnTo>
                  <a:lnTo>
                    <a:pt x="15188" y="5509"/>
                  </a:lnTo>
                  <a:lnTo>
                    <a:pt x="17334" y="14669"/>
                  </a:lnTo>
                  <a:lnTo>
                    <a:pt x="18711" y="57436"/>
                  </a:lnTo>
                  <a:lnTo>
                    <a:pt x="16161" y="92380"/>
                  </a:lnTo>
                  <a:lnTo>
                    <a:pt x="9340" y="132446"/>
                  </a:lnTo>
                  <a:lnTo>
                    <a:pt x="1439" y="172294"/>
                  </a:lnTo>
                  <a:lnTo>
                    <a:pt x="190" y="217575"/>
                  </a:lnTo>
                  <a:lnTo>
                    <a:pt x="0" y="2626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510">
              <a:extLst>
                <a:ext uri="{FF2B5EF4-FFF2-40B4-BE49-F238E27FC236}">
                  <a16:creationId xmlns:a16="http://schemas.microsoft.com/office/drawing/2014/main" id="{1619D6DE-66CB-D1D7-3F1F-462319EEC451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638300" y="4152900"/>
              <a:ext cx="123826" cy="5489"/>
            </a:xfrm>
            <a:custGeom>
              <a:avLst/>
              <a:gdLst/>
              <a:ahLst/>
              <a:cxnLst/>
              <a:rect l="0" t="0" r="0" b="0"/>
              <a:pathLst>
                <a:path w="123826" h="5489">
                  <a:moveTo>
                    <a:pt x="0" y="0"/>
                  </a:moveTo>
                  <a:lnTo>
                    <a:pt x="0" y="0"/>
                  </a:lnTo>
                  <a:lnTo>
                    <a:pt x="42194" y="0"/>
                  </a:lnTo>
                  <a:lnTo>
                    <a:pt x="77008" y="2822"/>
                  </a:lnTo>
                  <a:lnTo>
                    <a:pt x="94551" y="548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511">
              <a:extLst>
                <a:ext uri="{FF2B5EF4-FFF2-40B4-BE49-F238E27FC236}">
                  <a16:creationId xmlns:a16="http://schemas.microsoft.com/office/drawing/2014/main" id="{26A04742-DAC6-5E5B-64AD-BB5C5384E17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638300" y="40671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8828" y="6703"/>
                  </a:lnTo>
                  <a:lnTo>
                    <a:pt x="65819" y="5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247">
            <a:extLst>
              <a:ext uri="{FF2B5EF4-FFF2-40B4-BE49-F238E27FC236}">
                <a16:creationId xmlns:a16="http://schemas.microsoft.com/office/drawing/2014/main" id="{AD835DF3-1501-7A06-4C14-FFAA94A494F7}"/>
              </a:ext>
            </a:extLst>
          </p:cNvPr>
          <p:cNvGrpSpPr/>
          <p:nvPr/>
        </p:nvGrpSpPr>
        <p:grpSpPr>
          <a:xfrm>
            <a:off x="238125" y="3992807"/>
            <a:ext cx="1104901" cy="341069"/>
            <a:chOff x="238125" y="3992807"/>
            <a:chExt cx="1104901" cy="341069"/>
          </a:xfrm>
        </p:grpSpPr>
        <p:sp>
          <p:nvSpPr>
            <p:cNvPr id="472" name="SMARTInkShape-1512">
              <a:extLst>
                <a:ext uri="{FF2B5EF4-FFF2-40B4-BE49-F238E27FC236}">
                  <a16:creationId xmlns:a16="http://schemas.microsoft.com/office/drawing/2014/main" id="{98FCFD86-CE9B-ED56-C41B-B2C7B578A7A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254404" y="4088211"/>
              <a:ext cx="88622" cy="111781"/>
            </a:xfrm>
            <a:custGeom>
              <a:avLst/>
              <a:gdLst/>
              <a:ahLst/>
              <a:cxnLst/>
              <a:rect l="0" t="0" r="0" b="0"/>
              <a:pathLst>
                <a:path w="88622" h="111781">
                  <a:moveTo>
                    <a:pt x="2896" y="45639"/>
                  </a:moveTo>
                  <a:lnTo>
                    <a:pt x="2896" y="45639"/>
                  </a:lnTo>
                  <a:lnTo>
                    <a:pt x="2896" y="50696"/>
                  </a:lnTo>
                  <a:lnTo>
                    <a:pt x="3954" y="52185"/>
                  </a:lnTo>
                  <a:lnTo>
                    <a:pt x="5718" y="53178"/>
                  </a:lnTo>
                  <a:lnTo>
                    <a:pt x="12597" y="54902"/>
                  </a:lnTo>
                  <a:lnTo>
                    <a:pt x="17085" y="55047"/>
                  </a:lnTo>
                  <a:lnTo>
                    <a:pt x="58399" y="40971"/>
                  </a:lnTo>
                  <a:lnTo>
                    <a:pt x="67428" y="32629"/>
                  </a:lnTo>
                  <a:lnTo>
                    <a:pt x="81847" y="15082"/>
                  </a:lnTo>
                  <a:lnTo>
                    <a:pt x="83047" y="11510"/>
                  </a:lnTo>
                  <a:lnTo>
                    <a:pt x="82789" y="8070"/>
                  </a:lnTo>
                  <a:lnTo>
                    <a:pt x="81558" y="4717"/>
                  </a:lnTo>
                  <a:lnTo>
                    <a:pt x="79679" y="2483"/>
                  </a:lnTo>
                  <a:lnTo>
                    <a:pt x="74769" y="0"/>
                  </a:lnTo>
                  <a:lnTo>
                    <a:pt x="66237" y="1719"/>
                  </a:lnTo>
                  <a:lnTo>
                    <a:pt x="38456" y="16502"/>
                  </a:lnTo>
                  <a:lnTo>
                    <a:pt x="16725" y="33714"/>
                  </a:lnTo>
                  <a:lnTo>
                    <a:pt x="1937" y="57275"/>
                  </a:lnTo>
                  <a:lnTo>
                    <a:pt x="0" y="75152"/>
                  </a:lnTo>
                  <a:lnTo>
                    <a:pt x="2667" y="90506"/>
                  </a:lnTo>
                  <a:lnTo>
                    <a:pt x="4860" y="94600"/>
                  </a:lnTo>
                  <a:lnTo>
                    <a:pt x="15984" y="106228"/>
                  </a:lnTo>
                  <a:lnTo>
                    <a:pt x="22118" y="109609"/>
                  </a:lnTo>
                  <a:lnTo>
                    <a:pt x="34680" y="111780"/>
                  </a:lnTo>
                  <a:lnTo>
                    <a:pt x="88621" y="102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513">
              <a:extLst>
                <a:ext uri="{FF2B5EF4-FFF2-40B4-BE49-F238E27FC236}">
                  <a16:creationId xmlns:a16="http://schemas.microsoft.com/office/drawing/2014/main" id="{E599386D-9472-B219-E537-896C73616906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43000" y="4115226"/>
              <a:ext cx="76201" cy="89172"/>
            </a:xfrm>
            <a:custGeom>
              <a:avLst/>
              <a:gdLst/>
              <a:ahLst/>
              <a:cxnLst/>
              <a:rect l="0" t="0" r="0" b="0"/>
              <a:pathLst>
                <a:path w="76201" h="89172">
                  <a:moveTo>
                    <a:pt x="0" y="18624"/>
                  </a:moveTo>
                  <a:lnTo>
                    <a:pt x="0" y="18624"/>
                  </a:lnTo>
                  <a:lnTo>
                    <a:pt x="8201" y="10423"/>
                  </a:lnTo>
                  <a:lnTo>
                    <a:pt x="9490" y="0"/>
                  </a:lnTo>
                  <a:lnTo>
                    <a:pt x="8466" y="32696"/>
                  </a:lnTo>
                  <a:lnTo>
                    <a:pt x="4037" y="50781"/>
                  </a:lnTo>
                  <a:lnTo>
                    <a:pt x="9962" y="80905"/>
                  </a:lnTo>
                  <a:lnTo>
                    <a:pt x="14306" y="87933"/>
                  </a:lnTo>
                  <a:lnTo>
                    <a:pt x="16945" y="89171"/>
                  </a:lnTo>
                  <a:lnTo>
                    <a:pt x="19763" y="88939"/>
                  </a:lnTo>
                  <a:lnTo>
                    <a:pt x="28786" y="86378"/>
                  </a:lnTo>
                  <a:lnTo>
                    <a:pt x="31891" y="86018"/>
                  </a:lnTo>
                  <a:lnTo>
                    <a:pt x="38162" y="79974"/>
                  </a:lnTo>
                  <a:lnTo>
                    <a:pt x="44478" y="72349"/>
                  </a:lnTo>
                  <a:lnTo>
                    <a:pt x="52925" y="66998"/>
                  </a:lnTo>
                  <a:lnTo>
                    <a:pt x="55272" y="61996"/>
                  </a:lnTo>
                  <a:lnTo>
                    <a:pt x="58098" y="40786"/>
                  </a:lnTo>
                  <a:lnTo>
                    <a:pt x="64667" y="28136"/>
                  </a:lnTo>
                  <a:lnTo>
                    <a:pt x="76200" y="90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514">
              <a:extLst>
                <a:ext uri="{FF2B5EF4-FFF2-40B4-BE49-F238E27FC236}">
                  <a16:creationId xmlns:a16="http://schemas.microsoft.com/office/drawing/2014/main" id="{37C6AB07-3476-2742-4B7F-C7B6605507E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76325" y="3992807"/>
              <a:ext cx="9351" cy="198194"/>
            </a:xfrm>
            <a:custGeom>
              <a:avLst/>
              <a:gdLst/>
              <a:ahLst/>
              <a:cxnLst/>
              <a:rect l="0" t="0" r="0" b="0"/>
              <a:pathLst>
                <a:path w="9351" h="198194">
                  <a:moveTo>
                    <a:pt x="0" y="26743"/>
                  </a:moveTo>
                  <a:lnTo>
                    <a:pt x="0" y="26743"/>
                  </a:lnTo>
                  <a:lnTo>
                    <a:pt x="0" y="21686"/>
                  </a:lnTo>
                  <a:lnTo>
                    <a:pt x="2822" y="16382"/>
                  </a:lnTo>
                  <a:lnTo>
                    <a:pt x="6546" y="10496"/>
                  </a:lnTo>
                  <a:lnTo>
                    <a:pt x="9132" y="0"/>
                  </a:lnTo>
                  <a:lnTo>
                    <a:pt x="9350" y="1805"/>
                  </a:lnTo>
                  <a:lnTo>
                    <a:pt x="8444" y="42823"/>
                  </a:lnTo>
                  <a:lnTo>
                    <a:pt x="1981" y="86129"/>
                  </a:lnTo>
                  <a:lnTo>
                    <a:pt x="587" y="122655"/>
                  </a:lnTo>
                  <a:lnTo>
                    <a:pt x="77" y="169313"/>
                  </a:lnTo>
                  <a:lnTo>
                    <a:pt x="0" y="198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515">
              <a:extLst>
                <a:ext uri="{FF2B5EF4-FFF2-40B4-BE49-F238E27FC236}">
                  <a16:creationId xmlns:a16="http://schemas.microsoft.com/office/drawing/2014/main" id="{F3709255-9D32-6EAC-22B5-A40602DA488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76904" y="4078141"/>
              <a:ext cx="151797" cy="122367"/>
            </a:xfrm>
            <a:custGeom>
              <a:avLst/>
              <a:gdLst/>
              <a:ahLst/>
              <a:cxnLst/>
              <a:rect l="0" t="0" r="0" b="0"/>
              <a:pathLst>
                <a:path w="151797" h="122367">
                  <a:moveTo>
                    <a:pt x="75596" y="27134"/>
                  </a:moveTo>
                  <a:lnTo>
                    <a:pt x="75596" y="27134"/>
                  </a:lnTo>
                  <a:lnTo>
                    <a:pt x="83797" y="27134"/>
                  </a:lnTo>
                  <a:lnTo>
                    <a:pt x="84238" y="26076"/>
                  </a:lnTo>
                  <a:lnTo>
                    <a:pt x="85120" y="9418"/>
                  </a:lnTo>
                  <a:lnTo>
                    <a:pt x="76920" y="0"/>
                  </a:lnTo>
                  <a:lnTo>
                    <a:pt x="55048" y="9110"/>
                  </a:lnTo>
                  <a:lnTo>
                    <a:pt x="49197" y="11943"/>
                  </a:lnTo>
                  <a:lnTo>
                    <a:pt x="17065" y="46771"/>
                  </a:lnTo>
                  <a:lnTo>
                    <a:pt x="6278" y="63174"/>
                  </a:lnTo>
                  <a:lnTo>
                    <a:pt x="1435" y="81440"/>
                  </a:lnTo>
                  <a:lnTo>
                    <a:pt x="0" y="100257"/>
                  </a:lnTo>
                  <a:lnTo>
                    <a:pt x="1916" y="105516"/>
                  </a:lnTo>
                  <a:lnTo>
                    <a:pt x="9688" y="114182"/>
                  </a:lnTo>
                  <a:lnTo>
                    <a:pt x="17376" y="118739"/>
                  </a:lnTo>
                  <a:lnTo>
                    <a:pt x="20907" y="119954"/>
                  </a:lnTo>
                  <a:lnTo>
                    <a:pt x="24320" y="119705"/>
                  </a:lnTo>
                  <a:lnTo>
                    <a:pt x="30935" y="116607"/>
                  </a:lnTo>
                  <a:lnTo>
                    <a:pt x="43804" y="107053"/>
                  </a:lnTo>
                  <a:lnTo>
                    <a:pt x="50177" y="104987"/>
                  </a:lnTo>
                  <a:lnTo>
                    <a:pt x="56538" y="98424"/>
                  </a:lnTo>
                  <a:lnTo>
                    <a:pt x="71362" y="71996"/>
                  </a:lnTo>
                  <a:lnTo>
                    <a:pt x="75547" y="55916"/>
                  </a:lnTo>
                  <a:lnTo>
                    <a:pt x="75592" y="74041"/>
                  </a:lnTo>
                  <a:lnTo>
                    <a:pt x="72772" y="82554"/>
                  </a:lnTo>
                  <a:lnTo>
                    <a:pt x="70538" y="86306"/>
                  </a:lnTo>
                  <a:lnTo>
                    <a:pt x="70107" y="90924"/>
                  </a:lnTo>
                  <a:lnTo>
                    <a:pt x="74664" y="114609"/>
                  </a:lnTo>
                  <a:lnTo>
                    <a:pt x="76033" y="117201"/>
                  </a:lnTo>
                  <a:lnTo>
                    <a:pt x="78004" y="118928"/>
                  </a:lnTo>
                  <a:lnTo>
                    <a:pt x="83016" y="120848"/>
                  </a:lnTo>
                  <a:lnTo>
                    <a:pt x="116883" y="122366"/>
                  </a:lnTo>
                  <a:lnTo>
                    <a:pt x="118996" y="121314"/>
                  </a:lnTo>
                  <a:lnTo>
                    <a:pt x="120404" y="119554"/>
                  </a:lnTo>
                  <a:lnTo>
                    <a:pt x="121343" y="117322"/>
                  </a:lnTo>
                  <a:lnTo>
                    <a:pt x="124086" y="115835"/>
                  </a:lnTo>
                  <a:lnTo>
                    <a:pt x="137000" y="112683"/>
                  </a:lnTo>
                  <a:lnTo>
                    <a:pt x="151796" y="103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516">
              <a:extLst>
                <a:ext uri="{FF2B5EF4-FFF2-40B4-BE49-F238E27FC236}">
                  <a16:creationId xmlns:a16="http://schemas.microsoft.com/office/drawing/2014/main" id="{DFD98420-7CE9-AA13-C7D9-EAB4AD7BB51F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695325" y="4076700"/>
              <a:ext cx="142876" cy="127484"/>
            </a:xfrm>
            <a:custGeom>
              <a:avLst/>
              <a:gdLst/>
              <a:ahLst/>
              <a:cxnLst/>
              <a:rect l="0" t="0" r="0" b="0"/>
              <a:pathLst>
                <a:path w="142876" h="127484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491" y="9642"/>
                  </a:lnTo>
                  <a:lnTo>
                    <a:pt x="9515" y="14616"/>
                  </a:lnTo>
                  <a:lnTo>
                    <a:pt x="12343" y="19901"/>
                  </a:lnTo>
                  <a:lnTo>
                    <a:pt x="14578" y="22793"/>
                  </a:lnTo>
                  <a:lnTo>
                    <a:pt x="17062" y="31650"/>
                  </a:lnTo>
                  <a:lnTo>
                    <a:pt x="17725" y="36975"/>
                  </a:lnTo>
                  <a:lnTo>
                    <a:pt x="32939" y="66217"/>
                  </a:lnTo>
                  <a:lnTo>
                    <a:pt x="47233" y="90025"/>
                  </a:lnTo>
                  <a:lnTo>
                    <a:pt x="64771" y="126137"/>
                  </a:lnTo>
                  <a:lnTo>
                    <a:pt x="66464" y="127483"/>
                  </a:lnTo>
                  <a:lnTo>
                    <a:pt x="68651" y="127322"/>
                  </a:lnTo>
                  <a:lnTo>
                    <a:pt x="71167" y="126156"/>
                  </a:lnTo>
                  <a:lnTo>
                    <a:pt x="79765" y="109346"/>
                  </a:lnTo>
                  <a:lnTo>
                    <a:pt x="98459" y="61771"/>
                  </a:lnTo>
                  <a:lnTo>
                    <a:pt x="117478" y="14151"/>
                  </a:lnTo>
                  <a:lnTo>
                    <a:pt x="121710" y="943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517">
              <a:extLst>
                <a:ext uri="{FF2B5EF4-FFF2-40B4-BE49-F238E27FC236}">
                  <a16:creationId xmlns:a16="http://schemas.microsoft.com/office/drawing/2014/main" id="{4A3C7F25-0F08-C90D-7D30-4DE566CD80AF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58524" y="4133850"/>
              <a:ext cx="93927" cy="8202"/>
            </a:xfrm>
            <a:custGeom>
              <a:avLst/>
              <a:gdLst/>
              <a:ahLst/>
              <a:cxnLst/>
              <a:rect l="0" t="0" r="0" b="0"/>
              <a:pathLst>
                <a:path w="93927" h="8202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19573" y="1812"/>
                  </a:lnTo>
                  <a:lnTo>
                    <a:pt x="63527" y="159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518">
              <a:extLst>
                <a:ext uri="{FF2B5EF4-FFF2-40B4-BE49-F238E27FC236}">
                  <a16:creationId xmlns:a16="http://schemas.microsoft.com/office/drawing/2014/main" id="{EE3CE006-1ACF-BF84-E696-0C386466A1C8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38125" y="4059508"/>
              <a:ext cx="130890" cy="112443"/>
            </a:xfrm>
            <a:custGeom>
              <a:avLst/>
              <a:gdLst/>
              <a:ahLst/>
              <a:cxnLst/>
              <a:rect l="0" t="0" r="0" b="0"/>
              <a:pathLst>
                <a:path w="130890" h="112443">
                  <a:moveTo>
                    <a:pt x="0" y="74342"/>
                  </a:moveTo>
                  <a:lnTo>
                    <a:pt x="0" y="74342"/>
                  </a:lnTo>
                  <a:lnTo>
                    <a:pt x="0" y="64229"/>
                  </a:lnTo>
                  <a:lnTo>
                    <a:pt x="2822" y="56442"/>
                  </a:lnTo>
                  <a:lnTo>
                    <a:pt x="16247" y="34081"/>
                  </a:lnTo>
                  <a:lnTo>
                    <a:pt x="24452" y="27841"/>
                  </a:lnTo>
                  <a:lnTo>
                    <a:pt x="26743" y="22630"/>
                  </a:lnTo>
                  <a:lnTo>
                    <a:pt x="33405" y="16787"/>
                  </a:lnTo>
                  <a:lnTo>
                    <a:pt x="55473" y="2322"/>
                  </a:lnTo>
                  <a:lnTo>
                    <a:pt x="70163" y="0"/>
                  </a:lnTo>
                  <a:lnTo>
                    <a:pt x="91227" y="3749"/>
                  </a:lnTo>
                  <a:lnTo>
                    <a:pt x="110874" y="11562"/>
                  </a:lnTo>
                  <a:lnTo>
                    <a:pt x="120891" y="23157"/>
                  </a:lnTo>
                  <a:lnTo>
                    <a:pt x="127813" y="37835"/>
                  </a:lnTo>
                  <a:lnTo>
                    <a:pt x="130889" y="51414"/>
                  </a:lnTo>
                  <a:lnTo>
                    <a:pt x="129593" y="57998"/>
                  </a:lnTo>
                  <a:lnTo>
                    <a:pt x="122508" y="70958"/>
                  </a:lnTo>
                  <a:lnTo>
                    <a:pt x="106619" y="85099"/>
                  </a:lnTo>
                  <a:lnTo>
                    <a:pt x="61532" y="105921"/>
                  </a:lnTo>
                  <a:lnTo>
                    <a:pt x="15966" y="112060"/>
                  </a:lnTo>
                  <a:lnTo>
                    <a:pt x="9525" y="1124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519">
              <a:extLst>
                <a:ext uri="{FF2B5EF4-FFF2-40B4-BE49-F238E27FC236}">
                  <a16:creationId xmlns:a16="http://schemas.microsoft.com/office/drawing/2014/main" id="{C73EAEB3-3BEA-9FE2-A5EF-C24123F42CAE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47650" y="4068615"/>
              <a:ext cx="9526" cy="265261"/>
            </a:xfrm>
            <a:custGeom>
              <a:avLst/>
              <a:gdLst/>
              <a:ahLst/>
              <a:cxnLst/>
              <a:rect l="0" t="0" r="0" b="0"/>
              <a:pathLst>
                <a:path w="9526" h="265261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8642" y="578"/>
                  </a:lnTo>
                  <a:lnTo>
                    <a:pt x="9491" y="44358"/>
                  </a:lnTo>
                  <a:lnTo>
                    <a:pt x="9518" y="90470"/>
                  </a:lnTo>
                  <a:lnTo>
                    <a:pt x="9524" y="134073"/>
                  </a:lnTo>
                  <a:lnTo>
                    <a:pt x="9524" y="173473"/>
                  </a:lnTo>
                  <a:lnTo>
                    <a:pt x="9525" y="215839"/>
                  </a:lnTo>
                  <a:lnTo>
                    <a:pt x="9525" y="2652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248">
            <a:extLst>
              <a:ext uri="{FF2B5EF4-FFF2-40B4-BE49-F238E27FC236}">
                <a16:creationId xmlns:a16="http://schemas.microsoft.com/office/drawing/2014/main" id="{8D89587B-CC32-5001-F5D1-A62A9DF900BE}"/>
              </a:ext>
            </a:extLst>
          </p:cNvPr>
          <p:cNvGrpSpPr/>
          <p:nvPr/>
        </p:nvGrpSpPr>
        <p:grpSpPr>
          <a:xfrm>
            <a:off x="1895475" y="3440357"/>
            <a:ext cx="931444" cy="426794"/>
            <a:chOff x="1895475" y="3440357"/>
            <a:chExt cx="931444" cy="426794"/>
          </a:xfrm>
        </p:grpSpPr>
        <p:sp>
          <p:nvSpPr>
            <p:cNvPr id="481" name="SMARTInkShape-1520">
              <a:extLst>
                <a:ext uri="{FF2B5EF4-FFF2-40B4-BE49-F238E27FC236}">
                  <a16:creationId xmlns:a16="http://schemas.microsoft.com/office/drawing/2014/main" id="{AC730AA8-B5B5-DB2C-2207-46FBE594212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52725" y="3610092"/>
              <a:ext cx="74194" cy="79904"/>
            </a:xfrm>
            <a:custGeom>
              <a:avLst/>
              <a:gdLst/>
              <a:ahLst/>
              <a:cxnLst/>
              <a:rect l="0" t="0" r="0" b="0"/>
              <a:pathLst>
                <a:path w="74194" h="79904">
                  <a:moveTo>
                    <a:pt x="19050" y="9408"/>
                  </a:moveTo>
                  <a:lnTo>
                    <a:pt x="19050" y="9408"/>
                  </a:lnTo>
                  <a:lnTo>
                    <a:pt x="28183" y="276"/>
                  </a:lnTo>
                  <a:lnTo>
                    <a:pt x="23402" y="0"/>
                  </a:lnTo>
                  <a:lnTo>
                    <a:pt x="18162" y="2757"/>
                  </a:lnTo>
                  <a:lnTo>
                    <a:pt x="6175" y="13151"/>
                  </a:lnTo>
                  <a:lnTo>
                    <a:pt x="2745" y="24830"/>
                  </a:lnTo>
                  <a:lnTo>
                    <a:pt x="542" y="53141"/>
                  </a:lnTo>
                  <a:lnTo>
                    <a:pt x="3063" y="63417"/>
                  </a:lnTo>
                  <a:lnTo>
                    <a:pt x="5217" y="67639"/>
                  </a:lnTo>
                  <a:lnTo>
                    <a:pt x="13255" y="75152"/>
                  </a:lnTo>
                  <a:lnTo>
                    <a:pt x="18362" y="78637"/>
                  </a:lnTo>
                  <a:lnTo>
                    <a:pt x="22824" y="79903"/>
                  </a:lnTo>
                  <a:lnTo>
                    <a:pt x="26858" y="79688"/>
                  </a:lnTo>
                  <a:lnTo>
                    <a:pt x="50770" y="68954"/>
                  </a:lnTo>
                  <a:lnTo>
                    <a:pt x="58900" y="63037"/>
                  </a:lnTo>
                  <a:lnTo>
                    <a:pt x="69428" y="43643"/>
                  </a:lnTo>
                  <a:lnTo>
                    <a:pt x="74193" y="27900"/>
                  </a:lnTo>
                  <a:lnTo>
                    <a:pt x="73804" y="23853"/>
                  </a:lnTo>
                  <a:lnTo>
                    <a:pt x="70549" y="16534"/>
                  </a:lnTo>
                  <a:lnTo>
                    <a:pt x="62766" y="6463"/>
                  </a:lnTo>
                  <a:lnTo>
                    <a:pt x="54002" y="2808"/>
                  </a:lnTo>
                  <a:lnTo>
                    <a:pt x="17573" y="54"/>
                  </a:lnTo>
                  <a:lnTo>
                    <a:pt x="13832" y="2113"/>
                  </a:lnTo>
                  <a:lnTo>
                    <a:pt x="6853" y="10047"/>
                  </a:lnTo>
                  <a:lnTo>
                    <a:pt x="3046" y="17806"/>
                  </a:lnTo>
                  <a:lnTo>
                    <a:pt x="0" y="284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521">
              <a:extLst>
                <a:ext uri="{FF2B5EF4-FFF2-40B4-BE49-F238E27FC236}">
                  <a16:creationId xmlns:a16="http://schemas.microsoft.com/office/drawing/2014/main" id="{D6A47FFA-EB6F-70CB-DB6E-095FB269965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552700" y="3533929"/>
              <a:ext cx="121251" cy="95097"/>
            </a:xfrm>
            <a:custGeom>
              <a:avLst/>
              <a:gdLst/>
              <a:ahLst/>
              <a:cxnLst/>
              <a:rect l="0" t="0" r="0" b="0"/>
              <a:pathLst>
                <a:path w="121251" h="95097">
                  <a:moveTo>
                    <a:pt x="0" y="37946"/>
                  </a:moveTo>
                  <a:lnTo>
                    <a:pt x="0" y="37946"/>
                  </a:lnTo>
                  <a:lnTo>
                    <a:pt x="5056" y="37946"/>
                  </a:lnTo>
                  <a:lnTo>
                    <a:pt x="6546" y="36888"/>
                  </a:lnTo>
                  <a:lnTo>
                    <a:pt x="7539" y="35124"/>
                  </a:lnTo>
                  <a:lnTo>
                    <a:pt x="9133" y="29745"/>
                  </a:lnTo>
                  <a:lnTo>
                    <a:pt x="14465" y="23757"/>
                  </a:lnTo>
                  <a:lnTo>
                    <a:pt x="19834" y="21056"/>
                  </a:lnTo>
                  <a:lnTo>
                    <a:pt x="22748" y="20336"/>
                  </a:lnTo>
                  <a:lnTo>
                    <a:pt x="51434" y="5765"/>
                  </a:lnTo>
                  <a:lnTo>
                    <a:pt x="92929" y="625"/>
                  </a:lnTo>
                  <a:lnTo>
                    <a:pt x="115135" y="0"/>
                  </a:lnTo>
                  <a:lnTo>
                    <a:pt x="118032" y="3124"/>
                  </a:lnTo>
                  <a:lnTo>
                    <a:pt x="121250" y="15061"/>
                  </a:lnTo>
                  <a:lnTo>
                    <a:pt x="119858" y="28128"/>
                  </a:lnTo>
                  <a:lnTo>
                    <a:pt x="114654" y="40990"/>
                  </a:lnTo>
                  <a:lnTo>
                    <a:pt x="98765" y="60133"/>
                  </a:lnTo>
                  <a:lnTo>
                    <a:pt x="71132" y="79919"/>
                  </a:lnTo>
                  <a:lnTo>
                    <a:pt x="58471" y="86719"/>
                  </a:lnTo>
                  <a:lnTo>
                    <a:pt x="54856" y="89511"/>
                  </a:lnTo>
                  <a:lnTo>
                    <a:pt x="45194" y="92614"/>
                  </a:lnTo>
                  <a:lnTo>
                    <a:pt x="0" y="95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522">
              <a:extLst>
                <a:ext uri="{FF2B5EF4-FFF2-40B4-BE49-F238E27FC236}">
                  <a16:creationId xmlns:a16="http://schemas.microsoft.com/office/drawing/2014/main" id="{A535DCD6-BA3E-83D6-9D89-9781ED77971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562225" y="3440357"/>
              <a:ext cx="33962" cy="350594"/>
            </a:xfrm>
            <a:custGeom>
              <a:avLst/>
              <a:gdLst/>
              <a:ahLst/>
              <a:cxnLst/>
              <a:rect l="0" t="0" r="0" b="0"/>
              <a:pathLst>
                <a:path w="33962" h="350594">
                  <a:moveTo>
                    <a:pt x="0" y="26743"/>
                  </a:moveTo>
                  <a:lnTo>
                    <a:pt x="0" y="26743"/>
                  </a:lnTo>
                  <a:lnTo>
                    <a:pt x="5056" y="21686"/>
                  </a:lnTo>
                  <a:lnTo>
                    <a:pt x="7539" y="16382"/>
                  </a:lnTo>
                  <a:lnTo>
                    <a:pt x="8201" y="13486"/>
                  </a:lnTo>
                  <a:lnTo>
                    <a:pt x="14189" y="4353"/>
                  </a:lnTo>
                  <a:lnTo>
                    <a:pt x="19711" y="917"/>
                  </a:lnTo>
                  <a:lnTo>
                    <a:pt x="22666" y="0"/>
                  </a:lnTo>
                  <a:lnTo>
                    <a:pt x="24636" y="448"/>
                  </a:lnTo>
                  <a:lnTo>
                    <a:pt x="25949" y="1805"/>
                  </a:lnTo>
                  <a:lnTo>
                    <a:pt x="26824" y="3768"/>
                  </a:lnTo>
                  <a:lnTo>
                    <a:pt x="31167" y="45799"/>
                  </a:lnTo>
                  <a:lnTo>
                    <a:pt x="33961" y="68021"/>
                  </a:lnTo>
                  <a:lnTo>
                    <a:pt x="31674" y="99064"/>
                  </a:lnTo>
                  <a:lnTo>
                    <a:pt x="29952" y="134027"/>
                  </a:lnTo>
                  <a:lnTo>
                    <a:pt x="29187" y="170733"/>
                  </a:lnTo>
                  <a:lnTo>
                    <a:pt x="28847" y="208214"/>
                  </a:lnTo>
                  <a:lnTo>
                    <a:pt x="28656" y="244789"/>
                  </a:lnTo>
                  <a:lnTo>
                    <a:pt x="28599" y="284201"/>
                  </a:lnTo>
                  <a:lnTo>
                    <a:pt x="22034" y="327601"/>
                  </a:lnTo>
                  <a:lnTo>
                    <a:pt x="19050" y="350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523">
              <a:extLst>
                <a:ext uri="{FF2B5EF4-FFF2-40B4-BE49-F238E27FC236}">
                  <a16:creationId xmlns:a16="http://schemas.microsoft.com/office/drawing/2014/main" id="{8EBEEC0A-3BAB-AF66-0839-6A111B43AEF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192541" y="3505203"/>
              <a:ext cx="198235" cy="180973"/>
            </a:xfrm>
            <a:custGeom>
              <a:avLst/>
              <a:gdLst/>
              <a:ahLst/>
              <a:cxnLst/>
              <a:rect l="0" t="0" r="0" b="0"/>
              <a:pathLst>
                <a:path w="198235" h="180973">
                  <a:moveTo>
                    <a:pt x="141084" y="9522"/>
                  </a:moveTo>
                  <a:lnTo>
                    <a:pt x="141084" y="9522"/>
                  </a:lnTo>
                  <a:lnTo>
                    <a:pt x="146140" y="4465"/>
                  </a:lnTo>
                  <a:lnTo>
                    <a:pt x="151445" y="1983"/>
                  </a:lnTo>
                  <a:lnTo>
                    <a:pt x="169222" y="7"/>
                  </a:lnTo>
                  <a:lnTo>
                    <a:pt x="164473" y="0"/>
                  </a:lnTo>
                  <a:lnTo>
                    <a:pt x="123602" y="31054"/>
                  </a:lnTo>
                  <a:lnTo>
                    <a:pt x="84244" y="49406"/>
                  </a:lnTo>
                  <a:lnTo>
                    <a:pt x="39350" y="69768"/>
                  </a:lnTo>
                  <a:lnTo>
                    <a:pt x="11810" y="81583"/>
                  </a:lnTo>
                  <a:lnTo>
                    <a:pt x="0" y="93238"/>
                  </a:lnTo>
                  <a:lnTo>
                    <a:pt x="462" y="93908"/>
                  </a:lnTo>
                  <a:lnTo>
                    <a:pt x="33904" y="103396"/>
                  </a:lnTo>
                  <a:lnTo>
                    <a:pt x="68157" y="109707"/>
                  </a:lnTo>
                  <a:lnTo>
                    <a:pt x="113407" y="130275"/>
                  </a:lnTo>
                  <a:lnTo>
                    <a:pt x="159072" y="155777"/>
                  </a:lnTo>
                  <a:lnTo>
                    <a:pt x="173813" y="166334"/>
                  </a:lnTo>
                  <a:lnTo>
                    <a:pt x="198234" y="180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524">
              <a:extLst>
                <a:ext uri="{FF2B5EF4-FFF2-40B4-BE49-F238E27FC236}">
                  <a16:creationId xmlns:a16="http://schemas.microsoft.com/office/drawing/2014/main" id="{4632AE65-7626-D85B-6594-E7F7CEB59A5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933575" y="3555108"/>
              <a:ext cx="111866" cy="102493"/>
            </a:xfrm>
            <a:custGeom>
              <a:avLst/>
              <a:gdLst/>
              <a:ahLst/>
              <a:cxnLst/>
              <a:rect l="0" t="0" r="0" b="0"/>
              <a:pathLst>
                <a:path w="111866" h="102493">
                  <a:moveTo>
                    <a:pt x="0" y="73917"/>
                  </a:moveTo>
                  <a:lnTo>
                    <a:pt x="0" y="73917"/>
                  </a:lnTo>
                  <a:lnTo>
                    <a:pt x="5057" y="68860"/>
                  </a:lnTo>
                  <a:lnTo>
                    <a:pt x="7539" y="60734"/>
                  </a:lnTo>
                  <a:lnTo>
                    <a:pt x="9701" y="51124"/>
                  </a:lnTo>
                  <a:lnTo>
                    <a:pt x="19712" y="36332"/>
                  </a:lnTo>
                  <a:lnTo>
                    <a:pt x="42616" y="13464"/>
                  </a:lnTo>
                  <a:lnTo>
                    <a:pt x="60722" y="2853"/>
                  </a:lnTo>
                  <a:lnTo>
                    <a:pt x="73201" y="0"/>
                  </a:lnTo>
                  <a:lnTo>
                    <a:pt x="85803" y="1554"/>
                  </a:lnTo>
                  <a:lnTo>
                    <a:pt x="97402" y="5772"/>
                  </a:lnTo>
                  <a:lnTo>
                    <a:pt x="106084" y="11175"/>
                  </a:lnTo>
                  <a:lnTo>
                    <a:pt x="108823" y="16214"/>
                  </a:lnTo>
                  <a:lnTo>
                    <a:pt x="111865" y="30279"/>
                  </a:lnTo>
                  <a:lnTo>
                    <a:pt x="107574" y="47114"/>
                  </a:lnTo>
                  <a:lnTo>
                    <a:pt x="93257" y="71620"/>
                  </a:lnTo>
                  <a:lnTo>
                    <a:pt x="74513" y="93807"/>
                  </a:lnTo>
                  <a:lnTo>
                    <a:pt x="61692" y="98632"/>
                  </a:lnTo>
                  <a:lnTo>
                    <a:pt x="15190" y="102341"/>
                  </a:lnTo>
                  <a:lnTo>
                    <a:pt x="9525" y="102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525">
              <a:extLst>
                <a:ext uri="{FF2B5EF4-FFF2-40B4-BE49-F238E27FC236}">
                  <a16:creationId xmlns:a16="http://schemas.microsoft.com/office/drawing/2014/main" id="{C372E81F-8C22-8B9A-41EC-7BC4ED7FD24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905000" y="3468817"/>
              <a:ext cx="27156" cy="398334"/>
            </a:xfrm>
            <a:custGeom>
              <a:avLst/>
              <a:gdLst/>
              <a:ahLst/>
              <a:cxnLst/>
              <a:rect l="0" t="0" r="0" b="0"/>
              <a:pathLst>
                <a:path w="27156" h="398334">
                  <a:moveTo>
                    <a:pt x="0" y="17333"/>
                  </a:moveTo>
                  <a:lnTo>
                    <a:pt x="0" y="17333"/>
                  </a:lnTo>
                  <a:lnTo>
                    <a:pt x="16247" y="2145"/>
                  </a:lnTo>
                  <a:lnTo>
                    <a:pt x="22390" y="0"/>
                  </a:lnTo>
                  <a:lnTo>
                    <a:pt x="24452" y="1544"/>
                  </a:lnTo>
                  <a:lnTo>
                    <a:pt x="26743" y="8904"/>
                  </a:lnTo>
                  <a:lnTo>
                    <a:pt x="27155" y="54748"/>
                  </a:lnTo>
                  <a:lnTo>
                    <a:pt x="23358" y="87937"/>
                  </a:lnTo>
                  <a:lnTo>
                    <a:pt x="20326" y="132209"/>
                  </a:lnTo>
                  <a:lnTo>
                    <a:pt x="12756" y="178549"/>
                  </a:lnTo>
                  <a:lnTo>
                    <a:pt x="11541" y="217030"/>
                  </a:lnTo>
                  <a:lnTo>
                    <a:pt x="15007" y="250021"/>
                  </a:lnTo>
                  <a:lnTo>
                    <a:pt x="14431" y="283027"/>
                  </a:lnTo>
                  <a:lnTo>
                    <a:pt x="10979" y="322893"/>
                  </a:lnTo>
                  <a:lnTo>
                    <a:pt x="9812" y="365440"/>
                  </a:lnTo>
                  <a:lnTo>
                    <a:pt x="9525" y="398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526">
              <a:extLst>
                <a:ext uri="{FF2B5EF4-FFF2-40B4-BE49-F238E27FC236}">
                  <a16:creationId xmlns:a16="http://schemas.microsoft.com/office/drawing/2014/main" id="{68115396-CE48-5143-1E64-6F5E420A59AD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895475" y="34956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SMARTInkShape-Group249">
            <a:extLst>
              <a:ext uri="{FF2B5EF4-FFF2-40B4-BE49-F238E27FC236}">
                <a16:creationId xmlns:a16="http://schemas.microsoft.com/office/drawing/2014/main" id="{81845A14-1E5A-7CE6-7EAE-D48749BEF97E}"/>
              </a:ext>
            </a:extLst>
          </p:cNvPr>
          <p:cNvGrpSpPr/>
          <p:nvPr/>
        </p:nvGrpSpPr>
        <p:grpSpPr>
          <a:xfrm>
            <a:off x="962025" y="3486150"/>
            <a:ext cx="542926" cy="245179"/>
            <a:chOff x="962025" y="3486150"/>
            <a:chExt cx="542926" cy="245179"/>
          </a:xfrm>
        </p:grpSpPr>
        <p:sp>
          <p:nvSpPr>
            <p:cNvPr id="489" name="SMARTInkShape-1527">
              <a:extLst>
                <a:ext uri="{FF2B5EF4-FFF2-40B4-BE49-F238E27FC236}">
                  <a16:creationId xmlns:a16="http://schemas.microsoft.com/office/drawing/2014/main" id="{A41A4D07-8D80-A901-1B6E-875D8C9E657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447800" y="3676650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528">
              <a:extLst>
                <a:ext uri="{FF2B5EF4-FFF2-40B4-BE49-F238E27FC236}">
                  <a16:creationId xmlns:a16="http://schemas.microsoft.com/office/drawing/2014/main" id="{7761C09D-AEC9-4C95-1D31-A160D5970A5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457325" y="35528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529">
              <a:extLst>
                <a:ext uri="{FF2B5EF4-FFF2-40B4-BE49-F238E27FC236}">
                  <a16:creationId xmlns:a16="http://schemas.microsoft.com/office/drawing/2014/main" id="{C0531347-297C-D4D7-DC62-4DF400461DD0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12178" y="3614297"/>
              <a:ext cx="159423" cy="117032"/>
            </a:xfrm>
            <a:custGeom>
              <a:avLst/>
              <a:gdLst/>
              <a:ahLst/>
              <a:cxnLst/>
              <a:rect l="0" t="0" r="0" b="0"/>
              <a:pathLst>
                <a:path w="159423" h="117032">
                  <a:moveTo>
                    <a:pt x="83222" y="33778"/>
                  </a:moveTo>
                  <a:lnTo>
                    <a:pt x="83222" y="33778"/>
                  </a:lnTo>
                  <a:lnTo>
                    <a:pt x="92630" y="24370"/>
                  </a:lnTo>
                  <a:lnTo>
                    <a:pt x="84536" y="24263"/>
                  </a:lnTo>
                  <a:lnTo>
                    <a:pt x="84098" y="23202"/>
                  </a:lnTo>
                  <a:lnTo>
                    <a:pt x="83337" y="16053"/>
                  </a:lnTo>
                  <a:lnTo>
                    <a:pt x="69036" y="573"/>
                  </a:lnTo>
                  <a:lnTo>
                    <a:pt x="66356" y="0"/>
                  </a:lnTo>
                  <a:lnTo>
                    <a:pt x="63512" y="676"/>
                  </a:lnTo>
                  <a:lnTo>
                    <a:pt x="27164" y="25528"/>
                  </a:lnTo>
                  <a:lnTo>
                    <a:pt x="14915" y="38578"/>
                  </a:lnTo>
                  <a:lnTo>
                    <a:pt x="3128" y="62717"/>
                  </a:lnTo>
                  <a:lnTo>
                    <a:pt x="0" y="76979"/>
                  </a:lnTo>
                  <a:lnTo>
                    <a:pt x="1431" y="90373"/>
                  </a:lnTo>
                  <a:lnTo>
                    <a:pt x="5596" y="102323"/>
                  </a:lnTo>
                  <a:lnTo>
                    <a:pt x="10974" y="111162"/>
                  </a:lnTo>
                  <a:lnTo>
                    <a:pt x="16892" y="115796"/>
                  </a:lnTo>
                  <a:lnTo>
                    <a:pt x="19952" y="117031"/>
                  </a:lnTo>
                  <a:lnTo>
                    <a:pt x="24109" y="115739"/>
                  </a:lnTo>
                  <a:lnTo>
                    <a:pt x="54068" y="93994"/>
                  </a:lnTo>
                  <a:lnTo>
                    <a:pt x="57436" y="92972"/>
                  </a:lnTo>
                  <a:lnTo>
                    <a:pt x="59681" y="91233"/>
                  </a:lnTo>
                  <a:lnTo>
                    <a:pt x="70324" y="74801"/>
                  </a:lnTo>
                  <a:lnTo>
                    <a:pt x="72697" y="65453"/>
                  </a:lnTo>
                  <a:lnTo>
                    <a:pt x="73253" y="59145"/>
                  </a:lnTo>
                  <a:lnTo>
                    <a:pt x="76322" y="52813"/>
                  </a:lnTo>
                  <a:lnTo>
                    <a:pt x="81859" y="45182"/>
                  </a:lnTo>
                  <a:lnTo>
                    <a:pt x="82313" y="45614"/>
                  </a:lnTo>
                  <a:lnTo>
                    <a:pt x="84273" y="77649"/>
                  </a:lnTo>
                  <a:lnTo>
                    <a:pt x="93582" y="90814"/>
                  </a:lnTo>
                  <a:lnTo>
                    <a:pt x="99468" y="96169"/>
                  </a:lnTo>
                  <a:lnTo>
                    <a:pt x="105612" y="98549"/>
                  </a:lnTo>
                  <a:lnTo>
                    <a:pt x="114693" y="96785"/>
                  </a:lnTo>
                  <a:lnTo>
                    <a:pt x="139790" y="88620"/>
                  </a:lnTo>
                  <a:lnTo>
                    <a:pt x="159422" y="71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530">
              <a:extLst>
                <a:ext uri="{FF2B5EF4-FFF2-40B4-BE49-F238E27FC236}">
                  <a16:creationId xmlns:a16="http://schemas.microsoft.com/office/drawing/2014/main" id="{66A785B6-B311-72E1-D94F-8D7DB2744686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000125" y="36195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135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531">
              <a:extLst>
                <a:ext uri="{FF2B5EF4-FFF2-40B4-BE49-F238E27FC236}">
                  <a16:creationId xmlns:a16="http://schemas.microsoft.com/office/drawing/2014/main" id="{3945828F-C5A8-FF74-FDB8-D6A85384113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14425" y="3486167"/>
              <a:ext cx="9526" cy="219059"/>
            </a:xfrm>
            <a:custGeom>
              <a:avLst/>
              <a:gdLst/>
              <a:ahLst/>
              <a:cxnLst/>
              <a:rect l="0" t="0" r="0" b="0"/>
              <a:pathLst>
                <a:path w="9526" h="219059">
                  <a:moveTo>
                    <a:pt x="0" y="28558"/>
                  </a:moveTo>
                  <a:lnTo>
                    <a:pt x="0" y="28558"/>
                  </a:lnTo>
                  <a:lnTo>
                    <a:pt x="0" y="18445"/>
                  </a:lnTo>
                  <a:lnTo>
                    <a:pt x="2822" y="10658"/>
                  </a:lnTo>
                  <a:lnTo>
                    <a:pt x="9515" y="0"/>
                  </a:lnTo>
                  <a:lnTo>
                    <a:pt x="9525" y="46951"/>
                  </a:lnTo>
                  <a:lnTo>
                    <a:pt x="6703" y="60722"/>
                  </a:lnTo>
                  <a:lnTo>
                    <a:pt x="2979" y="73544"/>
                  </a:lnTo>
                  <a:lnTo>
                    <a:pt x="589" y="116270"/>
                  </a:lnTo>
                  <a:lnTo>
                    <a:pt x="175" y="152972"/>
                  </a:lnTo>
                  <a:lnTo>
                    <a:pt x="5091" y="198243"/>
                  </a:lnTo>
                  <a:lnTo>
                    <a:pt x="9525" y="219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1532">
              <a:extLst>
                <a:ext uri="{FF2B5EF4-FFF2-40B4-BE49-F238E27FC236}">
                  <a16:creationId xmlns:a16="http://schemas.microsoft.com/office/drawing/2014/main" id="{504FD8ED-2BE4-89D8-882D-9A4A4552F8F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62025" y="3486150"/>
              <a:ext cx="28567" cy="238126"/>
            </a:xfrm>
            <a:custGeom>
              <a:avLst/>
              <a:gdLst/>
              <a:ahLst/>
              <a:cxnLst/>
              <a:rect l="0" t="0" r="0" b="0"/>
              <a:pathLst>
                <a:path w="28567" h="23812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9712" y="2822"/>
                  </a:lnTo>
                  <a:lnTo>
                    <a:pt x="22666" y="5057"/>
                  </a:lnTo>
                  <a:lnTo>
                    <a:pt x="25949" y="10361"/>
                  </a:lnTo>
                  <a:lnTo>
                    <a:pt x="27408" y="19422"/>
                  </a:lnTo>
                  <a:lnTo>
                    <a:pt x="28421" y="61459"/>
                  </a:lnTo>
                  <a:lnTo>
                    <a:pt x="28566" y="107831"/>
                  </a:lnTo>
                  <a:lnTo>
                    <a:pt x="23517" y="149797"/>
                  </a:lnTo>
                  <a:lnTo>
                    <a:pt x="20373" y="190317"/>
                  </a:lnTo>
                  <a:lnTo>
                    <a:pt x="1905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250">
            <a:extLst>
              <a:ext uri="{FF2B5EF4-FFF2-40B4-BE49-F238E27FC236}">
                <a16:creationId xmlns:a16="http://schemas.microsoft.com/office/drawing/2014/main" id="{D95FBEA2-77A3-BFF1-D3F6-7BE87C4BCF6F}"/>
              </a:ext>
            </a:extLst>
          </p:cNvPr>
          <p:cNvGrpSpPr/>
          <p:nvPr/>
        </p:nvGrpSpPr>
        <p:grpSpPr>
          <a:xfrm>
            <a:off x="190500" y="3476625"/>
            <a:ext cx="495301" cy="266701"/>
            <a:chOff x="190500" y="3476625"/>
            <a:chExt cx="495301" cy="266701"/>
          </a:xfrm>
        </p:grpSpPr>
        <p:sp>
          <p:nvSpPr>
            <p:cNvPr id="496" name="SMARTInkShape-1533">
              <a:extLst>
                <a:ext uri="{FF2B5EF4-FFF2-40B4-BE49-F238E27FC236}">
                  <a16:creationId xmlns:a16="http://schemas.microsoft.com/office/drawing/2014/main" id="{98A0C3BA-6E73-1F3D-1D39-E90D2BC72AD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85775" y="3581847"/>
              <a:ext cx="200026" cy="128395"/>
            </a:xfrm>
            <a:custGeom>
              <a:avLst/>
              <a:gdLst/>
              <a:ahLst/>
              <a:cxnLst/>
              <a:rect l="0" t="0" r="0" b="0"/>
              <a:pathLst>
                <a:path w="200026" h="128395">
                  <a:moveTo>
                    <a:pt x="0" y="37653"/>
                  </a:moveTo>
                  <a:lnTo>
                    <a:pt x="0" y="37653"/>
                  </a:lnTo>
                  <a:lnTo>
                    <a:pt x="13257" y="16194"/>
                  </a:lnTo>
                  <a:lnTo>
                    <a:pt x="19298" y="12241"/>
                  </a:lnTo>
                  <a:lnTo>
                    <a:pt x="53102" y="559"/>
                  </a:lnTo>
                  <a:lnTo>
                    <a:pt x="59937" y="0"/>
                  </a:lnTo>
                  <a:lnTo>
                    <a:pt x="63241" y="1968"/>
                  </a:lnTo>
                  <a:lnTo>
                    <a:pt x="69735" y="9798"/>
                  </a:lnTo>
                  <a:lnTo>
                    <a:pt x="82888" y="42883"/>
                  </a:lnTo>
                  <a:lnTo>
                    <a:pt x="85164" y="69143"/>
                  </a:lnTo>
                  <a:lnTo>
                    <a:pt x="72418" y="115433"/>
                  </a:lnTo>
                  <a:lnTo>
                    <a:pt x="66405" y="125139"/>
                  </a:lnTo>
                  <a:lnTo>
                    <a:pt x="63320" y="127727"/>
                  </a:lnTo>
                  <a:lnTo>
                    <a:pt x="60205" y="128394"/>
                  </a:lnTo>
                  <a:lnTo>
                    <a:pt x="57070" y="127780"/>
                  </a:lnTo>
                  <a:lnTo>
                    <a:pt x="53922" y="126313"/>
                  </a:lnTo>
                  <a:lnTo>
                    <a:pt x="51823" y="122159"/>
                  </a:lnTo>
                  <a:lnTo>
                    <a:pt x="49491" y="109078"/>
                  </a:lnTo>
                  <a:lnTo>
                    <a:pt x="51277" y="95503"/>
                  </a:lnTo>
                  <a:lnTo>
                    <a:pt x="53234" y="88919"/>
                  </a:lnTo>
                  <a:lnTo>
                    <a:pt x="63876" y="75960"/>
                  </a:lnTo>
                  <a:lnTo>
                    <a:pt x="79189" y="64203"/>
                  </a:lnTo>
                  <a:lnTo>
                    <a:pt x="117713" y="48033"/>
                  </a:lnTo>
                  <a:lnTo>
                    <a:pt x="160718" y="34647"/>
                  </a:lnTo>
                  <a:lnTo>
                    <a:pt x="183952" y="28986"/>
                  </a:lnTo>
                  <a:lnTo>
                    <a:pt x="200025" y="28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534">
              <a:extLst>
                <a:ext uri="{FF2B5EF4-FFF2-40B4-BE49-F238E27FC236}">
                  <a16:creationId xmlns:a16="http://schemas.microsoft.com/office/drawing/2014/main" id="{A67D6813-EB5B-AB9A-5CD4-1B07E522A0E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73471" y="3572394"/>
              <a:ext cx="83730" cy="141205"/>
            </a:xfrm>
            <a:custGeom>
              <a:avLst/>
              <a:gdLst/>
              <a:ahLst/>
              <a:cxnLst/>
              <a:rect l="0" t="0" r="0" b="0"/>
              <a:pathLst>
                <a:path w="83730" h="141205">
                  <a:moveTo>
                    <a:pt x="55154" y="28056"/>
                  </a:moveTo>
                  <a:lnTo>
                    <a:pt x="55154" y="28056"/>
                  </a:lnTo>
                  <a:lnTo>
                    <a:pt x="60210" y="28056"/>
                  </a:lnTo>
                  <a:lnTo>
                    <a:pt x="61700" y="26998"/>
                  </a:lnTo>
                  <a:lnTo>
                    <a:pt x="62693" y="25234"/>
                  </a:lnTo>
                  <a:lnTo>
                    <a:pt x="64417" y="18355"/>
                  </a:lnTo>
                  <a:lnTo>
                    <a:pt x="64645" y="5390"/>
                  </a:lnTo>
                  <a:lnTo>
                    <a:pt x="63598" y="3420"/>
                  </a:lnTo>
                  <a:lnTo>
                    <a:pt x="61841" y="2107"/>
                  </a:lnTo>
                  <a:lnTo>
                    <a:pt x="57068" y="648"/>
                  </a:lnTo>
                  <a:lnTo>
                    <a:pt x="51418" y="0"/>
                  </a:lnTo>
                  <a:lnTo>
                    <a:pt x="45380" y="2534"/>
                  </a:lnTo>
                  <a:lnTo>
                    <a:pt x="27823" y="17841"/>
                  </a:lnTo>
                  <a:lnTo>
                    <a:pt x="4742" y="61875"/>
                  </a:lnTo>
                  <a:lnTo>
                    <a:pt x="0" y="86760"/>
                  </a:lnTo>
                  <a:lnTo>
                    <a:pt x="3652" y="109185"/>
                  </a:lnTo>
                  <a:lnTo>
                    <a:pt x="16493" y="129235"/>
                  </a:lnTo>
                  <a:lnTo>
                    <a:pt x="24919" y="136525"/>
                  </a:lnTo>
                  <a:lnTo>
                    <a:pt x="33249" y="139764"/>
                  </a:lnTo>
                  <a:lnTo>
                    <a:pt x="44007" y="141204"/>
                  </a:lnTo>
                  <a:lnTo>
                    <a:pt x="61964" y="136958"/>
                  </a:lnTo>
                  <a:lnTo>
                    <a:pt x="71586" y="126198"/>
                  </a:lnTo>
                  <a:lnTo>
                    <a:pt x="75634" y="118885"/>
                  </a:lnTo>
                  <a:lnTo>
                    <a:pt x="82130" y="73357"/>
                  </a:lnTo>
                  <a:lnTo>
                    <a:pt x="83729" y="37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535">
              <a:extLst>
                <a:ext uri="{FF2B5EF4-FFF2-40B4-BE49-F238E27FC236}">
                  <a16:creationId xmlns:a16="http://schemas.microsoft.com/office/drawing/2014/main" id="{FB22BC12-ED6E-C9B1-BB9C-B07FD7954CE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28600" y="3590925"/>
              <a:ext cx="114301" cy="9133"/>
            </a:xfrm>
            <a:custGeom>
              <a:avLst/>
              <a:gdLst/>
              <a:ahLst/>
              <a:cxnLst/>
              <a:rect l="0" t="0" r="0" b="0"/>
              <a:pathLst>
                <a:path w="114301" h="9133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2"/>
                  </a:lnTo>
                  <a:lnTo>
                    <a:pt x="6546" y="8205"/>
                  </a:lnTo>
                  <a:lnTo>
                    <a:pt x="7539" y="6528"/>
                  </a:lnTo>
                  <a:lnTo>
                    <a:pt x="8201" y="4352"/>
                  </a:lnTo>
                  <a:lnTo>
                    <a:pt x="9701" y="2902"/>
                  </a:lnTo>
                  <a:lnTo>
                    <a:pt x="14189" y="1289"/>
                  </a:lnTo>
                  <a:lnTo>
                    <a:pt x="60278" y="5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536">
              <a:extLst>
                <a:ext uri="{FF2B5EF4-FFF2-40B4-BE49-F238E27FC236}">
                  <a16:creationId xmlns:a16="http://schemas.microsoft.com/office/drawing/2014/main" id="{F2511E23-3853-0D86-BD6F-88D182E5452A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0500" y="3476625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2822" y="37264"/>
                  </a:lnTo>
                  <a:lnTo>
                    <a:pt x="15188" y="22115"/>
                  </a:lnTo>
                  <a:lnTo>
                    <a:pt x="17334" y="15826"/>
                  </a:lnTo>
                  <a:lnTo>
                    <a:pt x="23932" y="9503"/>
                  </a:lnTo>
                  <a:lnTo>
                    <a:pt x="32861" y="4223"/>
                  </a:lnTo>
                  <a:lnTo>
                    <a:pt x="43838" y="12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537">
              <a:extLst>
                <a:ext uri="{FF2B5EF4-FFF2-40B4-BE49-F238E27FC236}">
                  <a16:creationId xmlns:a16="http://schemas.microsoft.com/office/drawing/2014/main" id="{4E200580-25EF-112B-85AA-D89F6C2A0BA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90500" y="3514759"/>
              <a:ext cx="28576" cy="228567"/>
            </a:xfrm>
            <a:custGeom>
              <a:avLst/>
              <a:gdLst/>
              <a:ahLst/>
              <a:cxnLst/>
              <a:rect l="0" t="0" r="0" b="0"/>
              <a:pathLst>
                <a:path w="28576" h="228567">
                  <a:moveTo>
                    <a:pt x="0" y="19016"/>
                  </a:moveTo>
                  <a:lnTo>
                    <a:pt x="0" y="19016"/>
                  </a:lnTo>
                  <a:lnTo>
                    <a:pt x="17610" y="19016"/>
                  </a:lnTo>
                  <a:lnTo>
                    <a:pt x="18090" y="17958"/>
                  </a:lnTo>
                  <a:lnTo>
                    <a:pt x="19039" y="9608"/>
                  </a:lnTo>
                  <a:lnTo>
                    <a:pt x="28182" y="9494"/>
                  </a:lnTo>
                  <a:lnTo>
                    <a:pt x="28574" y="0"/>
                  </a:lnTo>
                  <a:lnTo>
                    <a:pt x="28575" y="42582"/>
                  </a:lnTo>
                  <a:lnTo>
                    <a:pt x="27517" y="79458"/>
                  </a:lnTo>
                  <a:lnTo>
                    <a:pt x="19933" y="117451"/>
                  </a:lnTo>
                  <a:lnTo>
                    <a:pt x="18069" y="155542"/>
                  </a:lnTo>
                  <a:lnTo>
                    <a:pt x="13585" y="173533"/>
                  </a:lnTo>
                  <a:lnTo>
                    <a:pt x="18968" y="220843"/>
                  </a:lnTo>
                  <a:lnTo>
                    <a:pt x="20054" y="223417"/>
                  </a:lnTo>
                  <a:lnTo>
                    <a:pt x="21836" y="225134"/>
                  </a:lnTo>
                  <a:lnTo>
                    <a:pt x="28575" y="2285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251">
            <a:extLst>
              <a:ext uri="{FF2B5EF4-FFF2-40B4-BE49-F238E27FC236}">
                <a16:creationId xmlns:a16="http://schemas.microsoft.com/office/drawing/2014/main" id="{C1F33C39-FCE0-7D3A-C8E3-C201478F9E6F}"/>
              </a:ext>
            </a:extLst>
          </p:cNvPr>
          <p:cNvGrpSpPr/>
          <p:nvPr/>
        </p:nvGrpSpPr>
        <p:grpSpPr>
          <a:xfrm>
            <a:off x="5124450" y="3391092"/>
            <a:ext cx="2314564" cy="1653087"/>
            <a:chOff x="5124450" y="3391092"/>
            <a:chExt cx="2314564" cy="1653087"/>
          </a:xfrm>
        </p:grpSpPr>
        <p:sp>
          <p:nvSpPr>
            <p:cNvPr id="502" name="SMARTInkShape-1538">
              <a:extLst>
                <a:ext uri="{FF2B5EF4-FFF2-40B4-BE49-F238E27FC236}">
                  <a16:creationId xmlns:a16="http://schemas.microsoft.com/office/drawing/2014/main" id="{B6926562-8A19-08A0-FF1A-31A96FC2B02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696075" y="4210050"/>
              <a:ext cx="400051" cy="152401"/>
            </a:xfrm>
            <a:custGeom>
              <a:avLst/>
              <a:gdLst/>
              <a:ahLst/>
              <a:cxnLst/>
              <a:rect l="0" t="0" r="0" b="0"/>
              <a:pathLst>
                <a:path w="400051" h="152401">
                  <a:moveTo>
                    <a:pt x="0" y="152400"/>
                  </a:moveTo>
                  <a:lnTo>
                    <a:pt x="0" y="152400"/>
                  </a:lnTo>
                  <a:lnTo>
                    <a:pt x="23370" y="134086"/>
                  </a:lnTo>
                  <a:lnTo>
                    <a:pt x="67244" y="111993"/>
                  </a:lnTo>
                  <a:lnTo>
                    <a:pt x="104887" y="93501"/>
                  </a:lnTo>
                  <a:lnTo>
                    <a:pt x="150502" y="78598"/>
                  </a:lnTo>
                  <a:lnTo>
                    <a:pt x="187704" y="63387"/>
                  </a:lnTo>
                  <a:lnTo>
                    <a:pt x="225537" y="50649"/>
                  </a:lnTo>
                  <a:lnTo>
                    <a:pt x="263558" y="34998"/>
                  </a:lnTo>
                  <a:lnTo>
                    <a:pt x="301635" y="23187"/>
                  </a:lnTo>
                  <a:lnTo>
                    <a:pt x="340786" y="12985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539">
              <a:extLst>
                <a:ext uri="{FF2B5EF4-FFF2-40B4-BE49-F238E27FC236}">
                  <a16:creationId xmlns:a16="http://schemas.microsoft.com/office/drawing/2014/main" id="{C2CE9A3C-F3F4-B647-223E-E10A917380E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10300" y="4029075"/>
              <a:ext cx="695326" cy="290808"/>
            </a:xfrm>
            <a:custGeom>
              <a:avLst/>
              <a:gdLst/>
              <a:ahLst/>
              <a:cxnLst/>
              <a:rect l="0" t="0" r="0" b="0"/>
              <a:pathLst>
                <a:path w="695326" h="290808">
                  <a:moveTo>
                    <a:pt x="0" y="285750"/>
                  </a:moveTo>
                  <a:lnTo>
                    <a:pt x="0" y="285750"/>
                  </a:lnTo>
                  <a:lnTo>
                    <a:pt x="0" y="290807"/>
                  </a:lnTo>
                  <a:lnTo>
                    <a:pt x="3175" y="290180"/>
                  </a:lnTo>
                  <a:lnTo>
                    <a:pt x="47682" y="270125"/>
                  </a:lnTo>
                  <a:lnTo>
                    <a:pt x="92253" y="248976"/>
                  </a:lnTo>
                  <a:lnTo>
                    <a:pt x="133815" y="231606"/>
                  </a:lnTo>
                  <a:lnTo>
                    <a:pt x="169354" y="214909"/>
                  </a:lnTo>
                  <a:lnTo>
                    <a:pt x="207753" y="196557"/>
                  </a:lnTo>
                  <a:lnTo>
                    <a:pt x="251115" y="176655"/>
                  </a:lnTo>
                  <a:lnTo>
                    <a:pt x="292304" y="152178"/>
                  </a:lnTo>
                  <a:lnTo>
                    <a:pt x="337551" y="131050"/>
                  </a:lnTo>
                  <a:lnTo>
                    <a:pt x="384472" y="111384"/>
                  </a:lnTo>
                  <a:lnTo>
                    <a:pt x="430830" y="92152"/>
                  </a:lnTo>
                  <a:lnTo>
                    <a:pt x="471846" y="74106"/>
                  </a:lnTo>
                  <a:lnTo>
                    <a:pt x="510811" y="60528"/>
                  </a:lnTo>
                  <a:lnTo>
                    <a:pt x="549167" y="44628"/>
                  </a:lnTo>
                  <a:lnTo>
                    <a:pt x="587342" y="32744"/>
                  </a:lnTo>
                  <a:lnTo>
                    <a:pt x="624408" y="22520"/>
                  </a:lnTo>
                  <a:lnTo>
                    <a:pt x="695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540">
              <a:extLst>
                <a:ext uri="{FF2B5EF4-FFF2-40B4-BE49-F238E27FC236}">
                  <a16:creationId xmlns:a16="http://schemas.microsoft.com/office/drawing/2014/main" id="{ADA7F2A1-6AAD-47EE-B43E-480B664CFDB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90462" y="3838575"/>
              <a:ext cx="891314" cy="442756"/>
            </a:xfrm>
            <a:custGeom>
              <a:avLst/>
              <a:gdLst/>
              <a:ahLst/>
              <a:cxnLst/>
              <a:rect l="0" t="0" r="0" b="0"/>
              <a:pathLst>
                <a:path w="891314" h="442756">
                  <a:moveTo>
                    <a:pt x="5488" y="428625"/>
                  </a:moveTo>
                  <a:lnTo>
                    <a:pt x="5488" y="428625"/>
                  </a:lnTo>
                  <a:lnTo>
                    <a:pt x="432" y="433682"/>
                  </a:lnTo>
                  <a:lnTo>
                    <a:pt x="0" y="436230"/>
                  </a:lnTo>
                  <a:lnTo>
                    <a:pt x="772" y="438986"/>
                  </a:lnTo>
                  <a:lnTo>
                    <a:pt x="2344" y="441882"/>
                  </a:lnTo>
                  <a:lnTo>
                    <a:pt x="4450" y="442755"/>
                  </a:lnTo>
                  <a:lnTo>
                    <a:pt x="6913" y="442278"/>
                  </a:lnTo>
                  <a:lnTo>
                    <a:pt x="43491" y="422507"/>
                  </a:lnTo>
                  <a:lnTo>
                    <a:pt x="81659" y="401059"/>
                  </a:lnTo>
                  <a:lnTo>
                    <a:pt x="119779" y="381299"/>
                  </a:lnTo>
                  <a:lnTo>
                    <a:pt x="157886" y="359216"/>
                  </a:lnTo>
                  <a:lnTo>
                    <a:pt x="198810" y="332565"/>
                  </a:lnTo>
                  <a:lnTo>
                    <a:pt x="244449" y="307382"/>
                  </a:lnTo>
                  <a:lnTo>
                    <a:pt x="276794" y="292189"/>
                  </a:lnTo>
                  <a:lnTo>
                    <a:pt x="312334" y="274853"/>
                  </a:lnTo>
                  <a:lnTo>
                    <a:pt x="349298" y="256565"/>
                  </a:lnTo>
                  <a:lnTo>
                    <a:pt x="385835" y="237854"/>
                  </a:lnTo>
                  <a:lnTo>
                    <a:pt x="419712" y="218954"/>
                  </a:lnTo>
                  <a:lnTo>
                    <a:pt x="455229" y="199972"/>
                  </a:lnTo>
                  <a:lnTo>
                    <a:pt x="492182" y="180951"/>
                  </a:lnTo>
                  <a:lnTo>
                    <a:pt x="529771" y="161914"/>
                  </a:lnTo>
                  <a:lnTo>
                    <a:pt x="564822" y="145692"/>
                  </a:lnTo>
                  <a:lnTo>
                    <a:pt x="599097" y="130369"/>
                  </a:lnTo>
                  <a:lnTo>
                    <a:pt x="635498" y="112975"/>
                  </a:lnTo>
                  <a:lnTo>
                    <a:pt x="681578" y="90389"/>
                  </a:lnTo>
                  <a:lnTo>
                    <a:pt x="722043" y="70291"/>
                  </a:lnTo>
                  <a:lnTo>
                    <a:pt x="760843" y="50931"/>
                  </a:lnTo>
                  <a:lnTo>
                    <a:pt x="799151" y="36845"/>
                  </a:lnTo>
                  <a:lnTo>
                    <a:pt x="843475" y="21546"/>
                  </a:lnTo>
                  <a:lnTo>
                    <a:pt x="89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541">
              <a:extLst>
                <a:ext uri="{FF2B5EF4-FFF2-40B4-BE49-F238E27FC236}">
                  <a16:creationId xmlns:a16="http://schemas.microsoft.com/office/drawing/2014/main" id="{4ACB1C2D-EB35-7AAB-D21F-0E2F0CB5DE1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95925" y="3676650"/>
              <a:ext cx="695326" cy="438151"/>
            </a:xfrm>
            <a:custGeom>
              <a:avLst/>
              <a:gdLst/>
              <a:ahLst/>
              <a:cxnLst/>
              <a:rect l="0" t="0" r="0" b="0"/>
              <a:pathLst>
                <a:path w="695326" h="438151">
                  <a:moveTo>
                    <a:pt x="0" y="438150"/>
                  </a:moveTo>
                  <a:lnTo>
                    <a:pt x="0" y="438150"/>
                  </a:lnTo>
                  <a:lnTo>
                    <a:pt x="5056" y="438150"/>
                  </a:lnTo>
                  <a:lnTo>
                    <a:pt x="45124" y="393440"/>
                  </a:lnTo>
                  <a:lnTo>
                    <a:pt x="87178" y="361370"/>
                  </a:lnTo>
                  <a:lnTo>
                    <a:pt x="133541" y="322519"/>
                  </a:lnTo>
                  <a:lnTo>
                    <a:pt x="174310" y="288310"/>
                  </a:lnTo>
                  <a:lnTo>
                    <a:pt x="213220" y="267458"/>
                  </a:lnTo>
                  <a:lnTo>
                    <a:pt x="252618" y="245052"/>
                  </a:lnTo>
                  <a:lnTo>
                    <a:pt x="290045" y="221128"/>
                  </a:lnTo>
                  <a:lnTo>
                    <a:pt x="331825" y="197811"/>
                  </a:lnTo>
                  <a:lnTo>
                    <a:pt x="373838" y="173616"/>
                  </a:lnTo>
                  <a:lnTo>
                    <a:pt x="416978" y="150220"/>
                  </a:lnTo>
                  <a:lnTo>
                    <a:pt x="459393" y="126001"/>
                  </a:lnTo>
                  <a:lnTo>
                    <a:pt x="499830" y="105420"/>
                  </a:lnTo>
                  <a:lnTo>
                    <a:pt x="546995" y="79503"/>
                  </a:lnTo>
                  <a:lnTo>
                    <a:pt x="589472" y="55059"/>
                  </a:lnTo>
                  <a:lnTo>
                    <a:pt x="631259" y="36119"/>
                  </a:lnTo>
                  <a:lnTo>
                    <a:pt x="676227" y="8206"/>
                  </a:lnTo>
                  <a:lnTo>
                    <a:pt x="695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542">
              <a:extLst>
                <a:ext uri="{FF2B5EF4-FFF2-40B4-BE49-F238E27FC236}">
                  <a16:creationId xmlns:a16="http://schemas.microsoft.com/office/drawing/2014/main" id="{321E9704-74C3-5CFE-A94C-735EB693AEF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496103" y="3934272"/>
              <a:ext cx="47448" cy="494840"/>
            </a:xfrm>
            <a:custGeom>
              <a:avLst/>
              <a:gdLst/>
              <a:ahLst/>
              <a:cxnLst/>
              <a:rect l="0" t="0" r="0" b="0"/>
              <a:pathLst>
                <a:path w="47448" h="494840">
                  <a:moveTo>
                    <a:pt x="9347" y="37653"/>
                  </a:moveTo>
                  <a:lnTo>
                    <a:pt x="9347" y="37653"/>
                  </a:lnTo>
                  <a:lnTo>
                    <a:pt x="16886" y="19753"/>
                  </a:lnTo>
                  <a:lnTo>
                    <a:pt x="18862" y="0"/>
                  </a:lnTo>
                  <a:lnTo>
                    <a:pt x="16049" y="30696"/>
                  </a:lnTo>
                  <a:lnTo>
                    <a:pt x="13384" y="47261"/>
                  </a:lnTo>
                  <a:lnTo>
                    <a:pt x="14652" y="83609"/>
                  </a:lnTo>
                  <a:lnTo>
                    <a:pt x="10919" y="122883"/>
                  </a:lnTo>
                  <a:lnTo>
                    <a:pt x="9812" y="161331"/>
                  </a:lnTo>
                  <a:lnTo>
                    <a:pt x="6662" y="193890"/>
                  </a:lnTo>
                  <a:lnTo>
                    <a:pt x="723" y="238183"/>
                  </a:lnTo>
                  <a:lnTo>
                    <a:pt x="0" y="278700"/>
                  </a:lnTo>
                  <a:lnTo>
                    <a:pt x="904" y="323396"/>
                  </a:lnTo>
                  <a:lnTo>
                    <a:pt x="8465" y="348245"/>
                  </a:lnTo>
                  <a:lnTo>
                    <a:pt x="9347" y="395638"/>
                  </a:lnTo>
                  <a:lnTo>
                    <a:pt x="9347" y="423187"/>
                  </a:lnTo>
                  <a:lnTo>
                    <a:pt x="19048" y="452775"/>
                  </a:lnTo>
                  <a:lnTo>
                    <a:pt x="26237" y="466119"/>
                  </a:lnTo>
                  <a:lnTo>
                    <a:pt x="27970" y="473890"/>
                  </a:lnTo>
                  <a:lnTo>
                    <a:pt x="34860" y="483029"/>
                  </a:lnTo>
                  <a:lnTo>
                    <a:pt x="36560" y="488893"/>
                  </a:lnTo>
                  <a:lnTo>
                    <a:pt x="38072" y="490880"/>
                  </a:lnTo>
                  <a:lnTo>
                    <a:pt x="47391" y="494833"/>
                  </a:lnTo>
                  <a:lnTo>
                    <a:pt x="47410" y="494839"/>
                  </a:lnTo>
                  <a:lnTo>
                    <a:pt x="47447" y="485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543">
              <a:extLst>
                <a:ext uri="{FF2B5EF4-FFF2-40B4-BE49-F238E27FC236}">
                  <a16:creationId xmlns:a16="http://schemas.microsoft.com/office/drawing/2014/main" id="{6B77E686-FF29-F60A-E8B8-953003EDC9A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895975" y="4938350"/>
              <a:ext cx="133351" cy="33701"/>
            </a:xfrm>
            <a:custGeom>
              <a:avLst/>
              <a:gdLst/>
              <a:ahLst/>
              <a:cxnLst/>
              <a:rect l="0" t="0" r="0" b="0"/>
              <a:pathLst>
                <a:path w="133351" h="33701">
                  <a:moveTo>
                    <a:pt x="0" y="33700"/>
                  </a:moveTo>
                  <a:lnTo>
                    <a:pt x="0" y="33700"/>
                  </a:lnTo>
                  <a:lnTo>
                    <a:pt x="5056" y="28644"/>
                  </a:lnTo>
                  <a:lnTo>
                    <a:pt x="44911" y="9248"/>
                  </a:lnTo>
                  <a:lnTo>
                    <a:pt x="89302" y="0"/>
                  </a:lnTo>
                  <a:lnTo>
                    <a:pt x="133350" y="5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544">
              <a:extLst>
                <a:ext uri="{FF2B5EF4-FFF2-40B4-BE49-F238E27FC236}">
                  <a16:creationId xmlns:a16="http://schemas.microsoft.com/office/drawing/2014/main" id="{1D7CF16D-0BE8-731E-A5F6-9A7ED585C0B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877516" y="4887649"/>
              <a:ext cx="104185" cy="156530"/>
            </a:xfrm>
            <a:custGeom>
              <a:avLst/>
              <a:gdLst/>
              <a:ahLst/>
              <a:cxnLst/>
              <a:rect l="0" t="0" r="0" b="0"/>
              <a:pathLst>
                <a:path w="104185" h="156530">
                  <a:moveTo>
                    <a:pt x="47034" y="8201"/>
                  </a:moveTo>
                  <a:lnTo>
                    <a:pt x="47034" y="8201"/>
                  </a:lnTo>
                  <a:lnTo>
                    <a:pt x="55235" y="0"/>
                  </a:lnTo>
                  <a:lnTo>
                    <a:pt x="55676" y="617"/>
                  </a:lnTo>
                  <a:lnTo>
                    <a:pt x="56443" y="12050"/>
                  </a:lnTo>
                  <a:lnTo>
                    <a:pt x="43290" y="51944"/>
                  </a:lnTo>
                  <a:lnTo>
                    <a:pt x="20370" y="94669"/>
                  </a:lnTo>
                  <a:lnTo>
                    <a:pt x="738" y="137662"/>
                  </a:lnTo>
                  <a:lnTo>
                    <a:pt x="0" y="144409"/>
                  </a:lnTo>
                  <a:lnTo>
                    <a:pt x="861" y="146631"/>
                  </a:lnTo>
                  <a:lnTo>
                    <a:pt x="2494" y="148113"/>
                  </a:lnTo>
                  <a:lnTo>
                    <a:pt x="4640" y="149101"/>
                  </a:lnTo>
                  <a:lnTo>
                    <a:pt x="47361" y="153821"/>
                  </a:lnTo>
                  <a:lnTo>
                    <a:pt x="53603" y="156082"/>
                  </a:lnTo>
                  <a:lnTo>
                    <a:pt x="58821" y="156529"/>
                  </a:lnTo>
                  <a:lnTo>
                    <a:pt x="104184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545">
              <a:extLst>
                <a:ext uri="{FF2B5EF4-FFF2-40B4-BE49-F238E27FC236}">
                  <a16:creationId xmlns:a16="http://schemas.microsoft.com/office/drawing/2014/main" id="{5A6C0023-AAF6-3193-FFA3-E93D1BB1E60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53100" y="4924852"/>
              <a:ext cx="85284" cy="113874"/>
            </a:xfrm>
            <a:custGeom>
              <a:avLst/>
              <a:gdLst/>
              <a:ahLst/>
              <a:cxnLst/>
              <a:rect l="0" t="0" r="0" b="0"/>
              <a:pathLst>
                <a:path w="85284" h="113874">
                  <a:moveTo>
                    <a:pt x="66675" y="18623"/>
                  </a:moveTo>
                  <a:lnTo>
                    <a:pt x="66675" y="18623"/>
                  </a:lnTo>
                  <a:lnTo>
                    <a:pt x="74876" y="10422"/>
                  </a:lnTo>
                  <a:lnTo>
                    <a:pt x="76084" y="1014"/>
                  </a:lnTo>
                  <a:lnTo>
                    <a:pt x="75064" y="533"/>
                  </a:lnTo>
                  <a:lnTo>
                    <a:pt x="71110" y="0"/>
                  </a:lnTo>
                  <a:lnTo>
                    <a:pt x="65824" y="2585"/>
                  </a:lnTo>
                  <a:lnTo>
                    <a:pt x="25777" y="31375"/>
                  </a:lnTo>
                  <a:lnTo>
                    <a:pt x="22040" y="37696"/>
                  </a:lnTo>
                  <a:lnTo>
                    <a:pt x="21044" y="40864"/>
                  </a:lnTo>
                  <a:lnTo>
                    <a:pt x="21437" y="44033"/>
                  </a:lnTo>
                  <a:lnTo>
                    <a:pt x="24697" y="50378"/>
                  </a:lnTo>
                  <a:lnTo>
                    <a:pt x="37540" y="59900"/>
                  </a:lnTo>
                  <a:lnTo>
                    <a:pt x="49693" y="64367"/>
                  </a:lnTo>
                  <a:lnTo>
                    <a:pt x="63281" y="66935"/>
                  </a:lnTo>
                  <a:lnTo>
                    <a:pt x="74290" y="74401"/>
                  </a:lnTo>
                  <a:lnTo>
                    <a:pt x="80691" y="75367"/>
                  </a:lnTo>
                  <a:lnTo>
                    <a:pt x="82369" y="76560"/>
                  </a:lnTo>
                  <a:lnTo>
                    <a:pt x="83488" y="78415"/>
                  </a:lnTo>
                  <a:lnTo>
                    <a:pt x="85283" y="83938"/>
                  </a:lnTo>
                  <a:lnTo>
                    <a:pt x="80538" y="89952"/>
                  </a:lnTo>
                  <a:lnTo>
                    <a:pt x="36809" y="107652"/>
                  </a:lnTo>
                  <a:lnTo>
                    <a:pt x="0" y="1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546">
              <a:extLst>
                <a:ext uri="{FF2B5EF4-FFF2-40B4-BE49-F238E27FC236}">
                  <a16:creationId xmlns:a16="http://schemas.microsoft.com/office/drawing/2014/main" id="{88AC99BC-882E-BA5A-9121-3F9E78C2FBF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667375" y="4935401"/>
              <a:ext cx="83692" cy="74750"/>
            </a:xfrm>
            <a:custGeom>
              <a:avLst/>
              <a:gdLst/>
              <a:ahLst/>
              <a:cxnLst/>
              <a:rect l="0" t="0" r="0" b="0"/>
              <a:pathLst>
                <a:path w="83692" h="74750">
                  <a:moveTo>
                    <a:pt x="0" y="36649"/>
                  </a:moveTo>
                  <a:lnTo>
                    <a:pt x="0" y="36649"/>
                  </a:lnTo>
                  <a:lnTo>
                    <a:pt x="42378" y="35591"/>
                  </a:lnTo>
                  <a:lnTo>
                    <a:pt x="75428" y="27712"/>
                  </a:lnTo>
                  <a:lnTo>
                    <a:pt x="78861" y="27516"/>
                  </a:lnTo>
                  <a:lnTo>
                    <a:pt x="81149" y="26328"/>
                  </a:lnTo>
                  <a:lnTo>
                    <a:pt x="82674" y="24476"/>
                  </a:lnTo>
                  <a:lnTo>
                    <a:pt x="83691" y="22184"/>
                  </a:lnTo>
                  <a:lnTo>
                    <a:pt x="83311" y="20655"/>
                  </a:lnTo>
                  <a:lnTo>
                    <a:pt x="81998" y="19636"/>
                  </a:lnTo>
                  <a:lnTo>
                    <a:pt x="80065" y="18957"/>
                  </a:lnTo>
                  <a:lnTo>
                    <a:pt x="69359" y="11321"/>
                  </a:lnTo>
                  <a:lnTo>
                    <a:pt x="37235" y="724"/>
                  </a:lnTo>
                  <a:lnTo>
                    <a:pt x="31174" y="0"/>
                  </a:lnTo>
                  <a:lnTo>
                    <a:pt x="21616" y="2017"/>
                  </a:lnTo>
                  <a:lnTo>
                    <a:pt x="10286" y="9101"/>
                  </a:lnTo>
                  <a:lnTo>
                    <a:pt x="6857" y="11934"/>
                  </a:lnTo>
                  <a:lnTo>
                    <a:pt x="3047" y="20726"/>
                  </a:lnTo>
                  <a:lnTo>
                    <a:pt x="603" y="38560"/>
                  </a:lnTo>
                  <a:lnTo>
                    <a:pt x="5235" y="54031"/>
                  </a:lnTo>
                  <a:lnTo>
                    <a:pt x="7724" y="57762"/>
                  </a:lnTo>
                  <a:lnTo>
                    <a:pt x="25521" y="71115"/>
                  </a:lnTo>
                  <a:lnTo>
                    <a:pt x="36235" y="74270"/>
                  </a:lnTo>
                  <a:lnTo>
                    <a:pt x="47625" y="74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547">
              <a:extLst>
                <a:ext uri="{FF2B5EF4-FFF2-40B4-BE49-F238E27FC236}">
                  <a16:creationId xmlns:a16="http://schemas.microsoft.com/office/drawing/2014/main" id="{DA40BA36-D717-F4F7-5296-C03A5D2D635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543550" y="49625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4"/>
                  </a:lnTo>
                  <a:lnTo>
                    <a:pt x="22120" y="11511"/>
                  </a:lnTo>
                  <a:lnTo>
                    <a:pt x="50146" y="872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1548">
              <a:extLst>
                <a:ext uri="{FF2B5EF4-FFF2-40B4-BE49-F238E27FC236}">
                  <a16:creationId xmlns:a16="http://schemas.microsoft.com/office/drawing/2014/main" id="{92EDB3F6-111E-5D7E-4BF2-DC923655166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564462" y="4919819"/>
              <a:ext cx="93389" cy="118324"/>
            </a:xfrm>
            <a:custGeom>
              <a:avLst/>
              <a:gdLst/>
              <a:ahLst/>
              <a:cxnLst/>
              <a:rect l="0" t="0" r="0" b="0"/>
              <a:pathLst>
                <a:path w="93389" h="118324">
                  <a:moveTo>
                    <a:pt x="17188" y="14131"/>
                  </a:moveTo>
                  <a:lnTo>
                    <a:pt x="17188" y="14131"/>
                  </a:lnTo>
                  <a:lnTo>
                    <a:pt x="22244" y="9075"/>
                  </a:lnTo>
                  <a:lnTo>
                    <a:pt x="24727" y="3770"/>
                  </a:lnTo>
                  <a:lnTo>
                    <a:pt x="25389" y="874"/>
                  </a:lnTo>
                  <a:lnTo>
                    <a:pt x="26889" y="0"/>
                  </a:lnTo>
                  <a:lnTo>
                    <a:pt x="28947" y="478"/>
                  </a:lnTo>
                  <a:lnTo>
                    <a:pt x="31377" y="1854"/>
                  </a:lnTo>
                  <a:lnTo>
                    <a:pt x="32998" y="3830"/>
                  </a:lnTo>
                  <a:lnTo>
                    <a:pt x="34798" y="8846"/>
                  </a:lnTo>
                  <a:lnTo>
                    <a:pt x="28349" y="34842"/>
                  </a:lnTo>
                  <a:lnTo>
                    <a:pt x="10703" y="79811"/>
                  </a:lnTo>
                  <a:lnTo>
                    <a:pt x="933" y="98405"/>
                  </a:lnTo>
                  <a:lnTo>
                    <a:pt x="0" y="102064"/>
                  </a:lnTo>
                  <a:lnTo>
                    <a:pt x="439" y="105561"/>
                  </a:lnTo>
                  <a:lnTo>
                    <a:pt x="6502" y="116939"/>
                  </a:lnTo>
                  <a:lnTo>
                    <a:pt x="17432" y="118323"/>
                  </a:lnTo>
                  <a:lnTo>
                    <a:pt x="62124" y="109947"/>
                  </a:lnTo>
                  <a:lnTo>
                    <a:pt x="71026" y="108575"/>
                  </a:lnTo>
                  <a:lnTo>
                    <a:pt x="93388" y="9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549">
              <a:extLst>
                <a:ext uri="{FF2B5EF4-FFF2-40B4-BE49-F238E27FC236}">
                  <a16:creationId xmlns:a16="http://schemas.microsoft.com/office/drawing/2014/main" id="{70683522-FAF1-33BF-4C43-850CB43EB81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372100" y="4819996"/>
              <a:ext cx="171451" cy="28230"/>
            </a:xfrm>
            <a:custGeom>
              <a:avLst/>
              <a:gdLst/>
              <a:ahLst/>
              <a:cxnLst/>
              <a:rect l="0" t="0" r="0" b="0"/>
              <a:pathLst>
                <a:path w="171451" h="28230">
                  <a:moveTo>
                    <a:pt x="0" y="28229"/>
                  </a:moveTo>
                  <a:lnTo>
                    <a:pt x="0" y="28229"/>
                  </a:lnTo>
                  <a:lnTo>
                    <a:pt x="0" y="23172"/>
                  </a:lnTo>
                  <a:lnTo>
                    <a:pt x="1058" y="21683"/>
                  </a:lnTo>
                  <a:lnTo>
                    <a:pt x="2822" y="20690"/>
                  </a:lnTo>
                  <a:lnTo>
                    <a:pt x="47245" y="3593"/>
                  </a:lnTo>
                  <a:lnTo>
                    <a:pt x="87643" y="0"/>
                  </a:lnTo>
                  <a:lnTo>
                    <a:pt x="171450" y="9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550">
              <a:extLst>
                <a:ext uri="{FF2B5EF4-FFF2-40B4-BE49-F238E27FC236}">
                  <a16:creationId xmlns:a16="http://schemas.microsoft.com/office/drawing/2014/main" id="{C7C19D50-C17C-B445-84AD-10AC7EA9CFC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383713" y="4753092"/>
              <a:ext cx="150313" cy="190384"/>
            </a:xfrm>
            <a:custGeom>
              <a:avLst/>
              <a:gdLst/>
              <a:ahLst/>
              <a:cxnLst/>
              <a:rect l="0" t="0" r="0" b="0"/>
              <a:pathLst>
                <a:path w="150313" h="190384">
                  <a:moveTo>
                    <a:pt x="26487" y="9408"/>
                  </a:moveTo>
                  <a:lnTo>
                    <a:pt x="26487" y="9408"/>
                  </a:lnTo>
                  <a:lnTo>
                    <a:pt x="31543" y="4351"/>
                  </a:lnTo>
                  <a:lnTo>
                    <a:pt x="36848" y="1869"/>
                  </a:lnTo>
                  <a:lnTo>
                    <a:pt x="76600" y="0"/>
                  </a:lnTo>
                  <a:lnTo>
                    <a:pt x="98367" y="4974"/>
                  </a:lnTo>
                  <a:lnTo>
                    <a:pt x="102983" y="9627"/>
                  </a:lnTo>
                  <a:lnTo>
                    <a:pt x="108110" y="23263"/>
                  </a:lnTo>
                  <a:lnTo>
                    <a:pt x="107361" y="30287"/>
                  </a:lnTo>
                  <a:lnTo>
                    <a:pt x="100884" y="43735"/>
                  </a:lnTo>
                  <a:lnTo>
                    <a:pt x="63094" y="86366"/>
                  </a:lnTo>
                  <a:lnTo>
                    <a:pt x="25428" y="131216"/>
                  </a:lnTo>
                  <a:lnTo>
                    <a:pt x="2611" y="158957"/>
                  </a:lnTo>
                  <a:lnTo>
                    <a:pt x="0" y="169713"/>
                  </a:lnTo>
                  <a:lnTo>
                    <a:pt x="363" y="173428"/>
                  </a:lnTo>
                  <a:lnTo>
                    <a:pt x="1662" y="175905"/>
                  </a:lnTo>
                  <a:lnTo>
                    <a:pt x="3586" y="177556"/>
                  </a:lnTo>
                  <a:lnTo>
                    <a:pt x="8548" y="179390"/>
                  </a:lnTo>
                  <a:lnTo>
                    <a:pt x="47306" y="180729"/>
                  </a:lnTo>
                  <a:lnTo>
                    <a:pt x="92336" y="181900"/>
                  </a:lnTo>
                  <a:lnTo>
                    <a:pt x="138515" y="189499"/>
                  </a:lnTo>
                  <a:lnTo>
                    <a:pt x="150312" y="190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1551">
              <a:extLst>
                <a:ext uri="{FF2B5EF4-FFF2-40B4-BE49-F238E27FC236}">
                  <a16:creationId xmlns:a16="http://schemas.microsoft.com/office/drawing/2014/main" id="{3C2139DB-BB94-5F22-19BA-9FB41AC814F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534025" y="4362488"/>
              <a:ext cx="19051" cy="199988"/>
            </a:xfrm>
            <a:custGeom>
              <a:avLst/>
              <a:gdLst/>
              <a:ahLst/>
              <a:cxnLst/>
              <a:rect l="0" t="0" r="0" b="0"/>
              <a:pathLst>
                <a:path w="19051" h="199988">
                  <a:moveTo>
                    <a:pt x="0" y="28537"/>
                  </a:moveTo>
                  <a:lnTo>
                    <a:pt x="0" y="28537"/>
                  </a:lnTo>
                  <a:lnTo>
                    <a:pt x="0" y="23480"/>
                  </a:lnTo>
                  <a:lnTo>
                    <a:pt x="2822" y="18176"/>
                  </a:lnTo>
                  <a:lnTo>
                    <a:pt x="8201" y="11204"/>
                  </a:lnTo>
                  <a:lnTo>
                    <a:pt x="9522" y="0"/>
                  </a:lnTo>
                  <a:lnTo>
                    <a:pt x="9525" y="44795"/>
                  </a:lnTo>
                  <a:lnTo>
                    <a:pt x="9525" y="85447"/>
                  </a:lnTo>
                  <a:lnTo>
                    <a:pt x="9525" y="130325"/>
                  </a:lnTo>
                  <a:lnTo>
                    <a:pt x="10583" y="153711"/>
                  </a:lnTo>
                  <a:lnTo>
                    <a:pt x="19016" y="190241"/>
                  </a:lnTo>
                  <a:lnTo>
                    <a:pt x="19050" y="1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1552">
              <a:extLst>
                <a:ext uri="{FF2B5EF4-FFF2-40B4-BE49-F238E27FC236}">
                  <a16:creationId xmlns:a16="http://schemas.microsoft.com/office/drawing/2014/main" id="{D037AE01-B49D-8D9F-C032-AFD91D9BBA3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238923" y="4677217"/>
              <a:ext cx="131255" cy="122825"/>
            </a:xfrm>
            <a:custGeom>
              <a:avLst/>
              <a:gdLst/>
              <a:ahLst/>
              <a:cxnLst/>
              <a:rect l="0" t="0" r="0" b="0"/>
              <a:pathLst>
                <a:path w="131255" h="122825">
                  <a:moveTo>
                    <a:pt x="38052" y="28133"/>
                  </a:moveTo>
                  <a:lnTo>
                    <a:pt x="38052" y="28133"/>
                  </a:lnTo>
                  <a:lnTo>
                    <a:pt x="32996" y="33190"/>
                  </a:lnTo>
                  <a:lnTo>
                    <a:pt x="27691" y="35672"/>
                  </a:lnTo>
                  <a:lnTo>
                    <a:pt x="24795" y="36334"/>
                  </a:lnTo>
                  <a:lnTo>
                    <a:pt x="15662" y="42322"/>
                  </a:lnTo>
                  <a:lnTo>
                    <a:pt x="6254" y="60912"/>
                  </a:lnTo>
                  <a:lnTo>
                    <a:pt x="1197" y="80429"/>
                  </a:lnTo>
                  <a:lnTo>
                    <a:pt x="0" y="107443"/>
                  </a:lnTo>
                  <a:lnTo>
                    <a:pt x="2796" y="113829"/>
                  </a:lnTo>
                  <a:lnTo>
                    <a:pt x="5023" y="117013"/>
                  </a:lnTo>
                  <a:lnTo>
                    <a:pt x="10320" y="120552"/>
                  </a:lnTo>
                  <a:lnTo>
                    <a:pt x="19252" y="122544"/>
                  </a:lnTo>
                  <a:lnTo>
                    <a:pt x="22343" y="122824"/>
                  </a:lnTo>
                  <a:lnTo>
                    <a:pt x="55975" y="112948"/>
                  </a:lnTo>
                  <a:lnTo>
                    <a:pt x="88703" y="96805"/>
                  </a:lnTo>
                  <a:lnTo>
                    <a:pt x="126389" y="63446"/>
                  </a:lnTo>
                  <a:lnTo>
                    <a:pt x="130229" y="54058"/>
                  </a:lnTo>
                  <a:lnTo>
                    <a:pt x="131254" y="48591"/>
                  </a:lnTo>
                  <a:lnTo>
                    <a:pt x="129570" y="39695"/>
                  </a:lnTo>
                  <a:lnTo>
                    <a:pt x="122671" y="28736"/>
                  </a:lnTo>
                  <a:lnTo>
                    <a:pt x="110858" y="15552"/>
                  </a:lnTo>
                  <a:lnTo>
                    <a:pt x="101808" y="11958"/>
                  </a:lnTo>
                  <a:lnTo>
                    <a:pt x="91788" y="9303"/>
                  </a:lnTo>
                  <a:lnTo>
                    <a:pt x="79138" y="2916"/>
                  </a:lnTo>
                  <a:lnTo>
                    <a:pt x="45252" y="0"/>
                  </a:lnTo>
                  <a:lnTo>
                    <a:pt x="23370" y="4746"/>
                  </a:lnTo>
                  <a:lnTo>
                    <a:pt x="8537" y="12854"/>
                  </a:lnTo>
                  <a:lnTo>
                    <a:pt x="5676" y="16889"/>
                  </a:lnTo>
                  <a:lnTo>
                    <a:pt x="2496" y="27016"/>
                  </a:lnTo>
                  <a:lnTo>
                    <a:pt x="2706" y="31622"/>
                  </a:lnTo>
                  <a:lnTo>
                    <a:pt x="5761" y="39561"/>
                  </a:lnTo>
                  <a:lnTo>
                    <a:pt x="13432" y="49981"/>
                  </a:lnTo>
                  <a:lnTo>
                    <a:pt x="38052" y="66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553">
              <a:extLst>
                <a:ext uri="{FF2B5EF4-FFF2-40B4-BE49-F238E27FC236}">
                  <a16:creationId xmlns:a16="http://schemas.microsoft.com/office/drawing/2014/main" id="{6CDAAF88-7E61-8EC5-7FF8-277281306DE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296418" y="4324385"/>
              <a:ext cx="18658" cy="233104"/>
            </a:xfrm>
            <a:custGeom>
              <a:avLst/>
              <a:gdLst/>
              <a:ahLst/>
              <a:cxnLst/>
              <a:rect l="0" t="0" r="0" b="0"/>
              <a:pathLst>
                <a:path w="18658" h="233104">
                  <a:moveTo>
                    <a:pt x="9132" y="19015"/>
                  </a:moveTo>
                  <a:lnTo>
                    <a:pt x="9132" y="19015"/>
                  </a:lnTo>
                  <a:lnTo>
                    <a:pt x="9132" y="0"/>
                  </a:lnTo>
                  <a:lnTo>
                    <a:pt x="9132" y="42809"/>
                  </a:lnTo>
                  <a:lnTo>
                    <a:pt x="9132" y="89803"/>
                  </a:lnTo>
                  <a:lnTo>
                    <a:pt x="9132" y="137410"/>
                  </a:lnTo>
                  <a:lnTo>
                    <a:pt x="9132" y="184924"/>
                  </a:lnTo>
                  <a:lnTo>
                    <a:pt x="0" y="232197"/>
                  </a:lnTo>
                  <a:lnTo>
                    <a:pt x="927" y="233103"/>
                  </a:lnTo>
                  <a:lnTo>
                    <a:pt x="2604" y="232649"/>
                  </a:lnTo>
                  <a:lnTo>
                    <a:pt x="7289" y="230380"/>
                  </a:lnTo>
                  <a:lnTo>
                    <a:pt x="18657" y="228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554">
              <a:extLst>
                <a:ext uri="{FF2B5EF4-FFF2-40B4-BE49-F238E27FC236}">
                  <a16:creationId xmlns:a16="http://schemas.microsoft.com/office/drawing/2014/main" id="{2AFD1D69-AC95-BC0F-B913-0EDE953AAED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124450" y="3391092"/>
              <a:ext cx="2314564" cy="914209"/>
            </a:xfrm>
            <a:custGeom>
              <a:avLst/>
              <a:gdLst/>
              <a:ahLst/>
              <a:cxnLst/>
              <a:rect l="0" t="0" r="0" b="0"/>
              <a:pathLst>
                <a:path w="2314564" h="914209">
                  <a:moveTo>
                    <a:pt x="0" y="876108"/>
                  </a:moveTo>
                  <a:lnTo>
                    <a:pt x="0" y="876108"/>
                  </a:lnTo>
                  <a:lnTo>
                    <a:pt x="5056" y="876108"/>
                  </a:lnTo>
                  <a:lnTo>
                    <a:pt x="6545" y="877166"/>
                  </a:lnTo>
                  <a:lnTo>
                    <a:pt x="7539" y="878930"/>
                  </a:lnTo>
                  <a:lnTo>
                    <a:pt x="8201" y="881165"/>
                  </a:lnTo>
                  <a:lnTo>
                    <a:pt x="9701" y="882654"/>
                  </a:lnTo>
                  <a:lnTo>
                    <a:pt x="14189" y="884309"/>
                  </a:lnTo>
                  <a:lnTo>
                    <a:pt x="22666" y="885240"/>
                  </a:lnTo>
                  <a:lnTo>
                    <a:pt x="64117" y="873859"/>
                  </a:lnTo>
                  <a:lnTo>
                    <a:pt x="85501" y="859683"/>
                  </a:lnTo>
                  <a:lnTo>
                    <a:pt x="88750" y="858808"/>
                  </a:lnTo>
                  <a:lnTo>
                    <a:pt x="103437" y="847464"/>
                  </a:lnTo>
                  <a:lnTo>
                    <a:pt x="109472" y="839388"/>
                  </a:lnTo>
                  <a:lnTo>
                    <a:pt x="111080" y="835753"/>
                  </a:lnTo>
                  <a:lnTo>
                    <a:pt x="118514" y="828892"/>
                  </a:lnTo>
                  <a:lnTo>
                    <a:pt x="165264" y="796553"/>
                  </a:lnTo>
                  <a:lnTo>
                    <a:pt x="210850" y="765131"/>
                  </a:lnTo>
                  <a:lnTo>
                    <a:pt x="257350" y="723342"/>
                  </a:lnTo>
                  <a:lnTo>
                    <a:pt x="299339" y="681537"/>
                  </a:lnTo>
                  <a:lnTo>
                    <a:pt x="343174" y="643196"/>
                  </a:lnTo>
                  <a:lnTo>
                    <a:pt x="383921" y="597584"/>
                  </a:lnTo>
                  <a:lnTo>
                    <a:pt x="420137" y="553197"/>
                  </a:lnTo>
                  <a:lnTo>
                    <a:pt x="432593" y="531826"/>
                  </a:lnTo>
                  <a:lnTo>
                    <a:pt x="473307" y="488677"/>
                  </a:lnTo>
                  <a:lnTo>
                    <a:pt x="512125" y="446891"/>
                  </a:lnTo>
                  <a:lnTo>
                    <a:pt x="543566" y="406509"/>
                  </a:lnTo>
                  <a:lnTo>
                    <a:pt x="574155" y="363998"/>
                  </a:lnTo>
                  <a:lnTo>
                    <a:pt x="596870" y="320428"/>
                  </a:lnTo>
                  <a:lnTo>
                    <a:pt x="603236" y="307759"/>
                  </a:lnTo>
                  <a:lnTo>
                    <a:pt x="631379" y="276030"/>
                  </a:lnTo>
                  <a:lnTo>
                    <a:pt x="633644" y="269681"/>
                  </a:lnTo>
                  <a:lnTo>
                    <a:pt x="641806" y="259804"/>
                  </a:lnTo>
                  <a:lnTo>
                    <a:pt x="646945" y="255689"/>
                  </a:lnTo>
                  <a:lnTo>
                    <a:pt x="652656" y="245472"/>
                  </a:lnTo>
                  <a:lnTo>
                    <a:pt x="654179" y="239784"/>
                  </a:lnTo>
                  <a:lnTo>
                    <a:pt x="670773" y="216504"/>
                  </a:lnTo>
                  <a:lnTo>
                    <a:pt x="707632" y="169093"/>
                  </a:lnTo>
                  <a:lnTo>
                    <a:pt x="750280" y="125835"/>
                  </a:lnTo>
                  <a:lnTo>
                    <a:pt x="793221" y="82887"/>
                  </a:lnTo>
                  <a:lnTo>
                    <a:pt x="830123" y="54186"/>
                  </a:lnTo>
                  <a:lnTo>
                    <a:pt x="872317" y="31581"/>
                  </a:lnTo>
                  <a:lnTo>
                    <a:pt x="883701" y="25218"/>
                  </a:lnTo>
                  <a:lnTo>
                    <a:pt x="924900" y="16873"/>
                  </a:lnTo>
                  <a:lnTo>
                    <a:pt x="965132" y="9268"/>
                  </a:lnTo>
                  <a:lnTo>
                    <a:pt x="1005003" y="1263"/>
                  </a:lnTo>
                  <a:lnTo>
                    <a:pt x="1045570" y="0"/>
                  </a:lnTo>
                  <a:lnTo>
                    <a:pt x="1092305" y="6379"/>
                  </a:lnTo>
                  <a:lnTo>
                    <a:pt x="1122716" y="11572"/>
                  </a:lnTo>
                  <a:lnTo>
                    <a:pt x="1168630" y="25503"/>
                  </a:lnTo>
                  <a:lnTo>
                    <a:pt x="1210751" y="41121"/>
                  </a:lnTo>
                  <a:lnTo>
                    <a:pt x="1257441" y="59785"/>
                  </a:lnTo>
                  <a:lnTo>
                    <a:pt x="1298397" y="82534"/>
                  </a:lnTo>
                  <a:lnTo>
                    <a:pt x="1343420" y="111374"/>
                  </a:lnTo>
                  <a:lnTo>
                    <a:pt x="1386953" y="135814"/>
                  </a:lnTo>
                  <a:lnTo>
                    <a:pt x="1430716" y="170649"/>
                  </a:lnTo>
                  <a:lnTo>
                    <a:pt x="1460759" y="194657"/>
                  </a:lnTo>
                  <a:lnTo>
                    <a:pt x="1478569" y="210764"/>
                  </a:lnTo>
                  <a:lnTo>
                    <a:pt x="1509014" y="233379"/>
                  </a:lnTo>
                  <a:lnTo>
                    <a:pt x="1552627" y="276138"/>
                  </a:lnTo>
                  <a:lnTo>
                    <a:pt x="1595793" y="318195"/>
                  </a:lnTo>
                  <a:lnTo>
                    <a:pt x="1640670" y="354428"/>
                  </a:lnTo>
                  <a:lnTo>
                    <a:pt x="1673119" y="378967"/>
                  </a:lnTo>
                  <a:lnTo>
                    <a:pt x="1716372" y="424051"/>
                  </a:lnTo>
                  <a:lnTo>
                    <a:pt x="1757455" y="460995"/>
                  </a:lnTo>
                  <a:lnTo>
                    <a:pt x="1788837" y="488566"/>
                  </a:lnTo>
                  <a:lnTo>
                    <a:pt x="1829984" y="534118"/>
                  </a:lnTo>
                  <a:lnTo>
                    <a:pt x="1873773" y="578170"/>
                  </a:lnTo>
                  <a:lnTo>
                    <a:pt x="1921386" y="625794"/>
                  </a:lnTo>
                  <a:lnTo>
                    <a:pt x="1953964" y="671629"/>
                  </a:lnTo>
                  <a:lnTo>
                    <a:pt x="1994164" y="715187"/>
                  </a:lnTo>
                  <a:lnTo>
                    <a:pt x="2037286" y="760717"/>
                  </a:lnTo>
                  <a:lnTo>
                    <a:pt x="2084179" y="807636"/>
                  </a:lnTo>
                  <a:lnTo>
                    <a:pt x="2117179" y="837814"/>
                  </a:lnTo>
                  <a:lnTo>
                    <a:pt x="2157848" y="866555"/>
                  </a:lnTo>
                  <a:lnTo>
                    <a:pt x="2168183" y="879040"/>
                  </a:lnTo>
                  <a:lnTo>
                    <a:pt x="2187546" y="891600"/>
                  </a:lnTo>
                  <a:lnTo>
                    <a:pt x="2228261" y="906855"/>
                  </a:lnTo>
                  <a:lnTo>
                    <a:pt x="2231632" y="909306"/>
                  </a:lnTo>
                  <a:lnTo>
                    <a:pt x="2241023" y="912029"/>
                  </a:lnTo>
                  <a:lnTo>
                    <a:pt x="2285533" y="914191"/>
                  </a:lnTo>
                  <a:lnTo>
                    <a:pt x="2314563" y="914208"/>
                  </a:lnTo>
                  <a:lnTo>
                    <a:pt x="2305050" y="90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0" name="SMARTInkShape-1555">
            <a:extLst>
              <a:ext uri="{FF2B5EF4-FFF2-40B4-BE49-F238E27FC236}">
                <a16:creationId xmlns:a16="http://schemas.microsoft.com/office/drawing/2014/main" id="{EE7BEC1B-0567-08DA-4DB6-BE7AF558620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124450" y="4429125"/>
            <a:ext cx="2790826" cy="66676"/>
          </a:xfrm>
          <a:custGeom>
            <a:avLst/>
            <a:gdLst/>
            <a:ahLst/>
            <a:cxnLst/>
            <a:rect l="0" t="0" r="0" b="0"/>
            <a:pathLst>
              <a:path w="2790826" h="66676">
                <a:moveTo>
                  <a:pt x="0" y="38100"/>
                </a:moveTo>
                <a:lnTo>
                  <a:pt x="0" y="38100"/>
                </a:lnTo>
                <a:lnTo>
                  <a:pt x="0" y="47622"/>
                </a:lnTo>
                <a:lnTo>
                  <a:pt x="13257" y="47625"/>
                </a:lnTo>
                <a:lnTo>
                  <a:pt x="57750" y="38983"/>
                </a:lnTo>
                <a:lnTo>
                  <a:pt x="91652" y="37119"/>
                </a:lnTo>
                <a:lnTo>
                  <a:pt x="115956" y="29909"/>
                </a:lnTo>
                <a:lnTo>
                  <a:pt x="157850" y="28692"/>
                </a:lnTo>
                <a:lnTo>
                  <a:pt x="199915" y="20384"/>
                </a:lnTo>
                <a:lnTo>
                  <a:pt x="238065" y="19314"/>
                </a:lnTo>
                <a:lnTo>
                  <a:pt x="273973" y="18070"/>
                </a:lnTo>
                <a:lnTo>
                  <a:pt x="321210" y="11526"/>
                </a:lnTo>
                <a:lnTo>
                  <a:pt x="366485" y="9920"/>
                </a:lnTo>
                <a:lnTo>
                  <a:pt x="407531" y="3057"/>
                </a:lnTo>
                <a:lnTo>
                  <a:pt x="453926" y="403"/>
                </a:lnTo>
                <a:lnTo>
                  <a:pt x="490223" y="79"/>
                </a:lnTo>
                <a:lnTo>
                  <a:pt x="529191" y="24"/>
                </a:lnTo>
                <a:lnTo>
                  <a:pt x="568019" y="7"/>
                </a:lnTo>
                <a:lnTo>
                  <a:pt x="606334" y="2"/>
                </a:lnTo>
                <a:lnTo>
                  <a:pt x="651562" y="0"/>
                </a:lnTo>
                <a:lnTo>
                  <a:pt x="691619" y="0"/>
                </a:lnTo>
                <a:lnTo>
                  <a:pt x="727858" y="0"/>
                </a:lnTo>
                <a:lnTo>
                  <a:pt x="765406" y="0"/>
                </a:lnTo>
                <a:lnTo>
                  <a:pt x="809475" y="0"/>
                </a:lnTo>
                <a:lnTo>
                  <a:pt x="845446" y="1058"/>
                </a:lnTo>
                <a:lnTo>
                  <a:pt x="883974" y="5488"/>
                </a:lnTo>
                <a:lnTo>
                  <a:pt x="926316" y="3155"/>
                </a:lnTo>
                <a:lnTo>
                  <a:pt x="972963" y="5131"/>
                </a:lnTo>
                <a:lnTo>
                  <a:pt x="1015713" y="1520"/>
                </a:lnTo>
                <a:lnTo>
                  <a:pt x="1049386" y="676"/>
                </a:lnTo>
                <a:lnTo>
                  <a:pt x="1094919" y="200"/>
                </a:lnTo>
                <a:lnTo>
                  <a:pt x="1139343" y="39"/>
                </a:lnTo>
                <a:lnTo>
                  <a:pt x="1185661" y="12"/>
                </a:lnTo>
                <a:lnTo>
                  <a:pt x="1220169" y="1064"/>
                </a:lnTo>
                <a:lnTo>
                  <a:pt x="1267229" y="5489"/>
                </a:lnTo>
                <a:lnTo>
                  <a:pt x="1312647" y="4220"/>
                </a:lnTo>
                <a:lnTo>
                  <a:pt x="1358466" y="8826"/>
                </a:lnTo>
                <a:lnTo>
                  <a:pt x="1403692" y="9318"/>
                </a:lnTo>
                <a:lnTo>
                  <a:pt x="1451076" y="9463"/>
                </a:lnTo>
                <a:lnTo>
                  <a:pt x="1495454" y="9508"/>
                </a:lnTo>
                <a:lnTo>
                  <a:pt x="1539489" y="9522"/>
                </a:lnTo>
                <a:lnTo>
                  <a:pt x="1583034" y="9525"/>
                </a:lnTo>
                <a:lnTo>
                  <a:pt x="1620680" y="10583"/>
                </a:lnTo>
                <a:lnTo>
                  <a:pt x="1664963" y="17064"/>
                </a:lnTo>
                <a:lnTo>
                  <a:pt x="1700528" y="18461"/>
                </a:lnTo>
                <a:lnTo>
                  <a:pt x="1744580" y="18875"/>
                </a:lnTo>
                <a:lnTo>
                  <a:pt x="1791146" y="18998"/>
                </a:lnTo>
                <a:lnTo>
                  <a:pt x="1832813" y="19034"/>
                </a:lnTo>
                <a:lnTo>
                  <a:pt x="1873733" y="19045"/>
                </a:lnTo>
                <a:lnTo>
                  <a:pt x="1908037" y="20107"/>
                </a:lnTo>
                <a:lnTo>
                  <a:pt x="1944450" y="24106"/>
                </a:lnTo>
                <a:lnTo>
                  <a:pt x="1981800" y="26589"/>
                </a:lnTo>
                <a:lnTo>
                  <a:pt x="2016392" y="27692"/>
                </a:lnTo>
                <a:lnTo>
                  <a:pt x="2054775" y="28313"/>
                </a:lnTo>
                <a:lnTo>
                  <a:pt x="2102311" y="28523"/>
                </a:lnTo>
                <a:lnTo>
                  <a:pt x="2144085" y="28559"/>
                </a:lnTo>
                <a:lnTo>
                  <a:pt x="2182709" y="28568"/>
                </a:lnTo>
                <a:lnTo>
                  <a:pt x="2224571" y="28572"/>
                </a:lnTo>
                <a:lnTo>
                  <a:pt x="2269563" y="33631"/>
                </a:lnTo>
                <a:lnTo>
                  <a:pt x="2300920" y="36114"/>
                </a:lnTo>
                <a:lnTo>
                  <a:pt x="2333906" y="37217"/>
                </a:lnTo>
                <a:lnTo>
                  <a:pt x="2375218" y="38896"/>
                </a:lnTo>
                <a:lnTo>
                  <a:pt x="2412271" y="44568"/>
                </a:lnTo>
                <a:lnTo>
                  <a:pt x="2448306" y="46267"/>
                </a:lnTo>
                <a:lnTo>
                  <a:pt x="2490019" y="47222"/>
                </a:lnTo>
                <a:lnTo>
                  <a:pt x="2520608" y="50268"/>
                </a:lnTo>
                <a:lnTo>
                  <a:pt x="2555370" y="54092"/>
                </a:lnTo>
                <a:lnTo>
                  <a:pt x="2591987" y="55791"/>
                </a:lnTo>
                <a:lnTo>
                  <a:pt x="2626606" y="56547"/>
                </a:lnTo>
                <a:lnTo>
                  <a:pt x="2667378" y="56971"/>
                </a:lnTo>
                <a:lnTo>
                  <a:pt x="2710231" y="62171"/>
                </a:lnTo>
                <a:lnTo>
                  <a:pt x="2750800" y="65786"/>
                </a:lnTo>
                <a:lnTo>
                  <a:pt x="2790825" y="66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6" name="SMARTInkShape-Group253">
            <a:extLst>
              <a:ext uri="{FF2B5EF4-FFF2-40B4-BE49-F238E27FC236}">
                <a16:creationId xmlns:a16="http://schemas.microsoft.com/office/drawing/2014/main" id="{B74F121B-8768-1F40-F987-F2F0DB271CE4}"/>
              </a:ext>
            </a:extLst>
          </p:cNvPr>
          <p:cNvGrpSpPr/>
          <p:nvPr/>
        </p:nvGrpSpPr>
        <p:grpSpPr>
          <a:xfrm>
            <a:off x="7019925" y="2190888"/>
            <a:ext cx="504826" cy="571352"/>
            <a:chOff x="7019925" y="2190888"/>
            <a:chExt cx="504826" cy="571352"/>
          </a:xfrm>
        </p:grpSpPr>
        <p:sp>
          <p:nvSpPr>
            <p:cNvPr id="521" name="SMARTInkShape-1556">
              <a:extLst>
                <a:ext uri="{FF2B5EF4-FFF2-40B4-BE49-F238E27FC236}">
                  <a16:creationId xmlns:a16="http://schemas.microsoft.com/office/drawing/2014/main" id="{A480A10B-5EE5-11FF-088B-EC21A18EE87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381875" y="2638425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9721" y="46391"/>
                  </a:lnTo>
                  <a:lnTo>
                    <a:pt x="34376" y="32721"/>
                  </a:lnTo>
                  <a:lnTo>
                    <a:pt x="52165" y="24159"/>
                  </a:lnTo>
                  <a:lnTo>
                    <a:pt x="67634" y="16029"/>
                  </a:lnTo>
                  <a:lnTo>
                    <a:pt x="114302" y="355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557">
              <a:extLst>
                <a:ext uri="{FF2B5EF4-FFF2-40B4-BE49-F238E27FC236}">
                  <a16:creationId xmlns:a16="http://schemas.microsoft.com/office/drawing/2014/main" id="{A4F8778E-9753-FD5F-9736-BE6F30BC6F6A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239000" y="2590800"/>
              <a:ext cx="180976" cy="76201"/>
            </a:xfrm>
            <a:custGeom>
              <a:avLst/>
              <a:gdLst/>
              <a:ahLst/>
              <a:cxnLst/>
              <a:rect l="0" t="0" r="0" b="0"/>
              <a:pathLst>
                <a:path w="180976" h="76201">
                  <a:moveTo>
                    <a:pt x="0" y="76200"/>
                  </a:moveTo>
                  <a:lnTo>
                    <a:pt x="0" y="76200"/>
                  </a:lnTo>
                  <a:lnTo>
                    <a:pt x="8664" y="68596"/>
                  </a:lnTo>
                  <a:lnTo>
                    <a:pt x="49361" y="44144"/>
                  </a:lnTo>
                  <a:lnTo>
                    <a:pt x="91836" y="22477"/>
                  </a:lnTo>
                  <a:lnTo>
                    <a:pt x="134155" y="6383"/>
                  </a:lnTo>
                  <a:lnTo>
                    <a:pt x="164056" y="56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558">
              <a:extLst>
                <a:ext uri="{FF2B5EF4-FFF2-40B4-BE49-F238E27FC236}">
                  <a16:creationId xmlns:a16="http://schemas.microsoft.com/office/drawing/2014/main" id="{66617B59-47A2-68CD-23F6-57ACD851C38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153275" y="2524125"/>
              <a:ext cx="209551" cy="85726"/>
            </a:xfrm>
            <a:custGeom>
              <a:avLst/>
              <a:gdLst/>
              <a:ahLst/>
              <a:cxnLst/>
              <a:rect l="0" t="0" r="0" b="0"/>
              <a:pathLst>
                <a:path w="209551" h="85726">
                  <a:moveTo>
                    <a:pt x="0" y="85725"/>
                  </a:moveTo>
                  <a:lnTo>
                    <a:pt x="0" y="85725"/>
                  </a:lnTo>
                  <a:lnTo>
                    <a:pt x="5056" y="85725"/>
                  </a:lnTo>
                  <a:lnTo>
                    <a:pt x="49343" y="62207"/>
                  </a:lnTo>
                  <a:lnTo>
                    <a:pt x="60031" y="54106"/>
                  </a:lnTo>
                  <a:lnTo>
                    <a:pt x="106245" y="27282"/>
                  </a:lnTo>
                  <a:lnTo>
                    <a:pt x="143165" y="7976"/>
                  </a:lnTo>
                  <a:lnTo>
                    <a:pt x="166882" y="157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559">
              <a:extLst>
                <a:ext uri="{FF2B5EF4-FFF2-40B4-BE49-F238E27FC236}">
                  <a16:creationId xmlns:a16="http://schemas.microsoft.com/office/drawing/2014/main" id="{4DA57039-7523-5404-F700-FF2D12DCC24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086716" y="2447925"/>
              <a:ext cx="171335" cy="104660"/>
            </a:xfrm>
            <a:custGeom>
              <a:avLst/>
              <a:gdLst/>
              <a:ahLst/>
              <a:cxnLst/>
              <a:rect l="0" t="0" r="0" b="0"/>
              <a:pathLst>
                <a:path w="171335" h="104660">
                  <a:moveTo>
                    <a:pt x="9409" y="95250"/>
                  </a:moveTo>
                  <a:lnTo>
                    <a:pt x="9409" y="95250"/>
                  </a:lnTo>
                  <a:lnTo>
                    <a:pt x="0" y="104659"/>
                  </a:lnTo>
                  <a:lnTo>
                    <a:pt x="15088" y="99684"/>
                  </a:lnTo>
                  <a:lnTo>
                    <a:pt x="62001" y="60923"/>
                  </a:lnTo>
                  <a:lnTo>
                    <a:pt x="99669" y="26759"/>
                  </a:lnTo>
                  <a:lnTo>
                    <a:pt x="141172" y="4649"/>
                  </a:lnTo>
                  <a:lnTo>
                    <a:pt x="171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560">
              <a:extLst>
                <a:ext uri="{FF2B5EF4-FFF2-40B4-BE49-F238E27FC236}">
                  <a16:creationId xmlns:a16="http://schemas.microsoft.com/office/drawing/2014/main" id="{C95814E1-386D-78C4-7E8B-03040EF5EEE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19925" y="2190888"/>
              <a:ext cx="65351" cy="571352"/>
            </a:xfrm>
            <a:custGeom>
              <a:avLst/>
              <a:gdLst/>
              <a:ahLst/>
              <a:cxnLst/>
              <a:rect l="0" t="0" r="0" b="0"/>
              <a:pathLst>
                <a:path w="65351" h="571352">
                  <a:moveTo>
                    <a:pt x="0" y="47487"/>
                  </a:moveTo>
                  <a:lnTo>
                    <a:pt x="0" y="47487"/>
                  </a:lnTo>
                  <a:lnTo>
                    <a:pt x="5056" y="47487"/>
                  </a:lnTo>
                  <a:lnTo>
                    <a:pt x="6545" y="46429"/>
                  </a:lnTo>
                  <a:lnTo>
                    <a:pt x="7538" y="44665"/>
                  </a:lnTo>
                  <a:lnTo>
                    <a:pt x="9264" y="37786"/>
                  </a:lnTo>
                  <a:lnTo>
                    <a:pt x="9491" y="29877"/>
                  </a:lnTo>
                  <a:lnTo>
                    <a:pt x="17723" y="12161"/>
                  </a:lnTo>
                  <a:lnTo>
                    <a:pt x="17107" y="10178"/>
                  </a:lnTo>
                  <a:lnTo>
                    <a:pt x="9631" y="0"/>
                  </a:lnTo>
                  <a:lnTo>
                    <a:pt x="9528" y="43714"/>
                  </a:lnTo>
                  <a:lnTo>
                    <a:pt x="17065" y="81628"/>
                  </a:lnTo>
                  <a:lnTo>
                    <a:pt x="19848" y="125086"/>
                  </a:lnTo>
                  <a:lnTo>
                    <a:pt x="27971" y="171208"/>
                  </a:lnTo>
                  <a:lnTo>
                    <a:pt x="29365" y="182907"/>
                  </a:lnTo>
                  <a:lnTo>
                    <a:pt x="36741" y="202498"/>
                  </a:lnTo>
                  <a:lnTo>
                    <a:pt x="38089" y="247422"/>
                  </a:lnTo>
                  <a:lnTo>
                    <a:pt x="38100" y="291946"/>
                  </a:lnTo>
                  <a:lnTo>
                    <a:pt x="38100" y="336412"/>
                  </a:lnTo>
                  <a:lnTo>
                    <a:pt x="38100" y="359931"/>
                  </a:lnTo>
                  <a:lnTo>
                    <a:pt x="44645" y="369045"/>
                  </a:lnTo>
                  <a:lnTo>
                    <a:pt x="46742" y="377948"/>
                  </a:lnTo>
                  <a:lnTo>
                    <a:pt x="47615" y="404414"/>
                  </a:lnTo>
                  <a:lnTo>
                    <a:pt x="44798" y="410027"/>
                  </a:lnTo>
                  <a:lnTo>
                    <a:pt x="42565" y="413005"/>
                  </a:lnTo>
                  <a:lnTo>
                    <a:pt x="42135" y="416050"/>
                  </a:lnTo>
                  <a:lnTo>
                    <a:pt x="47503" y="431066"/>
                  </a:lnTo>
                  <a:lnTo>
                    <a:pt x="47625" y="462071"/>
                  </a:lnTo>
                  <a:lnTo>
                    <a:pt x="48683" y="463576"/>
                  </a:lnTo>
                  <a:lnTo>
                    <a:pt x="50447" y="464580"/>
                  </a:lnTo>
                  <a:lnTo>
                    <a:pt x="55825" y="466191"/>
                  </a:lnTo>
                  <a:lnTo>
                    <a:pt x="56562" y="469233"/>
                  </a:lnTo>
                  <a:lnTo>
                    <a:pt x="57150" y="516389"/>
                  </a:lnTo>
                  <a:lnTo>
                    <a:pt x="57150" y="531508"/>
                  </a:lnTo>
                  <a:lnTo>
                    <a:pt x="58208" y="532092"/>
                  </a:lnTo>
                  <a:lnTo>
                    <a:pt x="62206" y="532742"/>
                  </a:lnTo>
                  <a:lnTo>
                    <a:pt x="63695" y="533974"/>
                  </a:lnTo>
                  <a:lnTo>
                    <a:pt x="65350" y="538165"/>
                  </a:lnTo>
                  <a:lnTo>
                    <a:pt x="64734" y="540764"/>
                  </a:lnTo>
                  <a:lnTo>
                    <a:pt x="58358" y="550582"/>
                  </a:lnTo>
                  <a:lnTo>
                    <a:pt x="57221" y="561911"/>
                  </a:lnTo>
                  <a:lnTo>
                    <a:pt x="57150" y="571351"/>
                  </a:lnTo>
                  <a:lnTo>
                    <a:pt x="57150" y="56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254">
            <a:extLst>
              <a:ext uri="{FF2B5EF4-FFF2-40B4-BE49-F238E27FC236}">
                <a16:creationId xmlns:a16="http://schemas.microsoft.com/office/drawing/2014/main" id="{D87CCFA9-817A-69BC-7723-059C283ED50F}"/>
              </a:ext>
            </a:extLst>
          </p:cNvPr>
          <p:cNvGrpSpPr/>
          <p:nvPr/>
        </p:nvGrpSpPr>
        <p:grpSpPr>
          <a:xfrm>
            <a:off x="6991350" y="2638852"/>
            <a:ext cx="657226" cy="590124"/>
            <a:chOff x="6991350" y="2638852"/>
            <a:chExt cx="657226" cy="590124"/>
          </a:xfrm>
        </p:grpSpPr>
        <p:sp>
          <p:nvSpPr>
            <p:cNvPr id="527" name="SMARTInkShape-1561">
              <a:extLst>
                <a:ext uri="{FF2B5EF4-FFF2-40B4-BE49-F238E27FC236}">
                  <a16:creationId xmlns:a16="http://schemas.microsoft.com/office/drawing/2014/main" id="{E9C4FCD2-AC07-0E01-24AB-2900645422D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534275" y="31242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2117" y="22029"/>
                  </a:lnTo>
                  <a:lnTo>
                    <a:pt x="41418" y="8864"/>
                  </a:lnTo>
                  <a:lnTo>
                    <a:pt x="71799" y="175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1562">
              <a:extLst>
                <a:ext uri="{FF2B5EF4-FFF2-40B4-BE49-F238E27FC236}">
                  <a16:creationId xmlns:a16="http://schemas.microsoft.com/office/drawing/2014/main" id="{3935C6E1-0CBA-5684-2763-152B5DC54C8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53363" y="3087424"/>
              <a:ext cx="66638" cy="132027"/>
            </a:xfrm>
            <a:custGeom>
              <a:avLst/>
              <a:gdLst/>
              <a:ahLst/>
              <a:cxnLst/>
              <a:rect l="0" t="0" r="0" b="0"/>
              <a:pathLst>
                <a:path w="66638" h="132027">
                  <a:moveTo>
                    <a:pt x="19012" y="8201"/>
                  </a:moveTo>
                  <a:lnTo>
                    <a:pt x="19012" y="8201"/>
                  </a:lnTo>
                  <a:lnTo>
                    <a:pt x="19012" y="3145"/>
                  </a:lnTo>
                  <a:lnTo>
                    <a:pt x="20070" y="1655"/>
                  </a:lnTo>
                  <a:lnTo>
                    <a:pt x="21834" y="662"/>
                  </a:lnTo>
                  <a:lnTo>
                    <a:pt x="24068" y="0"/>
                  </a:lnTo>
                  <a:lnTo>
                    <a:pt x="25559" y="617"/>
                  </a:lnTo>
                  <a:lnTo>
                    <a:pt x="26552" y="2087"/>
                  </a:lnTo>
                  <a:lnTo>
                    <a:pt x="27655" y="8659"/>
                  </a:lnTo>
                  <a:lnTo>
                    <a:pt x="27218" y="29150"/>
                  </a:lnTo>
                  <a:lnTo>
                    <a:pt x="13325" y="73902"/>
                  </a:lnTo>
                  <a:lnTo>
                    <a:pt x="9566" y="88581"/>
                  </a:lnTo>
                  <a:lnTo>
                    <a:pt x="2173" y="103022"/>
                  </a:lnTo>
                  <a:lnTo>
                    <a:pt x="0" y="121004"/>
                  </a:lnTo>
                  <a:lnTo>
                    <a:pt x="5030" y="127114"/>
                  </a:lnTo>
                  <a:lnTo>
                    <a:pt x="10328" y="129843"/>
                  </a:lnTo>
                  <a:lnTo>
                    <a:pt x="23895" y="131834"/>
                  </a:lnTo>
                  <a:lnTo>
                    <a:pt x="66637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1563">
              <a:extLst>
                <a:ext uri="{FF2B5EF4-FFF2-40B4-BE49-F238E27FC236}">
                  <a16:creationId xmlns:a16="http://schemas.microsoft.com/office/drawing/2014/main" id="{AB28FC06-D296-296F-AED3-1A46C1C76E8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448550" y="3124351"/>
              <a:ext cx="80122" cy="104625"/>
            </a:xfrm>
            <a:custGeom>
              <a:avLst/>
              <a:gdLst/>
              <a:ahLst/>
              <a:cxnLst/>
              <a:rect l="0" t="0" r="0" b="0"/>
              <a:pathLst>
                <a:path w="80122" h="104625">
                  <a:moveTo>
                    <a:pt x="47625" y="18899"/>
                  </a:moveTo>
                  <a:lnTo>
                    <a:pt x="47625" y="18899"/>
                  </a:lnTo>
                  <a:lnTo>
                    <a:pt x="57738" y="13843"/>
                  </a:lnTo>
                  <a:lnTo>
                    <a:pt x="60716" y="11295"/>
                  </a:lnTo>
                  <a:lnTo>
                    <a:pt x="65890" y="1565"/>
                  </a:lnTo>
                  <a:lnTo>
                    <a:pt x="65093" y="993"/>
                  </a:lnTo>
                  <a:lnTo>
                    <a:pt x="48292" y="0"/>
                  </a:lnTo>
                  <a:lnTo>
                    <a:pt x="39808" y="2738"/>
                  </a:lnTo>
                  <a:lnTo>
                    <a:pt x="25737" y="13120"/>
                  </a:lnTo>
                  <a:lnTo>
                    <a:pt x="22021" y="19152"/>
                  </a:lnTo>
                  <a:lnTo>
                    <a:pt x="19637" y="31649"/>
                  </a:lnTo>
                  <a:lnTo>
                    <a:pt x="22133" y="37971"/>
                  </a:lnTo>
                  <a:lnTo>
                    <a:pt x="25712" y="44309"/>
                  </a:lnTo>
                  <a:lnTo>
                    <a:pt x="27302" y="50653"/>
                  </a:lnTo>
                  <a:lnTo>
                    <a:pt x="29843" y="52768"/>
                  </a:lnTo>
                  <a:lnTo>
                    <a:pt x="59935" y="64232"/>
                  </a:lnTo>
                  <a:lnTo>
                    <a:pt x="78906" y="79340"/>
                  </a:lnTo>
                  <a:lnTo>
                    <a:pt x="80121" y="82477"/>
                  </a:lnTo>
                  <a:lnTo>
                    <a:pt x="79872" y="85626"/>
                  </a:lnTo>
                  <a:lnTo>
                    <a:pt x="77288" y="95114"/>
                  </a:lnTo>
                  <a:lnTo>
                    <a:pt x="76925" y="98284"/>
                  </a:lnTo>
                  <a:lnTo>
                    <a:pt x="73508" y="100397"/>
                  </a:lnTo>
                  <a:lnTo>
                    <a:pt x="42390" y="103789"/>
                  </a:lnTo>
                  <a:lnTo>
                    <a:pt x="0" y="10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564">
              <a:extLst>
                <a:ext uri="{FF2B5EF4-FFF2-40B4-BE49-F238E27FC236}">
                  <a16:creationId xmlns:a16="http://schemas.microsoft.com/office/drawing/2014/main" id="{4CC8D811-5D68-EEEA-99D9-944DD8DEC54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315200" y="3119547"/>
              <a:ext cx="113778" cy="88061"/>
            </a:xfrm>
            <a:custGeom>
              <a:avLst/>
              <a:gdLst/>
              <a:ahLst/>
              <a:cxnLst/>
              <a:rect l="0" t="0" r="0" b="0"/>
              <a:pathLst>
                <a:path w="113778" h="88061">
                  <a:moveTo>
                    <a:pt x="0" y="42753"/>
                  </a:moveTo>
                  <a:lnTo>
                    <a:pt x="0" y="42753"/>
                  </a:lnTo>
                  <a:lnTo>
                    <a:pt x="5056" y="37697"/>
                  </a:lnTo>
                  <a:lnTo>
                    <a:pt x="10361" y="35214"/>
                  </a:lnTo>
                  <a:lnTo>
                    <a:pt x="27446" y="33620"/>
                  </a:lnTo>
                  <a:lnTo>
                    <a:pt x="36187" y="36225"/>
                  </a:lnTo>
                  <a:lnTo>
                    <a:pt x="43599" y="39851"/>
                  </a:lnTo>
                  <a:lnTo>
                    <a:pt x="56879" y="42498"/>
                  </a:lnTo>
                  <a:lnTo>
                    <a:pt x="89026" y="42752"/>
                  </a:lnTo>
                  <a:lnTo>
                    <a:pt x="91101" y="41694"/>
                  </a:lnTo>
                  <a:lnTo>
                    <a:pt x="92484" y="39930"/>
                  </a:lnTo>
                  <a:lnTo>
                    <a:pt x="93406" y="37697"/>
                  </a:lnTo>
                  <a:lnTo>
                    <a:pt x="95079" y="36207"/>
                  </a:lnTo>
                  <a:lnTo>
                    <a:pt x="105368" y="30995"/>
                  </a:lnTo>
                  <a:lnTo>
                    <a:pt x="112536" y="25143"/>
                  </a:lnTo>
                  <a:lnTo>
                    <a:pt x="113516" y="21521"/>
                  </a:lnTo>
                  <a:lnTo>
                    <a:pt x="113777" y="19073"/>
                  </a:lnTo>
                  <a:lnTo>
                    <a:pt x="112892" y="17441"/>
                  </a:lnTo>
                  <a:lnTo>
                    <a:pt x="111245" y="16354"/>
                  </a:lnTo>
                  <a:lnTo>
                    <a:pt x="106053" y="14608"/>
                  </a:lnTo>
                  <a:lnTo>
                    <a:pt x="97424" y="7717"/>
                  </a:lnTo>
                  <a:lnTo>
                    <a:pt x="72305" y="0"/>
                  </a:lnTo>
                  <a:lnTo>
                    <a:pt x="58241" y="115"/>
                  </a:lnTo>
                  <a:lnTo>
                    <a:pt x="31965" y="8813"/>
                  </a:lnTo>
                  <a:lnTo>
                    <a:pt x="21968" y="17438"/>
                  </a:lnTo>
                  <a:lnTo>
                    <a:pt x="6927" y="40222"/>
                  </a:lnTo>
                  <a:lnTo>
                    <a:pt x="5676" y="45299"/>
                  </a:lnTo>
                  <a:lnTo>
                    <a:pt x="5900" y="49742"/>
                  </a:lnTo>
                  <a:lnTo>
                    <a:pt x="13865" y="69533"/>
                  </a:lnTo>
                  <a:lnTo>
                    <a:pt x="22570" y="82555"/>
                  </a:lnTo>
                  <a:lnTo>
                    <a:pt x="31551" y="86901"/>
                  </a:lnTo>
                  <a:lnTo>
                    <a:pt x="36909" y="88060"/>
                  </a:lnTo>
                  <a:lnTo>
                    <a:pt x="48506" y="86526"/>
                  </a:lnTo>
                  <a:lnTo>
                    <a:pt x="73199" y="81973"/>
                  </a:lnTo>
                  <a:lnTo>
                    <a:pt x="95250" y="80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565">
              <a:extLst>
                <a:ext uri="{FF2B5EF4-FFF2-40B4-BE49-F238E27FC236}">
                  <a16:creationId xmlns:a16="http://schemas.microsoft.com/office/drawing/2014/main" id="{6E89D2C7-55EB-D63D-E7EE-16BA1BECA7B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181850" y="315277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3184" y="11511"/>
                  </a:lnTo>
                  <a:lnTo>
                    <a:pt x="55485" y="687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1566">
              <a:extLst>
                <a:ext uri="{FF2B5EF4-FFF2-40B4-BE49-F238E27FC236}">
                  <a16:creationId xmlns:a16="http://schemas.microsoft.com/office/drawing/2014/main" id="{6C0128BE-08AE-CAB0-DAF9-9576F8275A3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00900" y="3105542"/>
              <a:ext cx="76201" cy="122943"/>
            </a:xfrm>
            <a:custGeom>
              <a:avLst/>
              <a:gdLst/>
              <a:ahLst/>
              <a:cxnLst/>
              <a:rect l="0" t="0" r="0" b="0"/>
              <a:pathLst>
                <a:path w="76201" h="122943">
                  <a:moveTo>
                    <a:pt x="0" y="9133"/>
                  </a:moveTo>
                  <a:lnTo>
                    <a:pt x="0" y="9133"/>
                  </a:lnTo>
                  <a:lnTo>
                    <a:pt x="5056" y="4077"/>
                  </a:lnTo>
                  <a:lnTo>
                    <a:pt x="10361" y="1594"/>
                  </a:lnTo>
                  <a:lnTo>
                    <a:pt x="17334" y="0"/>
                  </a:lnTo>
                  <a:lnTo>
                    <a:pt x="17905" y="928"/>
                  </a:lnTo>
                  <a:lnTo>
                    <a:pt x="18899" y="17956"/>
                  </a:lnTo>
                  <a:lnTo>
                    <a:pt x="10836" y="62001"/>
                  </a:lnTo>
                  <a:lnTo>
                    <a:pt x="6875" y="94712"/>
                  </a:lnTo>
                  <a:lnTo>
                    <a:pt x="906" y="112439"/>
                  </a:lnTo>
                  <a:lnTo>
                    <a:pt x="402" y="117841"/>
                  </a:lnTo>
                  <a:lnTo>
                    <a:pt x="1326" y="119705"/>
                  </a:lnTo>
                  <a:lnTo>
                    <a:pt x="3001" y="120948"/>
                  </a:lnTo>
                  <a:lnTo>
                    <a:pt x="7684" y="122328"/>
                  </a:lnTo>
                  <a:lnTo>
                    <a:pt x="13293" y="122942"/>
                  </a:lnTo>
                  <a:lnTo>
                    <a:pt x="15212" y="122047"/>
                  </a:lnTo>
                  <a:lnTo>
                    <a:pt x="16491" y="120392"/>
                  </a:lnTo>
                  <a:lnTo>
                    <a:pt x="17344" y="118231"/>
                  </a:lnTo>
                  <a:lnTo>
                    <a:pt x="18971" y="116790"/>
                  </a:lnTo>
                  <a:lnTo>
                    <a:pt x="23601" y="115189"/>
                  </a:lnTo>
                  <a:lnTo>
                    <a:pt x="68749" y="113930"/>
                  </a:lnTo>
                  <a:lnTo>
                    <a:pt x="7620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1567">
              <a:extLst>
                <a:ext uri="{FF2B5EF4-FFF2-40B4-BE49-F238E27FC236}">
                  <a16:creationId xmlns:a16="http://schemas.microsoft.com/office/drawing/2014/main" id="{733DD784-7BE2-9B55-DC00-033D7AABD36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991350" y="3024606"/>
              <a:ext cx="161926" cy="23395"/>
            </a:xfrm>
            <a:custGeom>
              <a:avLst/>
              <a:gdLst/>
              <a:ahLst/>
              <a:cxnLst/>
              <a:rect l="0" t="0" r="0" b="0"/>
              <a:pathLst>
                <a:path w="161926" h="23395">
                  <a:moveTo>
                    <a:pt x="0" y="23394"/>
                  </a:moveTo>
                  <a:lnTo>
                    <a:pt x="0" y="23394"/>
                  </a:lnTo>
                  <a:lnTo>
                    <a:pt x="39774" y="10137"/>
                  </a:lnTo>
                  <a:lnTo>
                    <a:pt x="84135" y="0"/>
                  </a:lnTo>
                  <a:lnTo>
                    <a:pt x="128019" y="3172"/>
                  </a:lnTo>
                  <a:lnTo>
                    <a:pt x="142622" y="4881"/>
                  </a:lnTo>
                  <a:lnTo>
                    <a:pt x="161925" y="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568">
              <a:extLst>
                <a:ext uri="{FF2B5EF4-FFF2-40B4-BE49-F238E27FC236}">
                  <a16:creationId xmlns:a16="http://schemas.microsoft.com/office/drawing/2014/main" id="{37EAA70F-EFBB-D45A-C99E-5AA797D8FE6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010400" y="2954768"/>
              <a:ext cx="152401" cy="159908"/>
            </a:xfrm>
            <a:custGeom>
              <a:avLst/>
              <a:gdLst/>
              <a:ahLst/>
              <a:cxnLst/>
              <a:rect l="0" t="0" r="0" b="0"/>
              <a:pathLst>
                <a:path w="152401" h="159908">
                  <a:moveTo>
                    <a:pt x="0" y="17032"/>
                  </a:moveTo>
                  <a:lnTo>
                    <a:pt x="0" y="17032"/>
                  </a:lnTo>
                  <a:lnTo>
                    <a:pt x="8200" y="17032"/>
                  </a:lnTo>
                  <a:lnTo>
                    <a:pt x="8642" y="15974"/>
                  </a:lnTo>
                  <a:lnTo>
                    <a:pt x="9132" y="11976"/>
                  </a:lnTo>
                  <a:lnTo>
                    <a:pt x="11380" y="10486"/>
                  </a:lnTo>
                  <a:lnTo>
                    <a:pt x="50928" y="142"/>
                  </a:lnTo>
                  <a:lnTo>
                    <a:pt x="66026" y="0"/>
                  </a:lnTo>
                  <a:lnTo>
                    <a:pt x="76264" y="3465"/>
                  </a:lnTo>
                  <a:lnTo>
                    <a:pt x="87978" y="11366"/>
                  </a:lnTo>
                  <a:lnTo>
                    <a:pt x="92018" y="22980"/>
                  </a:lnTo>
                  <a:lnTo>
                    <a:pt x="92755" y="37667"/>
                  </a:lnTo>
                  <a:lnTo>
                    <a:pt x="89554" y="51251"/>
                  </a:lnTo>
                  <a:lnTo>
                    <a:pt x="76747" y="70798"/>
                  </a:lnTo>
                  <a:lnTo>
                    <a:pt x="45385" y="107446"/>
                  </a:lnTo>
                  <a:lnTo>
                    <a:pt x="42956" y="112233"/>
                  </a:lnTo>
                  <a:lnTo>
                    <a:pt x="31792" y="120374"/>
                  </a:lnTo>
                  <a:lnTo>
                    <a:pt x="8866" y="134224"/>
                  </a:lnTo>
                  <a:lnTo>
                    <a:pt x="3940" y="140731"/>
                  </a:lnTo>
                  <a:lnTo>
                    <a:pt x="778" y="148475"/>
                  </a:lnTo>
                  <a:lnTo>
                    <a:pt x="1577" y="149111"/>
                  </a:lnTo>
                  <a:lnTo>
                    <a:pt x="5287" y="149817"/>
                  </a:lnTo>
                  <a:lnTo>
                    <a:pt x="10464" y="147309"/>
                  </a:lnTo>
                  <a:lnTo>
                    <a:pt x="13326" y="145158"/>
                  </a:lnTo>
                  <a:lnTo>
                    <a:pt x="56918" y="141424"/>
                  </a:lnTo>
                  <a:lnTo>
                    <a:pt x="103686" y="141990"/>
                  </a:lnTo>
                  <a:lnTo>
                    <a:pt x="138071" y="150564"/>
                  </a:lnTo>
                  <a:lnTo>
                    <a:pt x="152400" y="159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569">
              <a:extLst>
                <a:ext uri="{FF2B5EF4-FFF2-40B4-BE49-F238E27FC236}">
                  <a16:creationId xmlns:a16="http://schemas.microsoft.com/office/drawing/2014/main" id="{039087D6-F51B-B4A2-5ADB-CAE59D4D8B2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087777" y="2638852"/>
              <a:ext cx="17874" cy="190074"/>
            </a:xfrm>
            <a:custGeom>
              <a:avLst/>
              <a:gdLst/>
              <a:ahLst/>
              <a:cxnLst/>
              <a:rect l="0" t="0" r="0" b="0"/>
              <a:pathLst>
                <a:path w="17874" h="190074">
                  <a:moveTo>
                    <a:pt x="8348" y="18623"/>
                  </a:moveTo>
                  <a:lnTo>
                    <a:pt x="8348" y="18623"/>
                  </a:lnTo>
                  <a:lnTo>
                    <a:pt x="16548" y="18623"/>
                  </a:lnTo>
                  <a:lnTo>
                    <a:pt x="16990" y="17565"/>
                  </a:lnTo>
                  <a:lnTo>
                    <a:pt x="17870" y="0"/>
                  </a:lnTo>
                  <a:lnTo>
                    <a:pt x="17873" y="45345"/>
                  </a:lnTo>
                  <a:lnTo>
                    <a:pt x="4781" y="85990"/>
                  </a:lnTo>
                  <a:lnTo>
                    <a:pt x="0" y="128042"/>
                  </a:lnTo>
                  <a:lnTo>
                    <a:pt x="405" y="142396"/>
                  </a:lnTo>
                  <a:lnTo>
                    <a:pt x="7976" y="177093"/>
                  </a:lnTo>
                  <a:lnTo>
                    <a:pt x="8345" y="189930"/>
                  </a:lnTo>
                  <a:lnTo>
                    <a:pt x="17873" y="19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255">
            <a:extLst>
              <a:ext uri="{FF2B5EF4-FFF2-40B4-BE49-F238E27FC236}">
                <a16:creationId xmlns:a16="http://schemas.microsoft.com/office/drawing/2014/main" id="{A4FFA647-E531-7140-A0E2-09270488A8C3}"/>
              </a:ext>
            </a:extLst>
          </p:cNvPr>
          <p:cNvGrpSpPr/>
          <p:nvPr/>
        </p:nvGrpSpPr>
        <p:grpSpPr>
          <a:xfrm>
            <a:off x="6296512" y="2619492"/>
            <a:ext cx="151451" cy="417523"/>
            <a:chOff x="6296512" y="2619492"/>
            <a:chExt cx="151451" cy="417523"/>
          </a:xfrm>
        </p:grpSpPr>
        <p:sp>
          <p:nvSpPr>
            <p:cNvPr id="537" name="SMARTInkShape-1570">
              <a:extLst>
                <a:ext uri="{FF2B5EF4-FFF2-40B4-BE49-F238E27FC236}">
                  <a16:creationId xmlns:a16="http://schemas.microsoft.com/office/drawing/2014/main" id="{05A3AAE9-6A15-801D-4C17-BE5AC22549A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96512" y="2905125"/>
              <a:ext cx="151451" cy="131890"/>
            </a:xfrm>
            <a:custGeom>
              <a:avLst/>
              <a:gdLst/>
              <a:ahLst/>
              <a:cxnLst/>
              <a:rect l="0" t="0" r="0" b="0"/>
              <a:pathLst>
                <a:path w="151451" h="131890">
                  <a:moveTo>
                    <a:pt x="75713" y="19050"/>
                  </a:moveTo>
                  <a:lnTo>
                    <a:pt x="75713" y="19050"/>
                  </a:lnTo>
                  <a:lnTo>
                    <a:pt x="65600" y="19050"/>
                  </a:lnTo>
                  <a:lnTo>
                    <a:pt x="57813" y="21872"/>
                  </a:lnTo>
                  <a:lnTo>
                    <a:pt x="12655" y="53994"/>
                  </a:lnTo>
                  <a:lnTo>
                    <a:pt x="5053" y="66328"/>
                  </a:lnTo>
                  <a:lnTo>
                    <a:pt x="1154" y="83388"/>
                  </a:lnTo>
                  <a:lnTo>
                    <a:pt x="0" y="101848"/>
                  </a:lnTo>
                  <a:lnTo>
                    <a:pt x="2553" y="111588"/>
                  </a:lnTo>
                  <a:lnTo>
                    <a:pt x="4714" y="115667"/>
                  </a:lnTo>
                  <a:lnTo>
                    <a:pt x="17870" y="126464"/>
                  </a:lnTo>
                  <a:lnTo>
                    <a:pt x="40230" y="131310"/>
                  </a:lnTo>
                  <a:lnTo>
                    <a:pt x="68625" y="131889"/>
                  </a:lnTo>
                  <a:lnTo>
                    <a:pt x="87136" y="125626"/>
                  </a:lnTo>
                  <a:lnTo>
                    <a:pt x="133216" y="101546"/>
                  </a:lnTo>
                  <a:lnTo>
                    <a:pt x="138312" y="95226"/>
                  </a:lnTo>
                  <a:lnTo>
                    <a:pt x="150350" y="64822"/>
                  </a:lnTo>
                  <a:lnTo>
                    <a:pt x="151450" y="54367"/>
                  </a:lnTo>
                  <a:lnTo>
                    <a:pt x="142768" y="21334"/>
                  </a:lnTo>
                  <a:lnTo>
                    <a:pt x="133265" y="9977"/>
                  </a:lnTo>
                  <a:lnTo>
                    <a:pt x="132898" y="1363"/>
                  </a:lnTo>
                  <a:lnTo>
                    <a:pt x="131829" y="909"/>
                  </a:lnTo>
                  <a:lnTo>
                    <a:pt x="84629" y="0"/>
                  </a:lnTo>
                  <a:lnTo>
                    <a:pt x="77474" y="0"/>
                  </a:lnTo>
                  <a:lnTo>
                    <a:pt x="76887" y="1058"/>
                  </a:lnTo>
                  <a:lnTo>
                    <a:pt x="76235" y="5056"/>
                  </a:lnTo>
                  <a:lnTo>
                    <a:pt x="75003" y="6546"/>
                  </a:lnTo>
                  <a:lnTo>
                    <a:pt x="70811" y="8201"/>
                  </a:lnTo>
                  <a:lnTo>
                    <a:pt x="62501" y="9133"/>
                  </a:lnTo>
                  <a:lnTo>
                    <a:pt x="60556" y="10322"/>
                  </a:lnTo>
                  <a:lnTo>
                    <a:pt x="59258" y="12172"/>
                  </a:lnTo>
                  <a:lnTo>
                    <a:pt x="58393" y="14465"/>
                  </a:lnTo>
                  <a:lnTo>
                    <a:pt x="60255" y="22657"/>
                  </a:lnTo>
                  <a:lnTo>
                    <a:pt x="6618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571">
              <a:extLst>
                <a:ext uri="{FF2B5EF4-FFF2-40B4-BE49-F238E27FC236}">
                  <a16:creationId xmlns:a16="http://schemas.microsoft.com/office/drawing/2014/main" id="{FDADDEAA-88DE-4067-278D-81F0C4755A2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315075" y="2619492"/>
              <a:ext cx="19051" cy="228484"/>
            </a:xfrm>
            <a:custGeom>
              <a:avLst/>
              <a:gdLst/>
              <a:ahLst/>
              <a:cxnLst/>
              <a:rect l="0" t="0" r="0" b="0"/>
              <a:pathLst>
                <a:path w="19051" h="228484">
                  <a:moveTo>
                    <a:pt x="0" y="18933"/>
                  </a:moveTo>
                  <a:lnTo>
                    <a:pt x="0" y="18933"/>
                  </a:lnTo>
                  <a:lnTo>
                    <a:pt x="8201" y="18933"/>
                  </a:lnTo>
                  <a:lnTo>
                    <a:pt x="8642" y="17875"/>
                  </a:lnTo>
                  <a:lnTo>
                    <a:pt x="9525" y="1217"/>
                  </a:lnTo>
                  <a:lnTo>
                    <a:pt x="10583" y="772"/>
                  </a:lnTo>
                  <a:lnTo>
                    <a:pt x="17726" y="0"/>
                  </a:lnTo>
                  <a:lnTo>
                    <a:pt x="18167" y="1020"/>
                  </a:lnTo>
                  <a:lnTo>
                    <a:pt x="18657" y="4974"/>
                  </a:lnTo>
                  <a:lnTo>
                    <a:pt x="10385" y="52401"/>
                  </a:lnTo>
                  <a:lnTo>
                    <a:pt x="9694" y="96727"/>
                  </a:lnTo>
                  <a:lnTo>
                    <a:pt x="9575" y="133705"/>
                  </a:lnTo>
                  <a:lnTo>
                    <a:pt x="12362" y="165828"/>
                  </a:lnTo>
                  <a:lnTo>
                    <a:pt x="18789" y="207768"/>
                  </a:lnTo>
                  <a:lnTo>
                    <a:pt x="19050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256">
            <a:extLst>
              <a:ext uri="{FF2B5EF4-FFF2-40B4-BE49-F238E27FC236}">
                <a16:creationId xmlns:a16="http://schemas.microsoft.com/office/drawing/2014/main" id="{511B61F3-2CBF-3308-D01F-A856A40DB92F}"/>
              </a:ext>
            </a:extLst>
          </p:cNvPr>
          <p:cNvGrpSpPr/>
          <p:nvPr/>
        </p:nvGrpSpPr>
        <p:grpSpPr>
          <a:xfrm>
            <a:off x="1828800" y="2657475"/>
            <a:ext cx="2274468" cy="590551"/>
            <a:chOff x="1828800" y="2657475"/>
            <a:chExt cx="2274468" cy="590551"/>
          </a:xfrm>
        </p:grpSpPr>
        <p:sp>
          <p:nvSpPr>
            <p:cNvPr id="540" name="SMARTInkShape-1572">
              <a:extLst>
                <a:ext uri="{FF2B5EF4-FFF2-40B4-BE49-F238E27FC236}">
                  <a16:creationId xmlns:a16="http://schemas.microsoft.com/office/drawing/2014/main" id="{609BA0C9-05B0-B847-3F1D-8DF4A02F3C9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933825" y="2657475"/>
              <a:ext cx="169443" cy="581026"/>
            </a:xfrm>
            <a:custGeom>
              <a:avLst/>
              <a:gdLst/>
              <a:ahLst/>
              <a:cxnLst/>
              <a:rect l="0" t="0" r="0" b="0"/>
              <a:pathLst>
                <a:path w="169443" h="581026">
                  <a:moveTo>
                    <a:pt x="47625" y="0"/>
                  </a:moveTo>
                  <a:lnTo>
                    <a:pt x="47625" y="0"/>
                  </a:lnTo>
                  <a:lnTo>
                    <a:pt x="52681" y="0"/>
                  </a:lnTo>
                  <a:lnTo>
                    <a:pt x="57986" y="5644"/>
                  </a:lnTo>
                  <a:lnTo>
                    <a:pt x="83812" y="48957"/>
                  </a:lnTo>
                  <a:lnTo>
                    <a:pt x="98048" y="85988"/>
                  </a:lnTo>
                  <a:lnTo>
                    <a:pt x="112895" y="124491"/>
                  </a:lnTo>
                  <a:lnTo>
                    <a:pt x="125643" y="164357"/>
                  </a:lnTo>
                  <a:lnTo>
                    <a:pt x="141179" y="208036"/>
                  </a:lnTo>
                  <a:lnTo>
                    <a:pt x="154132" y="249436"/>
                  </a:lnTo>
                  <a:lnTo>
                    <a:pt x="164673" y="293570"/>
                  </a:lnTo>
                  <a:lnTo>
                    <a:pt x="169442" y="335104"/>
                  </a:lnTo>
                  <a:lnTo>
                    <a:pt x="167736" y="369774"/>
                  </a:lnTo>
                  <a:lnTo>
                    <a:pt x="163449" y="405644"/>
                  </a:lnTo>
                  <a:lnTo>
                    <a:pt x="154027" y="443688"/>
                  </a:lnTo>
                  <a:lnTo>
                    <a:pt x="132417" y="482165"/>
                  </a:lnTo>
                  <a:lnTo>
                    <a:pt x="97653" y="520575"/>
                  </a:lnTo>
                  <a:lnTo>
                    <a:pt x="57625" y="552660"/>
                  </a:lnTo>
                  <a:lnTo>
                    <a:pt x="14644" y="573867"/>
                  </a:lnTo>
                  <a:lnTo>
                    <a:pt x="0" y="581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573">
              <a:extLst>
                <a:ext uri="{FF2B5EF4-FFF2-40B4-BE49-F238E27FC236}">
                  <a16:creationId xmlns:a16="http://schemas.microsoft.com/office/drawing/2014/main" id="{B0B3C53F-FFD8-366C-B83F-F51CE28FE9D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848100" y="30765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56945" y="13387"/>
                  </a:lnTo>
                  <a:lnTo>
                    <a:pt x="96687" y="497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574">
              <a:extLst>
                <a:ext uri="{FF2B5EF4-FFF2-40B4-BE49-F238E27FC236}">
                  <a16:creationId xmlns:a16="http://schemas.microsoft.com/office/drawing/2014/main" id="{5574D4CB-E2FC-FE27-5CAD-E2405D10DF2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886355" y="3038475"/>
              <a:ext cx="66521" cy="123766"/>
            </a:xfrm>
            <a:custGeom>
              <a:avLst/>
              <a:gdLst/>
              <a:ahLst/>
              <a:cxnLst/>
              <a:rect l="0" t="0" r="0" b="0"/>
              <a:pathLst>
                <a:path w="66521" h="123766">
                  <a:moveTo>
                    <a:pt x="28420" y="0"/>
                  </a:moveTo>
                  <a:lnTo>
                    <a:pt x="28420" y="0"/>
                  </a:lnTo>
                  <a:lnTo>
                    <a:pt x="36621" y="0"/>
                  </a:lnTo>
                  <a:lnTo>
                    <a:pt x="37552" y="10113"/>
                  </a:lnTo>
                  <a:lnTo>
                    <a:pt x="34948" y="17900"/>
                  </a:lnTo>
                  <a:lnTo>
                    <a:pt x="24653" y="41636"/>
                  </a:lnTo>
                  <a:lnTo>
                    <a:pt x="11628" y="79035"/>
                  </a:lnTo>
                  <a:lnTo>
                    <a:pt x="3806" y="92092"/>
                  </a:lnTo>
                  <a:lnTo>
                    <a:pt x="0" y="121511"/>
                  </a:lnTo>
                  <a:lnTo>
                    <a:pt x="1006" y="122282"/>
                  </a:lnTo>
                  <a:lnTo>
                    <a:pt x="7480" y="123368"/>
                  </a:lnTo>
                  <a:lnTo>
                    <a:pt x="22239" y="123765"/>
                  </a:lnTo>
                  <a:lnTo>
                    <a:pt x="6652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575">
              <a:extLst>
                <a:ext uri="{FF2B5EF4-FFF2-40B4-BE49-F238E27FC236}">
                  <a16:creationId xmlns:a16="http://schemas.microsoft.com/office/drawing/2014/main" id="{5F4886E4-598F-5AA4-A848-9A36352E2B6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52850" y="3049368"/>
              <a:ext cx="113792" cy="122458"/>
            </a:xfrm>
            <a:custGeom>
              <a:avLst/>
              <a:gdLst/>
              <a:ahLst/>
              <a:cxnLst/>
              <a:rect l="0" t="0" r="0" b="0"/>
              <a:pathLst>
                <a:path w="113792" h="122458">
                  <a:moveTo>
                    <a:pt x="95250" y="27207"/>
                  </a:moveTo>
                  <a:lnTo>
                    <a:pt x="95250" y="27207"/>
                  </a:lnTo>
                  <a:lnTo>
                    <a:pt x="113791" y="8665"/>
                  </a:lnTo>
                  <a:lnTo>
                    <a:pt x="109093" y="3251"/>
                  </a:lnTo>
                  <a:lnTo>
                    <a:pt x="103872" y="685"/>
                  </a:lnTo>
                  <a:lnTo>
                    <a:pt x="100998" y="0"/>
                  </a:lnTo>
                  <a:lnTo>
                    <a:pt x="81783" y="4094"/>
                  </a:lnTo>
                  <a:lnTo>
                    <a:pt x="61039" y="17066"/>
                  </a:lnTo>
                  <a:lnTo>
                    <a:pt x="43729" y="32808"/>
                  </a:lnTo>
                  <a:lnTo>
                    <a:pt x="40602" y="39574"/>
                  </a:lnTo>
                  <a:lnTo>
                    <a:pt x="38841" y="54390"/>
                  </a:lnTo>
                  <a:lnTo>
                    <a:pt x="41251" y="63277"/>
                  </a:lnTo>
                  <a:lnTo>
                    <a:pt x="51422" y="77606"/>
                  </a:lnTo>
                  <a:lnTo>
                    <a:pt x="57427" y="81357"/>
                  </a:lnTo>
                  <a:lnTo>
                    <a:pt x="69905" y="83764"/>
                  </a:lnTo>
                  <a:lnTo>
                    <a:pt x="79391" y="84181"/>
                  </a:lnTo>
                  <a:lnTo>
                    <a:pt x="85732" y="87101"/>
                  </a:lnTo>
                  <a:lnTo>
                    <a:pt x="98427" y="97599"/>
                  </a:lnTo>
                  <a:lnTo>
                    <a:pt x="99484" y="100593"/>
                  </a:lnTo>
                  <a:lnTo>
                    <a:pt x="99131" y="103648"/>
                  </a:lnTo>
                  <a:lnTo>
                    <a:pt x="97838" y="106742"/>
                  </a:lnTo>
                  <a:lnTo>
                    <a:pt x="94859" y="108806"/>
                  </a:lnTo>
                  <a:lnTo>
                    <a:pt x="55304" y="119116"/>
                  </a:lnTo>
                  <a:lnTo>
                    <a:pt x="11090" y="122262"/>
                  </a:lnTo>
                  <a:lnTo>
                    <a:pt x="0" y="122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576">
              <a:extLst>
                <a:ext uri="{FF2B5EF4-FFF2-40B4-BE49-F238E27FC236}">
                  <a16:creationId xmlns:a16="http://schemas.microsoft.com/office/drawing/2014/main" id="{EED6603B-4B45-D125-BB47-47F4FE4C0B1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667125" y="3078018"/>
              <a:ext cx="114301" cy="101608"/>
            </a:xfrm>
            <a:custGeom>
              <a:avLst/>
              <a:gdLst/>
              <a:ahLst/>
              <a:cxnLst/>
              <a:rect l="0" t="0" r="0" b="0"/>
              <a:pathLst>
                <a:path w="114301" h="101608">
                  <a:moveTo>
                    <a:pt x="0" y="8082"/>
                  </a:moveTo>
                  <a:lnTo>
                    <a:pt x="0" y="8082"/>
                  </a:lnTo>
                  <a:lnTo>
                    <a:pt x="8662" y="15686"/>
                  </a:lnTo>
                  <a:lnTo>
                    <a:pt x="23851" y="23270"/>
                  </a:lnTo>
                  <a:lnTo>
                    <a:pt x="64887" y="26981"/>
                  </a:lnTo>
                  <a:lnTo>
                    <a:pt x="73994" y="24243"/>
                  </a:lnTo>
                  <a:lnTo>
                    <a:pt x="83408" y="18918"/>
                  </a:lnTo>
                  <a:lnTo>
                    <a:pt x="90095" y="17995"/>
                  </a:lnTo>
                  <a:lnTo>
                    <a:pt x="90755" y="16808"/>
                  </a:lnTo>
                  <a:lnTo>
                    <a:pt x="90136" y="14958"/>
                  </a:lnTo>
                  <a:lnTo>
                    <a:pt x="86597" y="9440"/>
                  </a:lnTo>
                  <a:lnTo>
                    <a:pt x="64142" y="1804"/>
                  </a:lnTo>
                  <a:lnTo>
                    <a:pt x="51085" y="0"/>
                  </a:lnTo>
                  <a:lnTo>
                    <a:pt x="31835" y="4041"/>
                  </a:lnTo>
                  <a:lnTo>
                    <a:pt x="19087" y="14752"/>
                  </a:lnTo>
                  <a:lnTo>
                    <a:pt x="8483" y="29038"/>
                  </a:lnTo>
                  <a:lnTo>
                    <a:pt x="2514" y="48981"/>
                  </a:lnTo>
                  <a:lnTo>
                    <a:pt x="1117" y="61890"/>
                  </a:lnTo>
                  <a:lnTo>
                    <a:pt x="2861" y="67237"/>
                  </a:lnTo>
                  <a:lnTo>
                    <a:pt x="26613" y="91941"/>
                  </a:lnTo>
                  <a:lnTo>
                    <a:pt x="35817" y="98270"/>
                  </a:lnTo>
                  <a:lnTo>
                    <a:pt x="45552" y="101082"/>
                  </a:lnTo>
                  <a:lnTo>
                    <a:pt x="68883" y="101607"/>
                  </a:lnTo>
                  <a:lnTo>
                    <a:pt x="93787" y="95530"/>
                  </a:lnTo>
                  <a:lnTo>
                    <a:pt x="104478" y="89987"/>
                  </a:lnTo>
                  <a:lnTo>
                    <a:pt x="114300" y="74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577">
              <a:extLst>
                <a:ext uri="{FF2B5EF4-FFF2-40B4-BE49-F238E27FC236}">
                  <a16:creationId xmlns:a16="http://schemas.microsoft.com/office/drawing/2014/main" id="{CCC93D6D-B7EC-29DE-00F7-B0B2DEBF8C5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524250" y="31051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29338" y="13387"/>
                  </a:lnTo>
                  <a:lnTo>
                    <a:pt x="68693" y="331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578">
              <a:extLst>
                <a:ext uri="{FF2B5EF4-FFF2-40B4-BE49-F238E27FC236}">
                  <a16:creationId xmlns:a16="http://schemas.microsoft.com/office/drawing/2014/main" id="{AFFF49E8-2949-4FE0-510C-79BAAC7FE9C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552874" y="3057917"/>
              <a:ext cx="95202" cy="142306"/>
            </a:xfrm>
            <a:custGeom>
              <a:avLst/>
              <a:gdLst/>
              <a:ahLst/>
              <a:cxnLst/>
              <a:rect l="0" t="0" r="0" b="0"/>
              <a:pathLst>
                <a:path w="95202" h="142306">
                  <a:moveTo>
                    <a:pt x="19001" y="9133"/>
                  </a:moveTo>
                  <a:lnTo>
                    <a:pt x="19001" y="9133"/>
                  </a:lnTo>
                  <a:lnTo>
                    <a:pt x="27202" y="932"/>
                  </a:lnTo>
                  <a:lnTo>
                    <a:pt x="33190" y="0"/>
                  </a:lnTo>
                  <a:lnTo>
                    <a:pt x="34811" y="1986"/>
                  </a:lnTo>
                  <a:lnTo>
                    <a:pt x="36610" y="9837"/>
                  </a:lnTo>
                  <a:lnTo>
                    <a:pt x="24667" y="49455"/>
                  </a:lnTo>
                  <a:lnTo>
                    <a:pt x="9386" y="89506"/>
                  </a:lnTo>
                  <a:lnTo>
                    <a:pt x="4144" y="99888"/>
                  </a:lnTo>
                  <a:lnTo>
                    <a:pt x="0" y="140458"/>
                  </a:lnTo>
                  <a:lnTo>
                    <a:pt x="1042" y="141133"/>
                  </a:lnTo>
                  <a:lnTo>
                    <a:pt x="13213" y="142305"/>
                  </a:lnTo>
                  <a:lnTo>
                    <a:pt x="58739" y="133830"/>
                  </a:lnTo>
                  <a:lnTo>
                    <a:pt x="87575" y="131976"/>
                  </a:lnTo>
                  <a:lnTo>
                    <a:pt x="95201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579">
              <a:extLst>
                <a:ext uri="{FF2B5EF4-FFF2-40B4-BE49-F238E27FC236}">
                  <a16:creationId xmlns:a16="http://schemas.microsoft.com/office/drawing/2014/main" id="{EC35E197-8DB3-CB0A-D527-90410F7EC8E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305175" y="2991505"/>
              <a:ext cx="180976" cy="27921"/>
            </a:xfrm>
            <a:custGeom>
              <a:avLst/>
              <a:gdLst/>
              <a:ahLst/>
              <a:cxnLst/>
              <a:rect l="0" t="0" r="0" b="0"/>
              <a:pathLst>
                <a:path w="180976" h="27921">
                  <a:moveTo>
                    <a:pt x="0" y="27920"/>
                  </a:moveTo>
                  <a:lnTo>
                    <a:pt x="0" y="27920"/>
                  </a:lnTo>
                  <a:lnTo>
                    <a:pt x="39772" y="14663"/>
                  </a:lnTo>
                  <a:lnTo>
                    <a:pt x="85946" y="6811"/>
                  </a:lnTo>
                  <a:lnTo>
                    <a:pt x="127817" y="0"/>
                  </a:lnTo>
                  <a:lnTo>
                    <a:pt x="153583" y="2361"/>
                  </a:lnTo>
                  <a:lnTo>
                    <a:pt x="180975" y="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580">
              <a:extLst>
                <a:ext uri="{FF2B5EF4-FFF2-40B4-BE49-F238E27FC236}">
                  <a16:creationId xmlns:a16="http://schemas.microsoft.com/office/drawing/2014/main" id="{3B788631-38BD-B29A-2071-A64508CE807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86732" y="2896240"/>
              <a:ext cx="189894" cy="226501"/>
            </a:xfrm>
            <a:custGeom>
              <a:avLst/>
              <a:gdLst/>
              <a:ahLst/>
              <a:cxnLst/>
              <a:rect l="0" t="0" r="0" b="0"/>
              <a:pathLst>
                <a:path w="189894" h="226501">
                  <a:moveTo>
                    <a:pt x="8918" y="18410"/>
                  </a:moveTo>
                  <a:lnTo>
                    <a:pt x="8918" y="18410"/>
                  </a:lnTo>
                  <a:lnTo>
                    <a:pt x="13974" y="18410"/>
                  </a:lnTo>
                  <a:lnTo>
                    <a:pt x="19279" y="15588"/>
                  </a:lnTo>
                  <a:lnTo>
                    <a:pt x="22175" y="13354"/>
                  </a:lnTo>
                  <a:lnTo>
                    <a:pt x="31038" y="10871"/>
                  </a:lnTo>
                  <a:lnTo>
                    <a:pt x="40974" y="8709"/>
                  </a:lnTo>
                  <a:lnTo>
                    <a:pt x="48918" y="4221"/>
                  </a:lnTo>
                  <a:lnTo>
                    <a:pt x="94162" y="0"/>
                  </a:lnTo>
                  <a:lnTo>
                    <a:pt x="112421" y="703"/>
                  </a:lnTo>
                  <a:lnTo>
                    <a:pt x="127592" y="4543"/>
                  </a:lnTo>
                  <a:lnTo>
                    <a:pt x="132484" y="8107"/>
                  </a:lnTo>
                  <a:lnTo>
                    <a:pt x="135745" y="12600"/>
                  </a:lnTo>
                  <a:lnTo>
                    <a:pt x="137919" y="17711"/>
                  </a:lnTo>
                  <a:lnTo>
                    <a:pt x="137513" y="31858"/>
                  </a:lnTo>
                  <a:lnTo>
                    <a:pt x="128629" y="66810"/>
                  </a:lnTo>
                  <a:lnTo>
                    <a:pt x="119979" y="79785"/>
                  </a:lnTo>
                  <a:lnTo>
                    <a:pt x="84495" y="120958"/>
                  </a:lnTo>
                  <a:lnTo>
                    <a:pt x="50529" y="162455"/>
                  </a:lnTo>
                  <a:lnTo>
                    <a:pt x="17179" y="200224"/>
                  </a:lnTo>
                  <a:lnTo>
                    <a:pt x="9768" y="205049"/>
                  </a:lnTo>
                  <a:lnTo>
                    <a:pt x="6309" y="206336"/>
                  </a:lnTo>
                  <a:lnTo>
                    <a:pt x="4004" y="208252"/>
                  </a:lnTo>
                  <a:lnTo>
                    <a:pt x="0" y="216885"/>
                  </a:lnTo>
                  <a:lnTo>
                    <a:pt x="4630" y="223032"/>
                  </a:lnTo>
                  <a:lnTo>
                    <a:pt x="9834" y="225770"/>
                  </a:lnTo>
                  <a:lnTo>
                    <a:pt x="12704" y="226500"/>
                  </a:lnTo>
                  <a:lnTo>
                    <a:pt x="57712" y="219631"/>
                  </a:lnTo>
                  <a:lnTo>
                    <a:pt x="95932" y="218671"/>
                  </a:lnTo>
                  <a:lnTo>
                    <a:pt x="140327" y="218482"/>
                  </a:lnTo>
                  <a:lnTo>
                    <a:pt x="189893" y="218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581">
              <a:extLst>
                <a:ext uri="{FF2B5EF4-FFF2-40B4-BE49-F238E27FC236}">
                  <a16:creationId xmlns:a16="http://schemas.microsoft.com/office/drawing/2014/main" id="{29E28A80-D21C-075B-06B8-05A807913C1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012254" y="3013937"/>
              <a:ext cx="130881" cy="119789"/>
            </a:xfrm>
            <a:custGeom>
              <a:avLst/>
              <a:gdLst/>
              <a:ahLst/>
              <a:cxnLst/>
              <a:rect l="0" t="0" r="0" b="0"/>
              <a:pathLst>
                <a:path w="130881" h="119789">
                  <a:moveTo>
                    <a:pt x="121471" y="5488"/>
                  </a:moveTo>
                  <a:lnTo>
                    <a:pt x="121471" y="5488"/>
                  </a:lnTo>
                  <a:lnTo>
                    <a:pt x="126527" y="432"/>
                  </a:lnTo>
                  <a:lnTo>
                    <a:pt x="128017" y="0"/>
                  </a:lnTo>
                  <a:lnTo>
                    <a:pt x="129009" y="771"/>
                  </a:lnTo>
                  <a:lnTo>
                    <a:pt x="130880" y="5212"/>
                  </a:lnTo>
                  <a:lnTo>
                    <a:pt x="114975" y="18635"/>
                  </a:lnTo>
                  <a:lnTo>
                    <a:pt x="101651" y="29323"/>
                  </a:lnTo>
                  <a:lnTo>
                    <a:pt x="81651" y="50609"/>
                  </a:lnTo>
                  <a:lnTo>
                    <a:pt x="35676" y="83393"/>
                  </a:lnTo>
                  <a:lnTo>
                    <a:pt x="0" y="117476"/>
                  </a:lnTo>
                  <a:lnTo>
                    <a:pt x="274" y="118246"/>
                  </a:lnTo>
                  <a:lnTo>
                    <a:pt x="7171" y="119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1582">
              <a:extLst>
                <a:ext uri="{FF2B5EF4-FFF2-40B4-BE49-F238E27FC236}">
                  <a16:creationId xmlns:a16="http://schemas.microsoft.com/office/drawing/2014/main" id="{D95ABE95-FE27-5821-1C20-DC02A5EEA12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909039" y="2914650"/>
              <a:ext cx="166049" cy="180976"/>
            </a:xfrm>
            <a:custGeom>
              <a:avLst/>
              <a:gdLst/>
              <a:ahLst/>
              <a:cxnLst/>
              <a:rect l="0" t="0" r="0" b="0"/>
              <a:pathLst>
                <a:path w="166049" h="180976">
                  <a:moveTo>
                    <a:pt x="24661" y="9525"/>
                  </a:moveTo>
                  <a:lnTo>
                    <a:pt x="24661" y="9525"/>
                  </a:lnTo>
                  <a:lnTo>
                    <a:pt x="24661" y="0"/>
                  </a:lnTo>
                  <a:lnTo>
                    <a:pt x="33323" y="7604"/>
                  </a:lnTo>
                  <a:lnTo>
                    <a:pt x="74022" y="25510"/>
                  </a:lnTo>
                  <a:lnTo>
                    <a:pt x="119867" y="37913"/>
                  </a:lnTo>
                  <a:lnTo>
                    <a:pt x="123057" y="40092"/>
                  </a:lnTo>
                  <a:lnTo>
                    <a:pt x="125183" y="42604"/>
                  </a:lnTo>
                  <a:lnTo>
                    <a:pt x="130368" y="45393"/>
                  </a:lnTo>
                  <a:lnTo>
                    <a:pt x="133233" y="46137"/>
                  </a:lnTo>
                  <a:lnTo>
                    <a:pt x="148568" y="54968"/>
                  </a:lnTo>
                  <a:lnTo>
                    <a:pt x="166048" y="57112"/>
                  </a:lnTo>
                  <a:lnTo>
                    <a:pt x="164052" y="59955"/>
                  </a:lnTo>
                  <a:lnTo>
                    <a:pt x="156979" y="70328"/>
                  </a:lnTo>
                  <a:lnTo>
                    <a:pt x="154148" y="75461"/>
                  </a:lnTo>
                  <a:lnTo>
                    <a:pt x="109210" y="111339"/>
                  </a:lnTo>
                  <a:lnTo>
                    <a:pt x="70145" y="135364"/>
                  </a:lnTo>
                  <a:lnTo>
                    <a:pt x="25438" y="164307"/>
                  </a:lnTo>
                  <a:lnTo>
                    <a:pt x="369" y="178571"/>
                  </a:lnTo>
                  <a:lnTo>
                    <a:pt x="0" y="179373"/>
                  </a:lnTo>
                  <a:lnTo>
                    <a:pt x="5611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1583">
              <a:extLst>
                <a:ext uri="{FF2B5EF4-FFF2-40B4-BE49-F238E27FC236}">
                  <a16:creationId xmlns:a16="http://schemas.microsoft.com/office/drawing/2014/main" id="{613D13E8-17DA-1759-F367-FDF6A25FE9A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52700" y="3048002"/>
              <a:ext cx="276226" cy="9524"/>
            </a:xfrm>
            <a:custGeom>
              <a:avLst/>
              <a:gdLst/>
              <a:ahLst/>
              <a:cxnLst/>
              <a:rect l="0" t="0" r="0" b="0"/>
              <a:pathLst>
                <a:path w="276226" h="9524">
                  <a:moveTo>
                    <a:pt x="0" y="9523"/>
                  </a:moveTo>
                  <a:lnTo>
                    <a:pt x="0" y="9523"/>
                  </a:lnTo>
                  <a:lnTo>
                    <a:pt x="5056" y="9523"/>
                  </a:lnTo>
                  <a:lnTo>
                    <a:pt x="10361" y="6701"/>
                  </a:lnTo>
                  <a:lnTo>
                    <a:pt x="16246" y="2977"/>
                  </a:lnTo>
                  <a:lnTo>
                    <a:pt x="22390" y="1322"/>
                  </a:lnTo>
                  <a:lnTo>
                    <a:pt x="69205" y="173"/>
                  </a:lnTo>
                  <a:lnTo>
                    <a:pt x="107862" y="33"/>
                  </a:lnTo>
                  <a:lnTo>
                    <a:pt x="152147" y="5"/>
                  </a:lnTo>
                  <a:lnTo>
                    <a:pt x="194423" y="0"/>
                  </a:lnTo>
                  <a:lnTo>
                    <a:pt x="241526" y="2821"/>
                  </a:lnTo>
                  <a:lnTo>
                    <a:pt x="276225" y="9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584">
              <a:extLst>
                <a:ext uri="{FF2B5EF4-FFF2-40B4-BE49-F238E27FC236}">
                  <a16:creationId xmlns:a16="http://schemas.microsoft.com/office/drawing/2014/main" id="{17151242-D315-AF3D-B5D0-7A7EEC45E51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611320" y="2945189"/>
              <a:ext cx="150931" cy="195540"/>
            </a:xfrm>
            <a:custGeom>
              <a:avLst/>
              <a:gdLst/>
              <a:ahLst/>
              <a:cxnLst/>
              <a:rect l="0" t="0" r="0" b="0"/>
              <a:pathLst>
                <a:path w="150931" h="195540">
                  <a:moveTo>
                    <a:pt x="17580" y="17086"/>
                  </a:moveTo>
                  <a:lnTo>
                    <a:pt x="17580" y="17086"/>
                  </a:lnTo>
                  <a:lnTo>
                    <a:pt x="25781" y="8885"/>
                  </a:lnTo>
                  <a:lnTo>
                    <a:pt x="73188" y="74"/>
                  </a:lnTo>
                  <a:lnTo>
                    <a:pt x="86745" y="0"/>
                  </a:lnTo>
                  <a:lnTo>
                    <a:pt x="99826" y="3495"/>
                  </a:lnTo>
                  <a:lnTo>
                    <a:pt x="105219" y="8026"/>
                  </a:lnTo>
                  <a:lnTo>
                    <a:pt x="114033" y="21525"/>
                  </a:lnTo>
                  <a:lnTo>
                    <a:pt x="115834" y="38109"/>
                  </a:lnTo>
                  <a:lnTo>
                    <a:pt x="114833" y="46976"/>
                  </a:lnTo>
                  <a:lnTo>
                    <a:pt x="105254" y="65296"/>
                  </a:lnTo>
                  <a:lnTo>
                    <a:pt x="72915" y="111551"/>
                  </a:lnTo>
                  <a:lnTo>
                    <a:pt x="38375" y="153595"/>
                  </a:lnTo>
                  <a:lnTo>
                    <a:pt x="5972" y="185294"/>
                  </a:lnTo>
                  <a:lnTo>
                    <a:pt x="0" y="195539"/>
                  </a:lnTo>
                  <a:lnTo>
                    <a:pt x="568" y="195321"/>
                  </a:lnTo>
                  <a:lnTo>
                    <a:pt x="4022" y="192257"/>
                  </a:lnTo>
                  <a:lnTo>
                    <a:pt x="22030" y="184583"/>
                  </a:lnTo>
                  <a:lnTo>
                    <a:pt x="68613" y="179745"/>
                  </a:lnTo>
                  <a:lnTo>
                    <a:pt x="111622" y="179156"/>
                  </a:lnTo>
                  <a:lnTo>
                    <a:pt x="150930" y="179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585">
              <a:extLst>
                <a:ext uri="{FF2B5EF4-FFF2-40B4-BE49-F238E27FC236}">
                  <a16:creationId xmlns:a16="http://schemas.microsoft.com/office/drawing/2014/main" id="{39BC8617-8150-1978-E067-FCE3817D92E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374727" y="2790825"/>
              <a:ext cx="130349" cy="457201"/>
            </a:xfrm>
            <a:custGeom>
              <a:avLst/>
              <a:gdLst/>
              <a:ahLst/>
              <a:cxnLst/>
              <a:rect l="0" t="0" r="0" b="0"/>
              <a:pathLst>
                <a:path w="130349" h="457201">
                  <a:moveTo>
                    <a:pt x="130348" y="0"/>
                  </a:moveTo>
                  <a:lnTo>
                    <a:pt x="130348" y="0"/>
                  </a:lnTo>
                  <a:lnTo>
                    <a:pt x="86621" y="46549"/>
                  </a:lnTo>
                  <a:lnTo>
                    <a:pt x="60815" y="86837"/>
                  </a:lnTo>
                  <a:lnTo>
                    <a:pt x="41908" y="133497"/>
                  </a:lnTo>
                  <a:lnTo>
                    <a:pt x="22293" y="178025"/>
                  </a:lnTo>
                  <a:lnTo>
                    <a:pt x="10607" y="212909"/>
                  </a:lnTo>
                  <a:lnTo>
                    <a:pt x="3753" y="248438"/>
                  </a:lnTo>
                  <a:lnTo>
                    <a:pt x="0" y="286100"/>
                  </a:lnTo>
                  <a:lnTo>
                    <a:pt x="449" y="322948"/>
                  </a:lnTo>
                  <a:lnTo>
                    <a:pt x="7704" y="356963"/>
                  </a:lnTo>
                  <a:lnTo>
                    <a:pt x="23689" y="400807"/>
                  </a:lnTo>
                  <a:lnTo>
                    <a:pt x="47354" y="444496"/>
                  </a:lnTo>
                  <a:lnTo>
                    <a:pt x="53951" y="451554"/>
                  </a:lnTo>
                  <a:lnTo>
                    <a:pt x="60410" y="454691"/>
                  </a:lnTo>
                  <a:lnTo>
                    <a:pt x="73198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1586">
              <a:extLst>
                <a:ext uri="{FF2B5EF4-FFF2-40B4-BE49-F238E27FC236}">
                  <a16:creationId xmlns:a16="http://schemas.microsoft.com/office/drawing/2014/main" id="{F26FFCF3-648D-ED4B-F0F9-F06C3849AD0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181225" y="2886632"/>
              <a:ext cx="94564" cy="113744"/>
            </a:xfrm>
            <a:custGeom>
              <a:avLst/>
              <a:gdLst/>
              <a:ahLst/>
              <a:cxnLst/>
              <a:rect l="0" t="0" r="0" b="0"/>
              <a:pathLst>
                <a:path w="94564" h="113744">
                  <a:moveTo>
                    <a:pt x="0" y="56593"/>
                  </a:moveTo>
                  <a:lnTo>
                    <a:pt x="0" y="56593"/>
                  </a:lnTo>
                  <a:lnTo>
                    <a:pt x="0" y="43336"/>
                  </a:lnTo>
                  <a:lnTo>
                    <a:pt x="2822" y="37296"/>
                  </a:lnTo>
                  <a:lnTo>
                    <a:pt x="6546" y="31083"/>
                  </a:lnTo>
                  <a:lnTo>
                    <a:pt x="9701" y="21635"/>
                  </a:lnTo>
                  <a:lnTo>
                    <a:pt x="14189" y="15303"/>
                  </a:lnTo>
                  <a:lnTo>
                    <a:pt x="27723" y="5789"/>
                  </a:lnTo>
                  <a:lnTo>
                    <a:pt x="45138" y="1324"/>
                  </a:lnTo>
                  <a:lnTo>
                    <a:pt x="58647" y="0"/>
                  </a:lnTo>
                  <a:lnTo>
                    <a:pt x="74409" y="4664"/>
                  </a:lnTo>
                  <a:lnTo>
                    <a:pt x="83518" y="15522"/>
                  </a:lnTo>
                  <a:lnTo>
                    <a:pt x="91774" y="33840"/>
                  </a:lnTo>
                  <a:lnTo>
                    <a:pt x="94563" y="59625"/>
                  </a:lnTo>
                  <a:lnTo>
                    <a:pt x="89301" y="74168"/>
                  </a:lnTo>
                  <a:lnTo>
                    <a:pt x="66854" y="103605"/>
                  </a:lnTo>
                  <a:lnTo>
                    <a:pt x="55819" y="109237"/>
                  </a:lnTo>
                  <a:lnTo>
                    <a:pt x="22545" y="113567"/>
                  </a:lnTo>
                  <a:lnTo>
                    <a:pt x="9525" y="113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1587">
              <a:extLst>
                <a:ext uri="{FF2B5EF4-FFF2-40B4-BE49-F238E27FC236}">
                  <a16:creationId xmlns:a16="http://schemas.microsoft.com/office/drawing/2014/main" id="{2F7AEFAE-0DC1-163A-26DE-9C440E23034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200275" y="2886075"/>
              <a:ext cx="9410" cy="266701"/>
            </a:xfrm>
            <a:custGeom>
              <a:avLst/>
              <a:gdLst/>
              <a:ahLst/>
              <a:cxnLst/>
              <a:rect l="0" t="0" r="0" b="0"/>
              <a:pathLst>
                <a:path w="9410" h="2667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409" y="56402"/>
                  </a:lnTo>
                  <a:lnTo>
                    <a:pt x="8444" y="102667"/>
                  </a:lnTo>
                  <a:lnTo>
                    <a:pt x="2972" y="144132"/>
                  </a:lnTo>
                  <a:lnTo>
                    <a:pt x="391" y="19087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588">
              <a:extLst>
                <a:ext uri="{FF2B5EF4-FFF2-40B4-BE49-F238E27FC236}">
                  <a16:creationId xmlns:a16="http://schemas.microsoft.com/office/drawing/2014/main" id="{A32C8144-C1A6-6344-6404-B222D27A412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847850" y="30289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4737" y="0"/>
                  </a:lnTo>
                  <a:lnTo>
                    <a:pt x="59042" y="1058"/>
                  </a:lnTo>
                  <a:lnTo>
                    <a:pt x="103800" y="864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1589">
              <a:extLst>
                <a:ext uri="{FF2B5EF4-FFF2-40B4-BE49-F238E27FC236}">
                  <a16:creationId xmlns:a16="http://schemas.microsoft.com/office/drawing/2014/main" id="{A49A2954-6004-AAB7-8B87-55A85FE648A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828800" y="29622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35211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257">
            <a:extLst>
              <a:ext uri="{FF2B5EF4-FFF2-40B4-BE49-F238E27FC236}">
                <a16:creationId xmlns:a16="http://schemas.microsoft.com/office/drawing/2014/main" id="{4BDEA216-BBD1-4B96-DFAC-32F278638BC3}"/>
              </a:ext>
            </a:extLst>
          </p:cNvPr>
          <p:cNvGrpSpPr/>
          <p:nvPr/>
        </p:nvGrpSpPr>
        <p:grpSpPr>
          <a:xfrm>
            <a:off x="447675" y="2839774"/>
            <a:ext cx="1104901" cy="389202"/>
            <a:chOff x="447675" y="2839774"/>
            <a:chExt cx="1104901" cy="389202"/>
          </a:xfrm>
        </p:grpSpPr>
        <p:sp>
          <p:nvSpPr>
            <p:cNvPr id="559" name="SMARTInkShape-1590">
              <a:extLst>
                <a:ext uri="{FF2B5EF4-FFF2-40B4-BE49-F238E27FC236}">
                  <a16:creationId xmlns:a16="http://schemas.microsoft.com/office/drawing/2014/main" id="{D9294931-AB57-DC6D-CB6B-16DBACA0F7C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459472" y="2935154"/>
              <a:ext cx="93104" cy="122372"/>
            </a:xfrm>
            <a:custGeom>
              <a:avLst/>
              <a:gdLst/>
              <a:ahLst/>
              <a:cxnLst/>
              <a:rect l="0" t="0" r="0" b="0"/>
              <a:pathLst>
                <a:path w="93104" h="122372">
                  <a:moveTo>
                    <a:pt x="16903" y="55696"/>
                  </a:moveTo>
                  <a:lnTo>
                    <a:pt x="16903" y="55696"/>
                  </a:lnTo>
                  <a:lnTo>
                    <a:pt x="16903" y="50640"/>
                  </a:lnTo>
                  <a:lnTo>
                    <a:pt x="17961" y="49150"/>
                  </a:lnTo>
                  <a:lnTo>
                    <a:pt x="19725" y="48157"/>
                  </a:lnTo>
                  <a:lnTo>
                    <a:pt x="33150" y="45374"/>
                  </a:lnTo>
                  <a:lnTo>
                    <a:pt x="42413" y="39702"/>
                  </a:lnTo>
                  <a:lnTo>
                    <a:pt x="55025" y="37250"/>
                  </a:lnTo>
                  <a:lnTo>
                    <a:pt x="58192" y="37048"/>
                  </a:lnTo>
                  <a:lnTo>
                    <a:pt x="64534" y="34003"/>
                  </a:lnTo>
                  <a:lnTo>
                    <a:pt x="67707" y="31709"/>
                  </a:lnTo>
                  <a:lnTo>
                    <a:pt x="71233" y="26338"/>
                  </a:lnTo>
                  <a:lnTo>
                    <a:pt x="72173" y="23424"/>
                  </a:lnTo>
                  <a:lnTo>
                    <a:pt x="73858" y="21481"/>
                  </a:lnTo>
                  <a:lnTo>
                    <a:pt x="78552" y="19322"/>
                  </a:lnTo>
                  <a:lnTo>
                    <a:pt x="80228" y="17689"/>
                  </a:lnTo>
                  <a:lnTo>
                    <a:pt x="83137" y="9547"/>
                  </a:lnTo>
                  <a:lnTo>
                    <a:pt x="78391" y="3452"/>
                  </a:lnTo>
                  <a:lnTo>
                    <a:pt x="73159" y="726"/>
                  </a:lnTo>
                  <a:lnTo>
                    <a:pt x="70282" y="0"/>
                  </a:lnTo>
                  <a:lnTo>
                    <a:pt x="56120" y="4033"/>
                  </a:lnTo>
                  <a:lnTo>
                    <a:pt x="26884" y="22482"/>
                  </a:lnTo>
                  <a:lnTo>
                    <a:pt x="16753" y="34232"/>
                  </a:lnTo>
                  <a:lnTo>
                    <a:pt x="2684" y="71055"/>
                  </a:lnTo>
                  <a:lnTo>
                    <a:pt x="0" y="82983"/>
                  </a:lnTo>
                  <a:lnTo>
                    <a:pt x="1630" y="94635"/>
                  </a:lnTo>
                  <a:lnTo>
                    <a:pt x="5882" y="104752"/>
                  </a:lnTo>
                  <a:lnTo>
                    <a:pt x="8497" y="107450"/>
                  </a:lnTo>
                  <a:lnTo>
                    <a:pt x="25356" y="116837"/>
                  </a:lnTo>
                  <a:lnTo>
                    <a:pt x="62819" y="121642"/>
                  </a:lnTo>
                  <a:lnTo>
                    <a:pt x="93103" y="122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591">
              <a:extLst>
                <a:ext uri="{FF2B5EF4-FFF2-40B4-BE49-F238E27FC236}">
                  <a16:creationId xmlns:a16="http://schemas.microsoft.com/office/drawing/2014/main" id="{02B55B98-8A3F-013B-B205-07EEB79FE41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43025" y="2952876"/>
              <a:ext cx="85726" cy="120870"/>
            </a:xfrm>
            <a:custGeom>
              <a:avLst/>
              <a:gdLst/>
              <a:ahLst/>
              <a:cxnLst/>
              <a:rect l="0" t="0" r="0" b="0"/>
              <a:pathLst>
                <a:path w="85726" h="120870">
                  <a:moveTo>
                    <a:pt x="0" y="18924"/>
                  </a:moveTo>
                  <a:lnTo>
                    <a:pt x="0" y="18924"/>
                  </a:lnTo>
                  <a:lnTo>
                    <a:pt x="0" y="13868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7" y="10723"/>
                  </a:lnTo>
                  <a:lnTo>
                    <a:pt x="6546" y="9223"/>
                  </a:lnTo>
                  <a:lnTo>
                    <a:pt x="9490" y="0"/>
                  </a:lnTo>
                  <a:lnTo>
                    <a:pt x="8465" y="23732"/>
                  </a:lnTo>
                  <a:lnTo>
                    <a:pt x="1324" y="54064"/>
                  </a:lnTo>
                  <a:lnTo>
                    <a:pt x="392" y="72963"/>
                  </a:lnTo>
                  <a:lnTo>
                    <a:pt x="10229" y="97024"/>
                  </a:lnTo>
                  <a:lnTo>
                    <a:pt x="21493" y="114149"/>
                  </a:lnTo>
                  <a:lnTo>
                    <a:pt x="28250" y="119454"/>
                  </a:lnTo>
                  <a:lnTo>
                    <a:pt x="31533" y="120869"/>
                  </a:lnTo>
                  <a:lnTo>
                    <a:pt x="34780" y="120754"/>
                  </a:lnTo>
                  <a:lnTo>
                    <a:pt x="41211" y="117804"/>
                  </a:lnTo>
                  <a:lnTo>
                    <a:pt x="50781" y="105137"/>
                  </a:lnTo>
                  <a:lnTo>
                    <a:pt x="69849" y="61287"/>
                  </a:lnTo>
                  <a:lnTo>
                    <a:pt x="78186" y="31415"/>
                  </a:lnTo>
                  <a:lnTo>
                    <a:pt x="85725" y="18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592">
              <a:extLst>
                <a:ext uri="{FF2B5EF4-FFF2-40B4-BE49-F238E27FC236}">
                  <a16:creationId xmlns:a16="http://schemas.microsoft.com/office/drawing/2014/main" id="{874373A4-EBB5-9778-5CFF-D71A8083AF1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47775" y="2839774"/>
              <a:ext cx="9526" cy="246327"/>
            </a:xfrm>
            <a:custGeom>
              <a:avLst/>
              <a:gdLst/>
              <a:ahLst/>
              <a:cxnLst/>
              <a:rect l="0" t="0" r="0" b="0"/>
              <a:pathLst>
                <a:path w="9526" h="2463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132" y="9181"/>
                  </a:lnTo>
                  <a:lnTo>
                    <a:pt x="9447" y="53001"/>
                  </a:lnTo>
                  <a:lnTo>
                    <a:pt x="9502" y="90855"/>
                  </a:lnTo>
                  <a:lnTo>
                    <a:pt x="8460" y="128882"/>
                  </a:lnTo>
                  <a:lnTo>
                    <a:pt x="1985" y="174013"/>
                  </a:lnTo>
                  <a:lnTo>
                    <a:pt x="1940" y="190904"/>
                  </a:lnTo>
                  <a:lnTo>
                    <a:pt x="8720" y="236757"/>
                  </a:lnTo>
                  <a:lnTo>
                    <a:pt x="952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1593">
              <a:extLst>
                <a:ext uri="{FF2B5EF4-FFF2-40B4-BE49-F238E27FC236}">
                  <a16:creationId xmlns:a16="http://schemas.microsoft.com/office/drawing/2014/main" id="{1AF1F62C-819C-C0AD-99F1-6239ED8519F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44444" y="2934093"/>
              <a:ext cx="184282" cy="130786"/>
            </a:xfrm>
            <a:custGeom>
              <a:avLst/>
              <a:gdLst/>
              <a:ahLst/>
              <a:cxnLst/>
              <a:rect l="0" t="0" r="0" b="0"/>
              <a:pathLst>
                <a:path w="184282" h="130786">
                  <a:moveTo>
                    <a:pt x="98556" y="28182"/>
                  </a:moveTo>
                  <a:lnTo>
                    <a:pt x="98556" y="28182"/>
                  </a:lnTo>
                  <a:lnTo>
                    <a:pt x="98556" y="9167"/>
                  </a:lnTo>
                  <a:lnTo>
                    <a:pt x="93499" y="4086"/>
                  </a:lnTo>
                  <a:lnTo>
                    <a:pt x="88195" y="1598"/>
                  </a:lnTo>
                  <a:lnTo>
                    <a:pt x="76166" y="0"/>
                  </a:lnTo>
                  <a:lnTo>
                    <a:pt x="67085" y="5426"/>
                  </a:lnTo>
                  <a:lnTo>
                    <a:pt x="25816" y="33182"/>
                  </a:lnTo>
                  <a:lnTo>
                    <a:pt x="1423" y="71409"/>
                  </a:lnTo>
                  <a:lnTo>
                    <a:pt x="0" y="87611"/>
                  </a:lnTo>
                  <a:lnTo>
                    <a:pt x="3929" y="118049"/>
                  </a:lnTo>
                  <a:lnTo>
                    <a:pt x="8169" y="125625"/>
                  </a:lnTo>
                  <a:lnTo>
                    <a:pt x="10781" y="128069"/>
                  </a:lnTo>
                  <a:lnTo>
                    <a:pt x="16506" y="130785"/>
                  </a:lnTo>
                  <a:lnTo>
                    <a:pt x="19515" y="130450"/>
                  </a:lnTo>
                  <a:lnTo>
                    <a:pt x="25679" y="127257"/>
                  </a:lnTo>
                  <a:lnTo>
                    <a:pt x="35100" y="119509"/>
                  </a:lnTo>
                  <a:lnTo>
                    <a:pt x="65749" y="79231"/>
                  </a:lnTo>
                  <a:lnTo>
                    <a:pt x="68727" y="69531"/>
                  </a:lnTo>
                  <a:lnTo>
                    <a:pt x="69816" y="58648"/>
                  </a:lnTo>
                  <a:lnTo>
                    <a:pt x="68812" y="59076"/>
                  </a:lnTo>
                  <a:lnTo>
                    <a:pt x="64875" y="62374"/>
                  </a:lnTo>
                  <a:lnTo>
                    <a:pt x="62420" y="70190"/>
                  </a:lnTo>
                  <a:lnTo>
                    <a:pt x="60844" y="87398"/>
                  </a:lnTo>
                  <a:lnTo>
                    <a:pt x="65627" y="102760"/>
                  </a:lnTo>
                  <a:lnTo>
                    <a:pt x="73691" y="111775"/>
                  </a:lnTo>
                  <a:lnTo>
                    <a:pt x="84329" y="118251"/>
                  </a:lnTo>
                  <a:lnTo>
                    <a:pt x="96114" y="121129"/>
                  </a:lnTo>
                  <a:lnTo>
                    <a:pt x="108407" y="119586"/>
                  </a:lnTo>
                  <a:lnTo>
                    <a:pt x="146420" y="105992"/>
                  </a:lnTo>
                  <a:lnTo>
                    <a:pt x="160751" y="95926"/>
                  </a:lnTo>
                  <a:lnTo>
                    <a:pt x="184281" y="5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1594">
              <a:extLst>
                <a:ext uri="{FF2B5EF4-FFF2-40B4-BE49-F238E27FC236}">
                  <a16:creationId xmlns:a16="http://schemas.microsoft.com/office/drawing/2014/main" id="{AC991759-1D9E-2560-F71C-86FF5EF080A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66775" y="2933700"/>
              <a:ext cx="142876" cy="126776"/>
            </a:xfrm>
            <a:custGeom>
              <a:avLst/>
              <a:gdLst/>
              <a:ahLst/>
              <a:cxnLst/>
              <a:rect l="0" t="0" r="0" b="0"/>
              <a:pathLst>
                <a:path w="142876" h="126776">
                  <a:moveTo>
                    <a:pt x="0" y="28575"/>
                  </a:moveTo>
                  <a:lnTo>
                    <a:pt x="0" y="28575"/>
                  </a:lnTo>
                  <a:lnTo>
                    <a:pt x="9409" y="19166"/>
                  </a:lnTo>
                  <a:lnTo>
                    <a:pt x="14547" y="24141"/>
                  </a:lnTo>
                  <a:lnTo>
                    <a:pt x="17049" y="32249"/>
                  </a:lnTo>
                  <a:lnTo>
                    <a:pt x="26391" y="73901"/>
                  </a:lnTo>
                  <a:lnTo>
                    <a:pt x="36349" y="110404"/>
                  </a:lnTo>
                  <a:lnTo>
                    <a:pt x="40108" y="115936"/>
                  </a:lnTo>
                  <a:lnTo>
                    <a:pt x="52751" y="124905"/>
                  </a:lnTo>
                  <a:lnTo>
                    <a:pt x="58451" y="126662"/>
                  </a:lnTo>
                  <a:lnTo>
                    <a:pt x="63309" y="126775"/>
                  </a:lnTo>
                  <a:lnTo>
                    <a:pt x="67606" y="125792"/>
                  </a:lnTo>
                  <a:lnTo>
                    <a:pt x="75203" y="119054"/>
                  </a:lnTo>
                  <a:lnTo>
                    <a:pt x="102702" y="73050"/>
                  </a:lnTo>
                  <a:lnTo>
                    <a:pt x="110203" y="59983"/>
                  </a:lnTo>
                  <a:lnTo>
                    <a:pt x="126879" y="1516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595">
              <a:extLst>
                <a:ext uri="{FF2B5EF4-FFF2-40B4-BE49-F238E27FC236}">
                  <a16:creationId xmlns:a16="http://schemas.microsoft.com/office/drawing/2014/main" id="{798BC8B1-5AD1-7138-9EFE-A8909AEC1BF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66750" y="30003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3183" y="1986"/>
                  </a:lnTo>
                  <a:lnTo>
                    <a:pt x="50419" y="261"/>
                  </a:lnTo>
                  <a:lnTo>
                    <a:pt x="90785" y="5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596">
              <a:extLst>
                <a:ext uri="{FF2B5EF4-FFF2-40B4-BE49-F238E27FC236}">
                  <a16:creationId xmlns:a16="http://schemas.microsoft.com/office/drawing/2014/main" id="{876372C8-C84D-3ED9-41C9-E921CE0EE93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47675" y="2926182"/>
              <a:ext cx="144723" cy="131344"/>
            </a:xfrm>
            <a:custGeom>
              <a:avLst/>
              <a:gdLst/>
              <a:ahLst/>
              <a:cxnLst/>
              <a:rect l="0" t="0" r="0" b="0"/>
              <a:pathLst>
                <a:path w="144723" h="131344">
                  <a:moveTo>
                    <a:pt x="28575" y="74193"/>
                  </a:moveTo>
                  <a:lnTo>
                    <a:pt x="28575" y="74193"/>
                  </a:lnTo>
                  <a:lnTo>
                    <a:pt x="28575" y="55879"/>
                  </a:lnTo>
                  <a:lnTo>
                    <a:pt x="31397" y="47356"/>
                  </a:lnTo>
                  <a:lnTo>
                    <a:pt x="46889" y="28205"/>
                  </a:lnTo>
                  <a:lnTo>
                    <a:pt x="64223" y="15294"/>
                  </a:lnTo>
                  <a:lnTo>
                    <a:pt x="95589" y="2508"/>
                  </a:lnTo>
                  <a:lnTo>
                    <a:pt x="109864" y="0"/>
                  </a:lnTo>
                  <a:lnTo>
                    <a:pt x="123265" y="1707"/>
                  </a:lnTo>
                  <a:lnTo>
                    <a:pt x="129802" y="3644"/>
                  </a:lnTo>
                  <a:lnTo>
                    <a:pt x="135218" y="8110"/>
                  </a:lnTo>
                  <a:lnTo>
                    <a:pt x="144058" y="21540"/>
                  </a:lnTo>
                  <a:lnTo>
                    <a:pt x="144722" y="29566"/>
                  </a:lnTo>
                  <a:lnTo>
                    <a:pt x="139815" y="46950"/>
                  </a:lnTo>
                  <a:lnTo>
                    <a:pt x="125153" y="74588"/>
                  </a:lnTo>
                  <a:lnTo>
                    <a:pt x="82751" y="108686"/>
                  </a:lnTo>
                  <a:lnTo>
                    <a:pt x="69587" y="117040"/>
                  </a:lnTo>
                  <a:lnTo>
                    <a:pt x="32286" y="128204"/>
                  </a:lnTo>
                  <a:lnTo>
                    <a:pt x="0" y="131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1597">
              <a:extLst>
                <a:ext uri="{FF2B5EF4-FFF2-40B4-BE49-F238E27FC236}">
                  <a16:creationId xmlns:a16="http://schemas.microsoft.com/office/drawing/2014/main" id="{8B16AF9A-6C2D-0436-E2BC-FE2DC3AE56D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66725" y="2935024"/>
              <a:ext cx="18935" cy="293952"/>
            </a:xfrm>
            <a:custGeom>
              <a:avLst/>
              <a:gdLst/>
              <a:ahLst/>
              <a:cxnLst/>
              <a:rect l="0" t="0" r="0" b="0"/>
              <a:pathLst>
                <a:path w="18935" h="293952">
                  <a:moveTo>
                    <a:pt x="9525" y="8201"/>
                  </a:moveTo>
                  <a:lnTo>
                    <a:pt x="9525" y="8201"/>
                  </a:lnTo>
                  <a:lnTo>
                    <a:pt x="9525" y="3145"/>
                  </a:lnTo>
                  <a:lnTo>
                    <a:pt x="10583" y="1655"/>
                  </a:lnTo>
                  <a:lnTo>
                    <a:pt x="12347" y="662"/>
                  </a:lnTo>
                  <a:lnTo>
                    <a:pt x="14581" y="0"/>
                  </a:lnTo>
                  <a:lnTo>
                    <a:pt x="16071" y="617"/>
                  </a:lnTo>
                  <a:lnTo>
                    <a:pt x="17064" y="2087"/>
                  </a:lnTo>
                  <a:lnTo>
                    <a:pt x="18167" y="7600"/>
                  </a:lnTo>
                  <a:lnTo>
                    <a:pt x="18934" y="49528"/>
                  </a:lnTo>
                  <a:lnTo>
                    <a:pt x="12481" y="94799"/>
                  </a:lnTo>
                  <a:lnTo>
                    <a:pt x="9342" y="137341"/>
                  </a:lnTo>
                  <a:lnTo>
                    <a:pt x="3238" y="183460"/>
                  </a:lnTo>
                  <a:lnTo>
                    <a:pt x="960" y="229581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8" name="SMARTInkShape-1598">
            <a:extLst>
              <a:ext uri="{FF2B5EF4-FFF2-40B4-BE49-F238E27FC236}">
                <a16:creationId xmlns:a16="http://schemas.microsoft.com/office/drawing/2014/main" id="{A8A38386-0E8C-C8F0-9140-60A1DBD5437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05375" y="1429122"/>
            <a:ext cx="2752726" cy="1142629"/>
          </a:xfrm>
          <a:custGeom>
            <a:avLst/>
            <a:gdLst/>
            <a:ahLst/>
            <a:cxnLst/>
            <a:rect l="0" t="0" r="0" b="0"/>
            <a:pathLst>
              <a:path w="2752726" h="1142629">
                <a:moveTo>
                  <a:pt x="0" y="1123578"/>
                </a:moveTo>
                <a:lnTo>
                  <a:pt x="0" y="1123578"/>
                </a:lnTo>
                <a:lnTo>
                  <a:pt x="9409" y="1123578"/>
                </a:lnTo>
                <a:lnTo>
                  <a:pt x="17716" y="1131779"/>
                </a:lnTo>
                <a:lnTo>
                  <a:pt x="28768" y="1132711"/>
                </a:lnTo>
                <a:lnTo>
                  <a:pt x="36774" y="1130107"/>
                </a:lnTo>
                <a:lnTo>
                  <a:pt x="45482" y="1124868"/>
                </a:lnTo>
                <a:lnTo>
                  <a:pt x="76838" y="1116049"/>
                </a:lnTo>
                <a:lnTo>
                  <a:pt x="117624" y="1094934"/>
                </a:lnTo>
                <a:lnTo>
                  <a:pt x="164203" y="1075947"/>
                </a:lnTo>
                <a:lnTo>
                  <a:pt x="205532" y="1058195"/>
                </a:lnTo>
                <a:lnTo>
                  <a:pt x="246285" y="1035619"/>
                </a:lnTo>
                <a:lnTo>
                  <a:pt x="269118" y="1020963"/>
                </a:lnTo>
                <a:lnTo>
                  <a:pt x="312057" y="996705"/>
                </a:lnTo>
                <a:lnTo>
                  <a:pt x="354386" y="969338"/>
                </a:lnTo>
                <a:lnTo>
                  <a:pt x="376762" y="954508"/>
                </a:lnTo>
                <a:lnTo>
                  <a:pt x="423940" y="916618"/>
                </a:lnTo>
                <a:lnTo>
                  <a:pt x="468890" y="878697"/>
                </a:lnTo>
                <a:lnTo>
                  <a:pt x="510734" y="832533"/>
                </a:lnTo>
                <a:lnTo>
                  <a:pt x="552887" y="789821"/>
                </a:lnTo>
                <a:lnTo>
                  <a:pt x="597091" y="745564"/>
                </a:lnTo>
                <a:lnTo>
                  <a:pt x="635383" y="699069"/>
                </a:lnTo>
                <a:lnTo>
                  <a:pt x="664285" y="651637"/>
                </a:lnTo>
                <a:lnTo>
                  <a:pt x="697782" y="607794"/>
                </a:lnTo>
                <a:lnTo>
                  <a:pt x="722094" y="566471"/>
                </a:lnTo>
                <a:lnTo>
                  <a:pt x="745116" y="525712"/>
                </a:lnTo>
                <a:lnTo>
                  <a:pt x="770879" y="490314"/>
                </a:lnTo>
                <a:lnTo>
                  <a:pt x="788374" y="454300"/>
                </a:lnTo>
                <a:lnTo>
                  <a:pt x="804799" y="431203"/>
                </a:lnTo>
                <a:lnTo>
                  <a:pt x="817652" y="405162"/>
                </a:lnTo>
                <a:lnTo>
                  <a:pt x="850268" y="362364"/>
                </a:lnTo>
                <a:lnTo>
                  <a:pt x="878899" y="320237"/>
                </a:lnTo>
                <a:lnTo>
                  <a:pt x="910955" y="273099"/>
                </a:lnTo>
                <a:lnTo>
                  <a:pt x="945792" y="226057"/>
                </a:lnTo>
                <a:lnTo>
                  <a:pt x="991262" y="179958"/>
                </a:lnTo>
                <a:lnTo>
                  <a:pt x="1031292" y="142734"/>
                </a:lnTo>
                <a:lnTo>
                  <a:pt x="1060791" y="119054"/>
                </a:lnTo>
                <a:lnTo>
                  <a:pt x="1104920" y="83295"/>
                </a:lnTo>
                <a:lnTo>
                  <a:pt x="1136653" y="60936"/>
                </a:lnTo>
                <a:lnTo>
                  <a:pt x="1181296" y="40989"/>
                </a:lnTo>
                <a:lnTo>
                  <a:pt x="1228660" y="21860"/>
                </a:lnTo>
                <a:lnTo>
                  <a:pt x="1276262" y="3862"/>
                </a:lnTo>
                <a:lnTo>
                  <a:pt x="1318397" y="0"/>
                </a:lnTo>
                <a:lnTo>
                  <a:pt x="1364343" y="719"/>
                </a:lnTo>
                <a:lnTo>
                  <a:pt x="1409816" y="9332"/>
                </a:lnTo>
                <a:lnTo>
                  <a:pt x="1449279" y="22295"/>
                </a:lnTo>
                <a:lnTo>
                  <a:pt x="1495620" y="45325"/>
                </a:lnTo>
                <a:lnTo>
                  <a:pt x="1536529" y="62874"/>
                </a:lnTo>
                <a:lnTo>
                  <a:pt x="1571433" y="78970"/>
                </a:lnTo>
                <a:lnTo>
                  <a:pt x="1603415" y="102413"/>
                </a:lnTo>
                <a:lnTo>
                  <a:pt x="1650661" y="131568"/>
                </a:lnTo>
                <a:lnTo>
                  <a:pt x="1691966" y="168058"/>
                </a:lnTo>
                <a:lnTo>
                  <a:pt x="1735524" y="213992"/>
                </a:lnTo>
                <a:lnTo>
                  <a:pt x="1771823" y="259212"/>
                </a:lnTo>
                <a:lnTo>
                  <a:pt x="1807909" y="302161"/>
                </a:lnTo>
                <a:lnTo>
                  <a:pt x="1844792" y="344489"/>
                </a:lnTo>
                <a:lnTo>
                  <a:pt x="1880489" y="390975"/>
                </a:lnTo>
                <a:lnTo>
                  <a:pt x="1916719" y="436709"/>
                </a:lnTo>
                <a:lnTo>
                  <a:pt x="1953218" y="483819"/>
                </a:lnTo>
                <a:lnTo>
                  <a:pt x="1987955" y="530903"/>
                </a:lnTo>
                <a:lnTo>
                  <a:pt x="2019893" y="576586"/>
                </a:lnTo>
                <a:lnTo>
                  <a:pt x="2051128" y="621196"/>
                </a:lnTo>
                <a:lnTo>
                  <a:pt x="2082810" y="661643"/>
                </a:lnTo>
                <a:lnTo>
                  <a:pt x="2114551" y="705109"/>
                </a:lnTo>
                <a:lnTo>
                  <a:pt x="2146300" y="750070"/>
                </a:lnTo>
                <a:lnTo>
                  <a:pt x="2185458" y="790917"/>
                </a:lnTo>
                <a:lnTo>
                  <a:pt x="2232200" y="837808"/>
                </a:lnTo>
                <a:lnTo>
                  <a:pt x="2277821" y="880549"/>
                </a:lnTo>
                <a:lnTo>
                  <a:pt x="2298747" y="903050"/>
                </a:lnTo>
                <a:lnTo>
                  <a:pt x="2342596" y="939653"/>
                </a:lnTo>
                <a:lnTo>
                  <a:pt x="2384023" y="971755"/>
                </a:lnTo>
                <a:lnTo>
                  <a:pt x="2429773" y="1010605"/>
                </a:lnTo>
                <a:lnTo>
                  <a:pt x="2468348" y="1030907"/>
                </a:lnTo>
                <a:lnTo>
                  <a:pt x="2508235" y="1053871"/>
                </a:lnTo>
                <a:lnTo>
                  <a:pt x="2554036" y="1077297"/>
                </a:lnTo>
                <a:lnTo>
                  <a:pt x="2593739" y="1095121"/>
                </a:lnTo>
                <a:lnTo>
                  <a:pt x="2607981" y="1101405"/>
                </a:lnTo>
                <a:lnTo>
                  <a:pt x="2618116" y="1109835"/>
                </a:lnTo>
                <a:lnTo>
                  <a:pt x="2660595" y="1121345"/>
                </a:lnTo>
                <a:lnTo>
                  <a:pt x="2684152" y="1125739"/>
                </a:lnTo>
                <a:lnTo>
                  <a:pt x="2709945" y="1132133"/>
                </a:lnTo>
                <a:lnTo>
                  <a:pt x="2717131" y="1132672"/>
                </a:lnTo>
                <a:lnTo>
                  <a:pt x="2723852" y="1135734"/>
                </a:lnTo>
                <a:lnTo>
                  <a:pt x="2730367" y="1139564"/>
                </a:lnTo>
                <a:lnTo>
                  <a:pt x="2742637" y="1142508"/>
                </a:lnTo>
                <a:lnTo>
                  <a:pt x="2752725" y="1142628"/>
                </a:lnTo>
                <a:lnTo>
                  <a:pt x="2743200" y="11426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SMARTInkShape-1599">
            <a:extLst>
              <a:ext uri="{FF2B5EF4-FFF2-40B4-BE49-F238E27FC236}">
                <a16:creationId xmlns:a16="http://schemas.microsoft.com/office/drawing/2014/main" id="{094AE964-9796-FAB3-A49B-A931A4E5217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86325" y="2686050"/>
            <a:ext cx="2790826" cy="85726"/>
          </a:xfrm>
          <a:custGeom>
            <a:avLst/>
            <a:gdLst/>
            <a:ahLst/>
            <a:cxnLst/>
            <a:rect l="0" t="0" r="0" b="0"/>
            <a:pathLst>
              <a:path w="2790826" h="85726">
                <a:moveTo>
                  <a:pt x="0" y="9525"/>
                </a:moveTo>
                <a:lnTo>
                  <a:pt x="0" y="9525"/>
                </a:lnTo>
                <a:lnTo>
                  <a:pt x="0" y="4037"/>
                </a:lnTo>
                <a:lnTo>
                  <a:pt x="0" y="8593"/>
                </a:lnTo>
                <a:lnTo>
                  <a:pt x="5056" y="9249"/>
                </a:lnTo>
                <a:lnTo>
                  <a:pt x="52135" y="8466"/>
                </a:lnTo>
                <a:lnTo>
                  <a:pt x="89017" y="883"/>
                </a:lnTo>
                <a:lnTo>
                  <a:pt x="125722" y="116"/>
                </a:lnTo>
                <a:lnTo>
                  <a:pt x="163074" y="35"/>
                </a:lnTo>
                <a:lnTo>
                  <a:pt x="202600" y="10"/>
                </a:lnTo>
                <a:lnTo>
                  <a:pt x="246178" y="3"/>
                </a:lnTo>
                <a:lnTo>
                  <a:pt x="287547" y="1"/>
                </a:lnTo>
                <a:lnTo>
                  <a:pt x="333966" y="0"/>
                </a:lnTo>
                <a:lnTo>
                  <a:pt x="376707" y="0"/>
                </a:lnTo>
                <a:lnTo>
                  <a:pt x="422884" y="0"/>
                </a:lnTo>
                <a:lnTo>
                  <a:pt x="467964" y="0"/>
                </a:lnTo>
                <a:lnTo>
                  <a:pt x="504487" y="1058"/>
                </a:lnTo>
                <a:lnTo>
                  <a:pt x="547881" y="6546"/>
                </a:lnTo>
                <a:lnTo>
                  <a:pt x="595311" y="8642"/>
                </a:lnTo>
                <a:lnTo>
                  <a:pt x="630766" y="9133"/>
                </a:lnTo>
                <a:lnTo>
                  <a:pt x="666202" y="9409"/>
                </a:lnTo>
                <a:lnTo>
                  <a:pt x="710332" y="9490"/>
                </a:lnTo>
                <a:lnTo>
                  <a:pt x="742564" y="9510"/>
                </a:lnTo>
                <a:lnTo>
                  <a:pt x="774528" y="9518"/>
                </a:lnTo>
                <a:lnTo>
                  <a:pt x="806374" y="9522"/>
                </a:lnTo>
                <a:lnTo>
                  <a:pt x="840989" y="9524"/>
                </a:lnTo>
                <a:lnTo>
                  <a:pt x="887710" y="9525"/>
                </a:lnTo>
                <a:lnTo>
                  <a:pt x="927306" y="9525"/>
                </a:lnTo>
                <a:lnTo>
                  <a:pt x="969730" y="12347"/>
                </a:lnTo>
                <a:lnTo>
                  <a:pt x="1014756" y="17064"/>
                </a:lnTo>
                <a:lnTo>
                  <a:pt x="1050018" y="18167"/>
                </a:lnTo>
                <a:lnTo>
                  <a:pt x="1086859" y="18658"/>
                </a:lnTo>
                <a:lnTo>
                  <a:pt x="1133185" y="18934"/>
                </a:lnTo>
                <a:lnTo>
                  <a:pt x="1168668" y="19015"/>
                </a:lnTo>
                <a:lnTo>
                  <a:pt x="1200622" y="19035"/>
                </a:lnTo>
                <a:lnTo>
                  <a:pt x="1235284" y="19043"/>
                </a:lnTo>
                <a:lnTo>
                  <a:pt x="1273707" y="19048"/>
                </a:lnTo>
                <a:lnTo>
                  <a:pt x="1321258" y="21872"/>
                </a:lnTo>
                <a:lnTo>
                  <a:pt x="1366594" y="27251"/>
                </a:lnTo>
                <a:lnTo>
                  <a:pt x="1403748" y="28183"/>
                </a:lnTo>
                <a:lnTo>
                  <a:pt x="1441568" y="28459"/>
                </a:lnTo>
                <a:lnTo>
                  <a:pt x="1479585" y="28540"/>
                </a:lnTo>
                <a:lnTo>
                  <a:pt x="1517661" y="28565"/>
                </a:lnTo>
                <a:lnTo>
                  <a:pt x="1555753" y="33628"/>
                </a:lnTo>
                <a:lnTo>
                  <a:pt x="1593851" y="36775"/>
                </a:lnTo>
                <a:lnTo>
                  <a:pt x="1631950" y="37707"/>
                </a:lnTo>
                <a:lnTo>
                  <a:pt x="1675106" y="37984"/>
                </a:lnTo>
                <a:lnTo>
                  <a:pt x="1721407" y="38065"/>
                </a:lnTo>
                <a:lnTo>
                  <a:pt x="1763583" y="38090"/>
                </a:lnTo>
                <a:lnTo>
                  <a:pt x="1807948" y="43153"/>
                </a:lnTo>
                <a:lnTo>
                  <a:pt x="1854607" y="46300"/>
                </a:lnTo>
                <a:lnTo>
                  <a:pt x="1901945" y="47232"/>
                </a:lnTo>
                <a:lnTo>
                  <a:pt x="1949486" y="47509"/>
                </a:lnTo>
                <a:lnTo>
                  <a:pt x="1997087" y="47590"/>
                </a:lnTo>
                <a:lnTo>
                  <a:pt x="2044702" y="47615"/>
                </a:lnTo>
                <a:lnTo>
                  <a:pt x="2092326" y="52678"/>
                </a:lnTo>
                <a:lnTo>
                  <a:pt x="2126897" y="55163"/>
                </a:lnTo>
                <a:lnTo>
                  <a:pt x="2162371" y="56267"/>
                </a:lnTo>
                <a:lnTo>
                  <a:pt x="2195776" y="56757"/>
                </a:lnTo>
                <a:lnTo>
                  <a:pt x="2231083" y="56975"/>
                </a:lnTo>
                <a:lnTo>
                  <a:pt x="2266884" y="57072"/>
                </a:lnTo>
                <a:lnTo>
                  <a:pt x="2300434" y="57115"/>
                </a:lnTo>
                <a:lnTo>
                  <a:pt x="2335807" y="57135"/>
                </a:lnTo>
                <a:lnTo>
                  <a:pt x="2371637" y="58201"/>
                </a:lnTo>
                <a:lnTo>
                  <a:pt x="2405200" y="62203"/>
                </a:lnTo>
                <a:lnTo>
                  <a:pt x="2440577" y="64688"/>
                </a:lnTo>
                <a:lnTo>
                  <a:pt x="2476410" y="65792"/>
                </a:lnTo>
                <a:lnTo>
                  <a:pt x="2509974" y="66282"/>
                </a:lnTo>
                <a:lnTo>
                  <a:pt x="2542530" y="66500"/>
                </a:lnTo>
                <a:lnTo>
                  <a:pt x="2574638" y="67656"/>
                </a:lnTo>
                <a:lnTo>
                  <a:pt x="2621407" y="73198"/>
                </a:lnTo>
                <a:lnTo>
                  <a:pt x="2662546" y="75311"/>
                </a:lnTo>
                <a:lnTo>
                  <a:pt x="2701547" y="75936"/>
                </a:lnTo>
                <a:lnTo>
                  <a:pt x="2739913" y="77180"/>
                </a:lnTo>
                <a:lnTo>
                  <a:pt x="2790825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6" name="SMARTInkShape-Group260">
            <a:extLst>
              <a:ext uri="{FF2B5EF4-FFF2-40B4-BE49-F238E27FC236}">
                <a16:creationId xmlns:a16="http://schemas.microsoft.com/office/drawing/2014/main" id="{105E0D59-9C51-4B2A-CFCB-8807878CFB4C}"/>
              </a:ext>
            </a:extLst>
          </p:cNvPr>
          <p:cNvGrpSpPr/>
          <p:nvPr/>
        </p:nvGrpSpPr>
        <p:grpSpPr>
          <a:xfrm>
            <a:off x="2609850" y="1982524"/>
            <a:ext cx="835367" cy="408252"/>
            <a:chOff x="2609850" y="1982524"/>
            <a:chExt cx="835367" cy="408252"/>
          </a:xfrm>
        </p:grpSpPr>
        <p:sp>
          <p:nvSpPr>
            <p:cNvPr id="570" name="SMARTInkShape-1600">
              <a:extLst>
                <a:ext uri="{FF2B5EF4-FFF2-40B4-BE49-F238E27FC236}">
                  <a16:creationId xmlns:a16="http://schemas.microsoft.com/office/drawing/2014/main" id="{798993D3-B676-4F3B-8C00-229D74E6D79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371850" y="2133727"/>
              <a:ext cx="73367" cy="92308"/>
            </a:xfrm>
            <a:custGeom>
              <a:avLst/>
              <a:gdLst/>
              <a:ahLst/>
              <a:cxnLst/>
              <a:rect l="0" t="0" r="0" b="0"/>
              <a:pathLst>
                <a:path w="73367" h="92308">
                  <a:moveTo>
                    <a:pt x="28575" y="18923"/>
                  </a:moveTo>
                  <a:lnTo>
                    <a:pt x="28575" y="18923"/>
                  </a:lnTo>
                  <a:lnTo>
                    <a:pt x="28575" y="10722"/>
                  </a:lnTo>
                  <a:lnTo>
                    <a:pt x="37707" y="300"/>
                  </a:lnTo>
                  <a:lnTo>
                    <a:pt x="32927" y="0"/>
                  </a:lnTo>
                  <a:lnTo>
                    <a:pt x="19752" y="4967"/>
                  </a:lnTo>
                  <a:lnTo>
                    <a:pt x="16343" y="7502"/>
                  </a:lnTo>
                  <a:lnTo>
                    <a:pt x="8050" y="21998"/>
                  </a:lnTo>
                  <a:lnTo>
                    <a:pt x="5367" y="27323"/>
                  </a:lnTo>
                  <a:lnTo>
                    <a:pt x="4636" y="32990"/>
                  </a:lnTo>
                  <a:lnTo>
                    <a:pt x="13728" y="68609"/>
                  </a:lnTo>
                  <a:lnTo>
                    <a:pt x="22529" y="85621"/>
                  </a:lnTo>
                  <a:lnTo>
                    <a:pt x="28710" y="90900"/>
                  </a:lnTo>
                  <a:lnTo>
                    <a:pt x="31840" y="92307"/>
                  </a:lnTo>
                  <a:lnTo>
                    <a:pt x="51415" y="89232"/>
                  </a:lnTo>
                  <a:lnTo>
                    <a:pt x="67210" y="81618"/>
                  </a:lnTo>
                  <a:lnTo>
                    <a:pt x="72205" y="64426"/>
                  </a:lnTo>
                  <a:lnTo>
                    <a:pt x="73366" y="42322"/>
                  </a:lnTo>
                  <a:lnTo>
                    <a:pt x="68070" y="19036"/>
                  </a:lnTo>
                  <a:lnTo>
                    <a:pt x="62708" y="9095"/>
                  </a:lnTo>
                  <a:lnTo>
                    <a:pt x="58739" y="6021"/>
                  </a:lnTo>
                  <a:lnTo>
                    <a:pt x="48684" y="2606"/>
                  </a:lnTo>
                  <a:lnTo>
                    <a:pt x="37159" y="3910"/>
                  </a:lnTo>
                  <a:lnTo>
                    <a:pt x="26040" y="8017"/>
                  </a:lnTo>
                  <a:lnTo>
                    <a:pt x="0" y="28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1601">
              <a:extLst>
                <a:ext uri="{FF2B5EF4-FFF2-40B4-BE49-F238E27FC236}">
                  <a16:creationId xmlns:a16="http://schemas.microsoft.com/office/drawing/2014/main" id="{EEEBF451-1E29-4657-C1D2-F149067410E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90875" y="2077007"/>
              <a:ext cx="120317" cy="104219"/>
            </a:xfrm>
            <a:custGeom>
              <a:avLst/>
              <a:gdLst/>
              <a:ahLst/>
              <a:cxnLst/>
              <a:rect l="0" t="0" r="0" b="0"/>
              <a:pathLst>
                <a:path w="120317" h="104219">
                  <a:moveTo>
                    <a:pt x="9525" y="66118"/>
                  </a:moveTo>
                  <a:lnTo>
                    <a:pt x="9525" y="66118"/>
                  </a:lnTo>
                  <a:lnTo>
                    <a:pt x="4469" y="61062"/>
                  </a:lnTo>
                  <a:lnTo>
                    <a:pt x="1987" y="55757"/>
                  </a:lnTo>
                  <a:lnTo>
                    <a:pt x="1325" y="52860"/>
                  </a:lnTo>
                  <a:lnTo>
                    <a:pt x="1941" y="49871"/>
                  </a:lnTo>
                  <a:lnTo>
                    <a:pt x="7866" y="40608"/>
                  </a:lnTo>
                  <a:lnTo>
                    <a:pt x="26591" y="21658"/>
                  </a:lnTo>
                  <a:lnTo>
                    <a:pt x="59606" y="5792"/>
                  </a:lnTo>
                  <a:lnTo>
                    <a:pt x="81585" y="697"/>
                  </a:lnTo>
                  <a:lnTo>
                    <a:pt x="93057" y="0"/>
                  </a:lnTo>
                  <a:lnTo>
                    <a:pt x="99080" y="2989"/>
                  </a:lnTo>
                  <a:lnTo>
                    <a:pt x="111416" y="14778"/>
                  </a:lnTo>
                  <a:lnTo>
                    <a:pt x="118309" y="30600"/>
                  </a:lnTo>
                  <a:lnTo>
                    <a:pt x="120316" y="47157"/>
                  </a:lnTo>
                  <a:lnTo>
                    <a:pt x="117679" y="61572"/>
                  </a:lnTo>
                  <a:lnTo>
                    <a:pt x="112319" y="67320"/>
                  </a:lnTo>
                  <a:lnTo>
                    <a:pt x="66623" y="87665"/>
                  </a:lnTo>
                  <a:lnTo>
                    <a:pt x="22778" y="99132"/>
                  </a:lnTo>
                  <a:lnTo>
                    <a:pt x="0" y="104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602">
              <a:extLst>
                <a:ext uri="{FF2B5EF4-FFF2-40B4-BE49-F238E27FC236}">
                  <a16:creationId xmlns:a16="http://schemas.microsoft.com/office/drawing/2014/main" id="{D9F5CC71-8503-40FE-729A-CB8B4686938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209925" y="2000758"/>
              <a:ext cx="9134" cy="390018"/>
            </a:xfrm>
            <a:custGeom>
              <a:avLst/>
              <a:gdLst/>
              <a:ahLst/>
              <a:cxnLst/>
              <a:rect l="0" t="0" r="0" b="0"/>
              <a:pathLst>
                <a:path w="9134" h="390018">
                  <a:moveTo>
                    <a:pt x="0" y="18542"/>
                  </a:moveTo>
                  <a:lnTo>
                    <a:pt x="0" y="18542"/>
                  </a:lnTo>
                  <a:lnTo>
                    <a:pt x="0" y="0"/>
                  </a:lnTo>
                  <a:lnTo>
                    <a:pt x="5056" y="9756"/>
                  </a:lnTo>
                  <a:lnTo>
                    <a:pt x="8642" y="55886"/>
                  </a:lnTo>
                  <a:lnTo>
                    <a:pt x="9133" y="89114"/>
                  </a:lnTo>
                  <a:lnTo>
                    <a:pt x="4352" y="128352"/>
                  </a:lnTo>
                  <a:lnTo>
                    <a:pt x="860" y="173230"/>
                  </a:lnTo>
                  <a:lnTo>
                    <a:pt x="1313" y="218892"/>
                  </a:lnTo>
                  <a:lnTo>
                    <a:pt x="6621" y="256058"/>
                  </a:lnTo>
                  <a:lnTo>
                    <a:pt x="8665" y="298585"/>
                  </a:lnTo>
                  <a:lnTo>
                    <a:pt x="8212" y="338467"/>
                  </a:lnTo>
                  <a:lnTo>
                    <a:pt x="860" y="384934"/>
                  </a:lnTo>
                  <a:lnTo>
                    <a:pt x="0" y="39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603">
              <a:extLst>
                <a:ext uri="{FF2B5EF4-FFF2-40B4-BE49-F238E27FC236}">
                  <a16:creationId xmlns:a16="http://schemas.microsoft.com/office/drawing/2014/main" id="{0CC0189E-3F8C-88FF-CF55-B36BFD35B5A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886075" y="2057400"/>
              <a:ext cx="152219" cy="209551"/>
            </a:xfrm>
            <a:custGeom>
              <a:avLst/>
              <a:gdLst/>
              <a:ahLst/>
              <a:cxnLst/>
              <a:rect l="0" t="0" r="0" b="0"/>
              <a:pathLst>
                <a:path w="152219" h="209551">
                  <a:moveTo>
                    <a:pt x="9525" y="9525"/>
                  </a:moveTo>
                  <a:lnTo>
                    <a:pt x="9525" y="9525"/>
                  </a:lnTo>
                  <a:lnTo>
                    <a:pt x="9525" y="0"/>
                  </a:lnTo>
                  <a:lnTo>
                    <a:pt x="14581" y="5056"/>
                  </a:lnTo>
                  <a:lnTo>
                    <a:pt x="59924" y="26569"/>
                  </a:lnTo>
                  <a:lnTo>
                    <a:pt x="88468" y="45661"/>
                  </a:lnTo>
                  <a:lnTo>
                    <a:pt x="129933" y="66503"/>
                  </a:lnTo>
                  <a:lnTo>
                    <a:pt x="138181" y="71890"/>
                  </a:lnTo>
                  <a:lnTo>
                    <a:pt x="145375" y="74285"/>
                  </a:lnTo>
                  <a:lnTo>
                    <a:pt x="147717" y="75981"/>
                  </a:lnTo>
                  <a:lnTo>
                    <a:pt x="149278" y="78171"/>
                  </a:lnTo>
                  <a:lnTo>
                    <a:pt x="152218" y="85283"/>
                  </a:lnTo>
                  <a:lnTo>
                    <a:pt x="110975" y="124303"/>
                  </a:lnTo>
                  <a:lnTo>
                    <a:pt x="67296" y="154580"/>
                  </a:lnTo>
                  <a:lnTo>
                    <a:pt x="22095" y="18827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1604">
              <a:extLst>
                <a:ext uri="{FF2B5EF4-FFF2-40B4-BE49-F238E27FC236}">
                  <a16:creationId xmlns:a16="http://schemas.microsoft.com/office/drawing/2014/main" id="{7C9B2A54-58FF-1CF1-6DEE-A0041D4B992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09850" y="2057968"/>
              <a:ext cx="130674" cy="132783"/>
            </a:xfrm>
            <a:custGeom>
              <a:avLst/>
              <a:gdLst/>
              <a:ahLst/>
              <a:cxnLst/>
              <a:rect l="0" t="0" r="0" b="0"/>
              <a:pathLst>
                <a:path w="130674" h="132783">
                  <a:moveTo>
                    <a:pt x="0" y="75632"/>
                  </a:moveTo>
                  <a:lnTo>
                    <a:pt x="0" y="75632"/>
                  </a:lnTo>
                  <a:lnTo>
                    <a:pt x="0" y="70576"/>
                  </a:lnTo>
                  <a:lnTo>
                    <a:pt x="2822" y="65271"/>
                  </a:lnTo>
                  <a:lnTo>
                    <a:pt x="36016" y="22530"/>
                  </a:lnTo>
                  <a:lnTo>
                    <a:pt x="63679" y="3742"/>
                  </a:lnTo>
                  <a:lnTo>
                    <a:pt x="92517" y="0"/>
                  </a:lnTo>
                  <a:lnTo>
                    <a:pt x="104971" y="5329"/>
                  </a:lnTo>
                  <a:lnTo>
                    <a:pt x="111256" y="9713"/>
                  </a:lnTo>
                  <a:lnTo>
                    <a:pt x="121061" y="23051"/>
                  </a:lnTo>
                  <a:lnTo>
                    <a:pt x="127888" y="40621"/>
                  </a:lnTo>
                  <a:lnTo>
                    <a:pt x="130673" y="72196"/>
                  </a:lnTo>
                  <a:lnTo>
                    <a:pt x="127574" y="88569"/>
                  </a:lnTo>
                  <a:lnTo>
                    <a:pt x="123150" y="94840"/>
                  </a:lnTo>
                  <a:lnTo>
                    <a:pt x="109766" y="104630"/>
                  </a:lnTo>
                  <a:lnTo>
                    <a:pt x="66078" y="122894"/>
                  </a:lnTo>
                  <a:lnTo>
                    <a:pt x="33514" y="130829"/>
                  </a:lnTo>
                  <a:lnTo>
                    <a:pt x="18279" y="132203"/>
                  </a:lnTo>
                  <a:lnTo>
                    <a:pt x="15361" y="131338"/>
                  </a:lnTo>
                  <a:lnTo>
                    <a:pt x="13416" y="129703"/>
                  </a:lnTo>
                  <a:lnTo>
                    <a:pt x="12119" y="127554"/>
                  </a:lnTo>
                  <a:lnTo>
                    <a:pt x="11254" y="127180"/>
                  </a:lnTo>
                  <a:lnTo>
                    <a:pt x="9525" y="132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1605">
              <a:extLst>
                <a:ext uri="{FF2B5EF4-FFF2-40B4-BE49-F238E27FC236}">
                  <a16:creationId xmlns:a16="http://schemas.microsoft.com/office/drawing/2014/main" id="{2E161121-634C-45EF-CE93-F30F7DA9DBE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609850" y="1982524"/>
              <a:ext cx="19051" cy="398727"/>
            </a:xfrm>
            <a:custGeom>
              <a:avLst/>
              <a:gdLst/>
              <a:ahLst/>
              <a:cxnLst/>
              <a:rect l="0" t="0" r="0" b="0"/>
              <a:pathLst>
                <a:path w="19051" h="398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125"/>
                  </a:lnTo>
                  <a:lnTo>
                    <a:pt x="2822" y="9212"/>
                  </a:lnTo>
                  <a:lnTo>
                    <a:pt x="5056" y="12050"/>
                  </a:lnTo>
                  <a:lnTo>
                    <a:pt x="8201" y="31214"/>
                  </a:lnTo>
                  <a:lnTo>
                    <a:pt x="9133" y="67113"/>
                  </a:lnTo>
                  <a:lnTo>
                    <a:pt x="4352" y="106207"/>
                  </a:lnTo>
                  <a:lnTo>
                    <a:pt x="1934" y="137484"/>
                  </a:lnTo>
                  <a:lnTo>
                    <a:pt x="860" y="170435"/>
                  </a:lnTo>
                  <a:lnTo>
                    <a:pt x="255" y="211728"/>
                  </a:lnTo>
                  <a:lnTo>
                    <a:pt x="75" y="247716"/>
                  </a:lnTo>
                  <a:lnTo>
                    <a:pt x="1081" y="295069"/>
                  </a:lnTo>
                  <a:lnTo>
                    <a:pt x="6553" y="334734"/>
                  </a:lnTo>
                  <a:lnTo>
                    <a:pt x="14190" y="380239"/>
                  </a:lnTo>
                  <a:lnTo>
                    <a:pt x="19050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261">
            <a:extLst>
              <a:ext uri="{FF2B5EF4-FFF2-40B4-BE49-F238E27FC236}">
                <a16:creationId xmlns:a16="http://schemas.microsoft.com/office/drawing/2014/main" id="{5ECEFB84-BA16-8C4F-469E-E8D8C701E3F8}"/>
              </a:ext>
            </a:extLst>
          </p:cNvPr>
          <p:cNvGrpSpPr/>
          <p:nvPr/>
        </p:nvGrpSpPr>
        <p:grpSpPr>
          <a:xfrm>
            <a:off x="2247900" y="2042465"/>
            <a:ext cx="57151" cy="138761"/>
            <a:chOff x="2247900" y="2042465"/>
            <a:chExt cx="57151" cy="138761"/>
          </a:xfrm>
        </p:grpSpPr>
        <p:sp>
          <p:nvSpPr>
            <p:cNvPr id="577" name="SMARTInkShape-1606">
              <a:extLst>
                <a:ext uri="{FF2B5EF4-FFF2-40B4-BE49-F238E27FC236}">
                  <a16:creationId xmlns:a16="http://schemas.microsoft.com/office/drawing/2014/main" id="{AF2D64CF-FEEE-D0F2-1CC0-04BB0B41CF3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295525" y="2181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607">
              <a:extLst>
                <a:ext uri="{FF2B5EF4-FFF2-40B4-BE49-F238E27FC236}">
                  <a16:creationId xmlns:a16="http://schemas.microsoft.com/office/drawing/2014/main" id="{050EA60F-0DF0-49DE-3952-C4AE1C1E7A3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247900" y="2042465"/>
              <a:ext cx="28576" cy="14936"/>
            </a:xfrm>
            <a:custGeom>
              <a:avLst/>
              <a:gdLst/>
              <a:ahLst/>
              <a:cxnLst/>
              <a:rect l="0" t="0" r="0" b="0"/>
              <a:pathLst>
                <a:path w="28576" h="14936">
                  <a:moveTo>
                    <a:pt x="0" y="14935"/>
                  </a:moveTo>
                  <a:lnTo>
                    <a:pt x="0" y="14935"/>
                  </a:lnTo>
                  <a:lnTo>
                    <a:pt x="14465" y="470"/>
                  </a:lnTo>
                  <a:lnTo>
                    <a:pt x="17052" y="0"/>
                  </a:lnTo>
                  <a:lnTo>
                    <a:pt x="28575" y="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4" name="SMARTInkShape-Group262">
            <a:extLst>
              <a:ext uri="{FF2B5EF4-FFF2-40B4-BE49-F238E27FC236}">
                <a16:creationId xmlns:a16="http://schemas.microsoft.com/office/drawing/2014/main" id="{AE2B2A29-23EA-9560-0F4A-AEA12086E36A}"/>
              </a:ext>
            </a:extLst>
          </p:cNvPr>
          <p:cNvGrpSpPr/>
          <p:nvPr/>
        </p:nvGrpSpPr>
        <p:grpSpPr>
          <a:xfrm>
            <a:off x="1602356" y="2052775"/>
            <a:ext cx="464570" cy="274562"/>
            <a:chOff x="1602356" y="2052775"/>
            <a:chExt cx="464570" cy="274562"/>
          </a:xfrm>
        </p:grpSpPr>
        <p:sp>
          <p:nvSpPr>
            <p:cNvPr id="580" name="SMARTInkShape-1608">
              <a:extLst>
                <a:ext uri="{FF2B5EF4-FFF2-40B4-BE49-F238E27FC236}">
                  <a16:creationId xmlns:a16="http://schemas.microsoft.com/office/drawing/2014/main" id="{4D7C0D5A-CB1F-BEAF-F09E-9660D4F6EEF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867192" y="2192201"/>
              <a:ext cx="199734" cy="135136"/>
            </a:xfrm>
            <a:custGeom>
              <a:avLst/>
              <a:gdLst/>
              <a:ahLst/>
              <a:cxnLst/>
              <a:rect l="0" t="0" r="0" b="0"/>
              <a:pathLst>
                <a:path w="199734" h="135136">
                  <a:moveTo>
                    <a:pt x="85433" y="46174"/>
                  </a:moveTo>
                  <a:lnTo>
                    <a:pt x="85433" y="46174"/>
                  </a:lnTo>
                  <a:lnTo>
                    <a:pt x="85433" y="37041"/>
                  </a:lnTo>
                  <a:lnTo>
                    <a:pt x="90490" y="31709"/>
                  </a:lnTo>
                  <a:lnTo>
                    <a:pt x="90921" y="30180"/>
                  </a:lnTo>
                  <a:lnTo>
                    <a:pt x="90150" y="29162"/>
                  </a:lnTo>
                  <a:lnTo>
                    <a:pt x="88578" y="28482"/>
                  </a:lnTo>
                  <a:lnTo>
                    <a:pt x="87529" y="26971"/>
                  </a:lnTo>
                  <a:lnTo>
                    <a:pt x="85709" y="19042"/>
                  </a:lnTo>
                  <a:lnTo>
                    <a:pt x="85515" y="12970"/>
                  </a:lnTo>
                  <a:lnTo>
                    <a:pt x="84429" y="11338"/>
                  </a:lnTo>
                  <a:lnTo>
                    <a:pt x="82647" y="10250"/>
                  </a:lnTo>
                  <a:lnTo>
                    <a:pt x="80401" y="9525"/>
                  </a:lnTo>
                  <a:lnTo>
                    <a:pt x="66138" y="726"/>
                  </a:lnTo>
                  <a:lnTo>
                    <a:pt x="63045" y="0"/>
                  </a:lnTo>
                  <a:lnTo>
                    <a:pt x="59924" y="1633"/>
                  </a:lnTo>
                  <a:lnTo>
                    <a:pt x="16522" y="42209"/>
                  </a:lnTo>
                  <a:lnTo>
                    <a:pt x="7181" y="57112"/>
                  </a:lnTo>
                  <a:lnTo>
                    <a:pt x="1922" y="77402"/>
                  </a:lnTo>
                  <a:lnTo>
                    <a:pt x="0" y="104549"/>
                  </a:lnTo>
                  <a:lnTo>
                    <a:pt x="4851" y="120503"/>
                  </a:lnTo>
                  <a:lnTo>
                    <a:pt x="12991" y="133579"/>
                  </a:lnTo>
                  <a:lnTo>
                    <a:pt x="17030" y="135135"/>
                  </a:lnTo>
                  <a:lnTo>
                    <a:pt x="27162" y="134043"/>
                  </a:lnTo>
                  <a:lnTo>
                    <a:pt x="30711" y="132270"/>
                  </a:lnTo>
                  <a:lnTo>
                    <a:pt x="33077" y="130030"/>
                  </a:lnTo>
                  <a:lnTo>
                    <a:pt x="66418" y="87252"/>
                  </a:lnTo>
                  <a:lnTo>
                    <a:pt x="81050" y="67380"/>
                  </a:lnTo>
                  <a:lnTo>
                    <a:pt x="83485" y="58774"/>
                  </a:lnTo>
                  <a:lnTo>
                    <a:pt x="85357" y="37636"/>
                  </a:lnTo>
                  <a:lnTo>
                    <a:pt x="86487" y="66045"/>
                  </a:lnTo>
                  <a:lnTo>
                    <a:pt x="95134" y="95626"/>
                  </a:lnTo>
                  <a:lnTo>
                    <a:pt x="97192" y="98192"/>
                  </a:lnTo>
                  <a:lnTo>
                    <a:pt x="103043" y="102310"/>
                  </a:lnTo>
                  <a:lnTo>
                    <a:pt x="114169" y="103024"/>
                  </a:lnTo>
                  <a:lnTo>
                    <a:pt x="157046" y="94376"/>
                  </a:lnTo>
                  <a:lnTo>
                    <a:pt x="171236" y="95114"/>
                  </a:lnTo>
                  <a:lnTo>
                    <a:pt x="199733" y="103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609">
              <a:extLst>
                <a:ext uri="{FF2B5EF4-FFF2-40B4-BE49-F238E27FC236}">
                  <a16:creationId xmlns:a16="http://schemas.microsoft.com/office/drawing/2014/main" id="{AED5EE96-63D7-5964-A32C-CBD47DA679D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619250" y="218122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8967"/>
                  </a:lnTo>
                  <a:lnTo>
                    <a:pt x="29359" y="15560"/>
                  </a:lnTo>
                  <a:lnTo>
                    <a:pt x="76303" y="526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610">
              <a:extLst>
                <a:ext uri="{FF2B5EF4-FFF2-40B4-BE49-F238E27FC236}">
                  <a16:creationId xmlns:a16="http://schemas.microsoft.com/office/drawing/2014/main" id="{A22075E6-0CBB-744E-BA49-2E436482FBF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752600" y="2052775"/>
              <a:ext cx="33724" cy="261801"/>
            </a:xfrm>
            <a:custGeom>
              <a:avLst/>
              <a:gdLst/>
              <a:ahLst/>
              <a:cxnLst/>
              <a:rect l="0" t="0" r="0" b="0"/>
              <a:pathLst>
                <a:path w="33724" h="261801">
                  <a:moveTo>
                    <a:pt x="0" y="42725"/>
                  </a:moveTo>
                  <a:lnTo>
                    <a:pt x="0" y="42725"/>
                  </a:lnTo>
                  <a:lnTo>
                    <a:pt x="0" y="0"/>
                  </a:lnTo>
                  <a:lnTo>
                    <a:pt x="0" y="1864"/>
                  </a:lnTo>
                  <a:lnTo>
                    <a:pt x="1058" y="2784"/>
                  </a:lnTo>
                  <a:lnTo>
                    <a:pt x="5057" y="3807"/>
                  </a:lnTo>
                  <a:lnTo>
                    <a:pt x="6546" y="7254"/>
                  </a:lnTo>
                  <a:lnTo>
                    <a:pt x="9133" y="49382"/>
                  </a:lnTo>
                  <a:lnTo>
                    <a:pt x="9447" y="90842"/>
                  </a:lnTo>
                  <a:lnTo>
                    <a:pt x="10560" y="127420"/>
                  </a:lnTo>
                  <a:lnTo>
                    <a:pt x="17122" y="170243"/>
                  </a:lnTo>
                  <a:lnTo>
                    <a:pt x="25999" y="214708"/>
                  </a:lnTo>
                  <a:lnTo>
                    <a:pt x="33723" y="250425"/>
                  </a:lnTo>
                  <a:lnTo>
                    <a:pt x="33066" y="254216"/>
                  </a:lnTo>
                  <a:lnTo>
                    <a:pt x="28575" y="26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1611">
              <a:extLst>
                <a:ext uri="{FF2B5EF4-FFF2-40B4-BE49-F238E27FC236}">
                  <a16:creationId xmlns:a16="http://schemas.microsoft.com/office/drawing/2014/main" id="{EEB19480-6AE8-39F8-32D8-31D763B8FCA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602356" y="2057802"/>
              <a:ext cx="16895" cy="266299"/>
            </a:xfrm>
            <a:custGeom>
              <a:avLst/>
              <a:gdLst/>
              <a:ahLst/>
              <a:cxnLst/>
              <a:rect l="0" t="0" r="0" b="0"/>
              <a:pathLst>
                <a:path w="16895" h="266299">
                  <a:moveTo>
                    <a:pt x="7369" y="18648"/>
                  </a:moveTo>
                  <a:lnTo>
                    <a:pt x="7369" y="18648"/>
                  </a:lnTo>
                  <a:lnTo>
                    <a:pt x="7369" y="0"/>
                  </a:lnTo>
                  <a:lnTo>
                    <a:pt x="12426" y="4774"/>
                  </a:lnTo>
                  <a:lnTo>
                    <a:pt x="14908" y="10012"/>
                  </a:lnTo>
                  <a:lnTo>
                    <a:pt x="16501" y="37168"/>
                  </a:lnTo>
                  <a:lnTo>
                    <a:pt x="10271" y="81181"/>
                  </a:lnTo>
                  <a:lnTo>
                    <a:pt x="5120" y="120919"/>
                  </a:lnTo>
                  <a:lnTo>
                    <a:pt x="0" y="160781"/>
                  </a:lnTo>
                  <a:lnTo>
                    <a:pt x="1305" y="199403"/>
                  </a:lnTo>
                  <a:lnTo>
                    <a:pt x="11227" y="245323"/>
                  </a:lnTo>
                  <a:lnTo>
                    <a:pt x="16894" y="26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263">
            <a:extLst>
              <a:ext uri="{FF2B5EF4-FFF2-40B4-BE49-F238E27FC236}">
                <a16:creationId xmlns:a16="http://schemas.microsoft.com/office/drawing/2014/main" id="{786ECB08-68B3-0D79-288A-8CEE45302EB7}"/>
              </a:ext>
            </a:extLst>
          </p:cNvPr>
          <p:cNvGrpSpPr/>
          <p:nvPr/>
        </p:nvGrpSpPr>
        <p:grpSpPr>
          <a:xfrm>
            <a:off x="571500" y="2019303"/>
            <a:ext cx="476251" cy="266698"/>
            <a:chOff x="571500" y="2019303"/>
            <a:chExt cx="476251" cy="266698"/>
          </a:xfrm>
        </p:grpSpPr>
        <p:sp>
          <p:nvSpPr>
            <p:cNvPr id="585" name="SMARTInkShape-1612">
              <a:extLst>
                <a:ext uri="{FF2B5EF4-FFF2-40B4-BE49-F238E27FC236}">
                  <a16:creationId xmlns:a16="http://schemas.microsoft.com/office/drawing/2014/main" id="{C08B972A-375E-D392-A483-99F26690365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76300" y="2143286"/>
              <a:ext cx="171451" cy="117121"/>
            </a:xfrm>
            <a:custGeom>
              <a:avLst/>
              <a:gdLst/>
              <a:ahLst/>
              <a:cxnLst/>
              <a:rect l="0" t="0" r="0" b="0"/>
              <a:pathLst>
                <a:path w="171451" h="117121">
                  <a:moveTo>
                    <a:pt x="0" y="28414"/>
                  </a:moveTo>
                  <a:lnTo>
                    <a:pt x="0" y="28414"/>
                  </a:lnTo>
                  <a:lnTo>
                    <a:pt x="25510" y="3962"/>
                  </a:lnTo>
                  <a:lnTo>
                    <a:pt x="34958" y="1061"/>
                  </a:lnTo>
                  <a:lnTo>
                    <a:pt x="50804" y="0"/>
                  </a:lnTo>
                  <a:lnTo>
                    <a:pt x="52919" y="2063"/>
                  </a:lnTo>
                  <a:lnTo>
                    <a:pt x="63325" y="39946"/>
                  </a:lnTo>
                  <a:lnTo>
                    <a:pt x="66234" y="80772"/>
                  </a:lnTo>
                  <a:lnTo>
                    <a:pt x="65529" y="106411"/>
                  </a:lnTo>
                  <a:lnTo>
                    <a:pt x="61580" y="115291"/>
                  </a:lnTo>
                  <a:lnTo>
                    <a:pt x="59045" y="117023"/>
                  </a:lnTo>
                  <a:lnTo>
                    <a:pt x="56297" y="117120"/>
                  </a:lnTo>
                  <a:lnTo>
                    <a:pt x="53406" y="116126"/>
                  </a:lnTo>
                  <a:lnTo>
                    <a:pt x="47372" y="109378"/>
                  </a:lnTo>
                  <a:lnTo>
                    <a:pt x="42221" y="99323"/>
                  </a:lnTo>
                  <a:lnTo>
                    <a:pt x="39931" y="87799"/>
                  </a:lnTo>
                  <a:lnTo>
                    <a:pt x="41736" y="75621"/>
                  </a:lnTo>
                  <a:lnTo>
                    <a:pt x="43699" y="69411"/>
                  </a:lnTo>
                  <a:lnTo>
                    <a:pt x="51524" y="59687"/>
                  </a:lnTo>
                  <a:lnTo>
                    <a:pt x="93606" y="30637"/>
                  </a:lnTo>
                  <a:lnTo>
                    <a:pt x="107220" y="24110"/>
                  </a:lnTo>
                  <a:lnTo>
                    <a:pt x="151474" y="12801"/>
                  </a:lnTo>
                  <a:lnTo>
                    <a:pt x="171450" y="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613">
              <a:extLst>
                <a:ext uri="{FF2B5EF4-FFF2-40B4-BE49-F238E27FC236}">
                  <a16:creationId xmlns:a16="http://schemas.microsoft.com/office/drawing/2014/main" id="{47EEF45D-2830-D719-04EC-F87EF42049D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57757" y="2125437"/>
              <a:ext cx="77076" cy="116747"/>
            </a:xfrm>
            <a:custGeom>
              <a:avLst/>
              <a:gdLst/>
              <a:ahLst/>
              <a:cxnLst/>
              <a:rect l="0" t="0" r="0" b="0"/>
              <a:pathLst>
                <a:path w="77076" h="116747">
                  <a:moveTo>
                    <a:pt x="70918" y="27213"/>
                  </a:moveTo>
                  <a:lnTo>
                    <a:pt x="70918" y="27213"/>
                  </a:lnTo>
                  <a:lnTo>
                    <a:pt x="70918" y="8590"/>
                  </a:lnTo>
                  <a:lnTo>
                    <a:pt x="65861" y="3233"/>
                  </a:lnTo>
                  <a:lnTo>
                    <a:pt x="60557" y="680"/>
                  </a:lnTo>
                  <a:lnTo>
                    <a:pt x="57660" y="0"/>
                  </a:lnTo>
                  <a:lnTo>
                    <a:pt x="54671" y="604"/>
                  </a:lnTo>
                  <a:lnTo>
                    <a:pt x="48528" y="4098"/>
                  </a:lnTo>
                  <a:lnTo>
                    <a:pt x="12328" y="39360"/>
                  </a:lnTo>
                  <a:lnTo>
                    <a:pt x="251" y="68585"/>
                  </a:lnTo>
                  <a:lnTo>
                    <a:pt x="0" y="82995"/>
                  </a:lnTo>
                  <a:lnTo>
                    <a:pt x="1414" y="89801"/>
                  </a:lnTo>
                  <a:lnTo>
                    <a:pt x="8630" y="100185"/>
                  </a:lnTo>
                  <a:lnTo>
                    <a:pt x="19951" y="108328"/>
                  </a:lnTo>
                  <a:lnTo>
                    <a:pt x="35566" y="115476"/>
                  </a:lnTo>
                  <a:lnTo>
                    <a:pt x="42058" y="116746"/>
                  </a:lnTo>
                  <a:lnTo>
                    <a:pt x="52094" y="115336"/>
                  </a:lnTo>
                  <a:lnTo>
                    <a:pt x="68751" y="103536"/>
                  </a:lnTo>
                  <a:lnTo>
                    <a:pt x="75247" y="86887"/>
                  </a:lnTo>
                  <a:lnTo>
                    <a:pt x="77075" y="66435"/>
                  </a:lnTo>
                  <a:lnTo>
                    <a:pt x="72154" y="39187"/>
                  </a:lnTo>
                  <a:lnTo>
                    <a:pt x="61393" y="1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614">
              <a:extLst>
                <a:ext uri="{FF2B5EF4-FFF2-40B4-BE49-F238E27FC236}">
                  <a16:creationId xmlns:a16="http://schemas.microsoft.com/office/drawing/2014/main" id="{1FC886C9-A63C-ED33-67DD-7E8FD3198A0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90550" y="21526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5209" y="2979"/>
                  </a:lnTo>
                  <a:lnTo>
                    <a:pt x="60453" y="1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1615">
              <a:extLst>
                <a:ext uri="{FF2B5EF4-FFF2-40B4-BE49-F238E27FC236}">
                  <a16:creationId xmlns:a16="http://schemas.microsoft.com/office/drawing/2014/main" id="{E2BDFF00-751F-C909-6661-284CF97B330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71500" y="2029056"/>
              <a:ext cx="114301" cy="28345"/>
            </a:xfrm>
            <a:custGeom>
              <a:avLst/>
              <a:gdLst/>
              <a:ahLst/>
              <a:cxnLst/>
              <a:rect l="0" t="0" r="0" b="0"/>
              <a:pathLst>
                <a:path w="114301" h="28345">
                  <a:moveTo>
                    <a:pt x="0" y="28344"/>
                  </a:moveTo>
                  <a:lnTo>
                    <a:pt x="0" y="28344"/>
                  </a:lnTo>
                  <a:lnTo>
                    <a:pt x="0" y="23288"/>
                  </a:lnTo>
                  <a:lnTo>
                    <a:pt x="1058" y="21798"/>
                  </a:lnTo>
                  <a:lnTo>
                    <a:pt x="2822" y="20805"/>
                  </a:lnTo>
                  <a:lnTo>
                    <a:pt x="5056" y="20143"/>
                  </a:lnTo>
                  <a:lnTo>
                    <a:pt x="19298" y="8632"/>
                  </a:lnTo>
                  <a:lnTo>
                    <a:pt x="22390" y="5678"/>
                  </a:lnTo>
                  <a:lnTo>
                    <a:pt x="31471" y="2395"/>
                  </a:lnTo>
                  <a:lnTo>
                    <a:pt x="74468" y="0"/>
                  </a:lnTo>
                  <a:lnTo>
                    <a:pt x="88130" y="930"/>
                  </a:lnTo>
                  <a:lnTo>
                    <a:pt x="114300" y="9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1616">
              <a:extLst>
                <a:ext uri="{FF2B5EF4-FFF2-40B4-BE49-F238E27FC236}">
                  <a16:creationId xmlns:a16="http://schemas.microsoft.com/office/drawing/2014/main" id="{FAE65D50-6E30-D2A7-9CD0-652D49CCF0F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1500" y="2019303"/>
              <a:ext cx="9526" cy="266698"/>
            </a:xfrm>
            <a:custGeom>
              <a:avLst/>
              <a:gdLst/>
              <a:ahLst/>
              <a:cxnLst/>
              <a:rect l="0" t="0" r="0" b="0"/>
              <a:pathLst>
                <a:path w="9526" h="266698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5054"/>
                  </a:lnTo>
                  <a:lnTo>
                    <a:pt x="5056" y="18311"/>
                  </a:lnTo>
                  <a:lnTo>
                    <a:pt x="1398" y="63021"/>
                  </a:lnTo>
                  <a:lnTo>
                    <a:pt x="276" y="106521"/>
                  </a:lnTo>
                  <a:lnTo>
                    <a:pt x="82" y="145624"/>
                  </a:lnTo>
                  <a:lnTo>
                    <a:pt x="24" y="184022"/>
                  </a:lnTo>
                  <a:lnTo>
                    <a:pt x="2" y="230677"/>
                  </a:lnTo>
                  <a:lnTo>
                    <a:pt x="2823" y="242927"/>
                  </a:lnTo>
                  <a:lnTo>
                    <a:pt x="9525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SMARTInkShape-Group264">
            <a:extLst>
              <a:ext uri="{FF2B5EF4-FFF2-40B4-BE49-F238E27FC236}">
                <a16:creationId xmlns:a16="http://schemas.microsoft.com/office/drawing/2014/main" id="{E3BB6F63-AFCF-2055-2D61-772A64E2A0F6}"/>
              </a:ext>
            </a:extLst>
          </p:cNvPr>
          <p:cNvGrpSpPr/>
          <p:nvPr/>
        </p:nvGrpSpPr>
        <p:grpSpPr>
          <a:xfrm>
            <a:off x="1962150" y="1286267"/>
            <a:ext cx="265058" cy="418709"/>
            <a:chOff x="1962150" y="1286267"/>
            <a:chExt cx="265058" cy="418709"/>
          </a:xfrm>
        </p:grpSpPr>
        <p:sp>
          <p:nvSpPr>
            <p:cNvPr id="591" name="SMARTInkShape-1617">
              <a:extLst>
                <a:ext uri="{FF2B5EF4-FFF2-40B4-BE49-F238E27FC236}">
                  <a16:creationId xmlns:a16="http://schemas.microsoft.com/office/drawing/2014/main" id="{57D098B1-56E9-BF19-72B1-68914E0ADC6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145476" y="1458819"/>
              <a:ext cx="81732" cy="93163"/>
            </a:xfrm>
            <a:custGeom>
              <a:avLst/>
              <a:gdLst/>
              <a:ahLst/>
              <a:cxnLst/>
              <a:rect l="0" t="0" r="0" b="0"/>
              <a:pathLst>
                <a:path w="81732" h="93163">
                  <a:moveTo>
                    <a:pt x="45274" y="27081"/>
                  </a:moveTo>
                  <a:lnTo>
                    <a:pt x="45274" y="27081"/>
                  </a:lnTo>
                  <a:lnTo>
                    <a:pt x="50330" y="27081"/>
                  </a:lnTo>
                  <a:lnTo>
                    <a:pt x="51820" y="26023"/>
                  </a:lnTo>
                  <a:lnTo>
                    <a:pt x="52813" y="24259"/>
                  </a:lnTo>
                  <a:lnTo>
                    <a:pt x="54407" y="18880"/>
                  </a:lnTo>
                  <a:lnTo>
                    <a:pt x="53479" y="18439"/>
                  </a:lnTo>
                  <a:lnTo>
                    <a:pt x="49626" y="17949"/>
                  </a:lnTo>
                  <a:lnTo>
                    <a:pt x="48176" y="18876"/>
                  </a:lnTo>
                  <a:lnTo>
                    <a:pt x="47208" y="20553"/>
                  </a:lnTo>
                  <a:lnTo>
                    <a:pt x="46563" y="22729"/>
                  </a:lnTo>
                  <a:lnTo>
                    <a:pt x="44017" y="24180"/>
                  </a:lnTo>
                  <a:lnTo>
                    <a:pt x="30320" y="28338"/>
                  </a:lnTo>
                  <a:lnTo>
                    <a:pt x="5584" y="48426"/>
                  </a:lnTo>
                  <a:lnTo>
                    <a:pt x="1176" y="58087"/>
                  </a:lnTo>
                  <a:lnTo>
                    <a:pt x="0" y="63627"/>
                  </a:lnTo>
                  <a:lnTo>
                    <a:pt x="275" y="68378"/>
                  </a:lnTo>
                  <a:lnTo>
                    <a:pt x="3402" y="76480"/>
                  </a:lnTo>
                  <a:lnTo>
                    <a:pt x="11142" y="83608"/>
                  </a:lnTo>
                  <a:lnTo>
                    <a:pt x="20579" y="89246"/>
                  </a:lnTo>
                  <a:lnTo>
                    <a:pt x="32901" y="92420"/>
                  </a:lnTo>
                  <a:lnTo>
                    <a:pt x="43655" y="93162"/>
                  </a:lnTo>
                  <a:lnTo>
                    <a:pt x="55491" y="87848"/>
                  </a:lnTo>
                  <a:lnTo>
                    <a:pt x="65690" y="79488"/>
                  </a:lnTo>
                  <a:lnTo>
                    <a:pt x="77831" y="57161"/>
                  </a:lnTo>
                  <a:lnTo>
                    <a:pt x="81731" y="39286"/>
                  </a:lnTo>
                  <a:lnTo>
                    <a:pt x="76999" y="24039"/>
                  </a:lnTo>
                  <a:lnTo>
                    <a:pt x="72774" y="15528"/>
                  </a:lnTo>
                  <a:lnTo>
                    <a:pt x="67841" y="9854"/>
                  </a:lnTo>
                  <a:lnTo>
                    <a:pt x="56715" y="3550"/>
                  </a:lnTo>
                  <a:lnTo>
                    <a:pt x="38551" y="0"/>
                  </a:lnTo>
                  <a:lnTo>
                    <a:pt x="26058" y="4815"/>
                  </a:lnTo>
                  <a:lnTo>
                    <a:pt x="15567" y="12952"/>
                  </a:lnTo>
                  <a:lnTo>
                    <a:pt x="7174" y="27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1618">
              <a:extLst>
                <a:ext uri="{FF2B5EF4-FFF2-40B4-BE49-F238E27FC236}">
                  <a16:creationId xmlns:a16="http://schemas.microsoft.com/office/drawing/2014/main" id="{613DD0D1-30AC-0AAB-702C-D6111FD0623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962150" y="1382600"/>
              <a:ext cx="120156" cy="103301"/>
            </a:xfrm>
            <a:custGeom>
              <a:avLst/>
              <a:gdLst/>
              <a:ahLst/>
              <a:cxnLst/>
              <a:rect l="0" t="0" r="0" b="0"/>
              <a:pathLst>
                <a:path w="120156" h="103301">
                  <a:moveTo>
                    <a:pt x="0" y="36625"/>
                  </a:moveTo>
                  <a:lnTo>
                    <a:pt x="0" y="36625"/>
                  </a:lnTo>
                  <a:lnTo>
                    <a:pt x="0" y="28424"/>
                  </a:lnTo>
                  <a:lnTo>
                    <a:pt x="1058" y="27983"/>
                  </a:lnTo>
                  <a:lnTo>
                    <a:pt x="8201" y="27216"/>
                  </a:lnTo>
                  <a:lnTo>
                    <a:pt x="27723" y="13853"/>
                  </a:lnTo>
                  <a:lnTo>
                    <a:pt x="72071" y="738"/>
                  </a:lnTo>
                  <a:lnTo>
                    <a:pt x="76622" y="0"/>
                  </a:lnTo>
                  <a:lnTo>
                    <a:pt x="93141" y="4019"/>
                  </a:lnTo>
                  <a:lnTo>
                    <a:pt x="111441" y="11912"/>
                  </a:lnTo>
                  <a:lnTo>
                    <a:pt x="115569" y="16975"/>
                  </a:lnTo>
                  <a:lnTo>
                    <a:pt x="120155" y="31066"/>
                  </a:lnTo>
                  <a:lnTo>
                    <a:pt x="119262" y="38211"/>
                  </a:lnTo>
                  <a:lnTo>
                    <a:pt x="112625" y="51794"/>
                  </a:lnTo>
                  <a:lnTo>
                    <a:pt x="91931" y="71341"/>
                  </a:lnTo>
                  <a:lnTo>
                    <a:pt x="48890" y="89304"/>
                  </a:lnTo>
                  <a:lnTo>
                    <a:pt x="2218" y="101248"/>
                  </a:lnTo>
                  <a:lnTo>
                    <a:pt x="0" y="10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1619">
              <a:extLst>
                <a:ext uri="{FF2B5EF4-FFF2-40B4-BE49-F238E27FC236}">
                  <a16:creationId xmlns:a16="http://schemas.microsoft.com/office/drawing/2014/main" id="{F4EA97E8-279A-22EF-631A-443224DBCF4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981200" y="1286267"/>
              <a:ext cx="15196" cy="418709"/>
            </a:xfrm>
            <a:custGeom>
              <a:avLst/>
              <a:gdLst/>
              <a:ahLst/>
              <a:cxnLst/>
              <a:rect l="0" t="0" r="0" b="0"/>
              <a:pathLst>
                <a:path w="15196" h="4187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2466"/>
                  </a:lnTo>
                  <a:lnTo>
                    <a:pt x="0" y="82862"/>
                  </a:lnTo>
                  <a:lnTo>
                    <a:pt x="1058" y="118102"/>
                  </a:lnTo>
                  <a:lnTo>
                    <a:pt x="5057" y="158458"/>
                  </a:lnTo>
                  <a:lnTo>
                    <a:pt x="7539" y="198266"/>
                  </a:lnTo>
                  <a:lnTo>
                    <a:pt x="8642" y="233951"/>
                  </a:lnTo>
                  <a:lnTo>
                    <a:pt x="10322" y="271890"/>
                  </a:lnTo>
                  <a:lnTo>
                    <a:pt x="14935" y="303240"/>
                  </a:lnTo>
                  <a:lnTo>
                    <a:pt x="10907" y="345100"/>
                  </a:lnTo>
                  <a:lnTo>
                    <a:pt x="12757" y="378554"/>
                  </a:lnTo>
                  <a:lnTo>
                    <a:pt x="15195" y="395570"/>
                  </a:lnTo>
                  <a:lnTo>
                    <a:pt x="14363" y="400108"/>
                  </a:lnTo>
                  <a:lnTo>
                    <a:pt x="11675" y="406208"/>
                  </a:lnTo>
                  <a:lnTo>
                    <a:pt x="9525" y="418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265">
            <a:extLst>
              <a:ext uri="{FF2B5EF4-FFF2-40B4-BE49-F238E27FC236}">
                <a16:creationId xmlns:a16="http://schemas.microsoft.com/office/drawing/2014/main" id="{C7D4B649-C4D6-13FE-CC65-CC9376737BBD}"/>
              </a:ext>
            </a:extLst>
          </p:cNvPr>
          <p:cNvGrpSpPr/>
          <p:nvPr/>
        </p:nvGrpSpPr>
        <p:grpSpPr>
          <a:xfrm>
            <a:off x="1200150" y="1262559"/>
            <a:ext cx="514351" cy="461467"/>
            <a:chOff x="1200150" y="1262559"/>
            <a:chExt cx="514351" cy="461467"/>
          </a:xfrm>
        </p:grpSpPr>
        <p:sp>
          <p:nvSpPr>
            <p:cNvPr id="595" name="SMARTInkShape-1620">
              <a:extLst>
                <a:ext uri="{FF2B5EF4-FFF2-40B4-BE49-F238E27FC236}">
                  <a16:creationId xmlns:a16="http://schemas.microsoft.com/office/drawing/2014/main" id="{EB5A7091-1624-1E0F-FA0F-E77FCDB67C8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524000" y="14859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0098" y="8467"/>
                  </a:lnTo>
                  <a:lnTo>
                    <a:pt x="85988" y="1324"/>
                  </a:lnTo>
                  <a:lnTo>
                    <a:pt x="131482" y="26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621">
              <a:extLst>
                <a:ext uri="{FF2B5EF4-FFF2-40B4-BE49-F238E27FC236}">
                  <a16:creationId xmlns:a16="http://schemas.microsoft.com/office/drawing/2014/main" id="{83E0D5B5-7439-408D-4243-79305BEC6C8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533525" y="14097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8201" y="13993"/>
                  </a:lnTo>
                  <a:lnTo>
                    <a:pt x="10759" y="12504"/>
                  </a:lnTo>
                  <a:lnTo>
                    <a:pt x="23414" y="9349"/>
                  </a:lnTo>
                  <a:lnTo>
                    <a:pt x="35395" y="324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622">
              <a:extLst>
                <a:ext uri="{FF2B5EF4-FFF2-40B4-BE49-F238E27FC236}">
                  <a16:creationId xmlns:a16="http://schemas.microsoft.com/office/drawing/2014/main" id="{9909382A-98BB-2DCF-A16C-40AF6E98D2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19200" y="1391600"/>
              <a:ext cx="102100" cy="126716"/>
            </a:xfrm>
            <a:custGeom>
              <a:avLst/>
              <a:gdLst/>
              <a:ahLst/>
              <a:cxnLst/>
              <a:rect l="0" t="0" r="0" b="0"/>
              <a:pathLst>
                <a:path w="102100" h="126716">
                  <a:moveTo>
                    <a:pt x="0" y="75250"/>
                  </a:moveTo>
                  <a:lnTo>
                    <a:pt x="0" y="75250"/>
                  </a:lnTo>
                  <a:lnTo>
                    <a:pt x="0" y="52860"/>
                  </a:lnTo>
                  <a:lnTo>
                    <a:pt x="2822" y="46601"/>
                  </a:lnTo>
                  <a:lnTo>
                    <a:pt x="36856" y="9867"/>
                  </a:lnTo>
                  <a:lnTo>
                    <a:pt x="45661" y="3858"/>
                  </a:lnTo>
                  <a:lnTo>
                    <a:pt x="56568" y="475"/>
                  </a:lnTo>
                  <a:lnTo>
                    <a:pt x="59937" y="0"/>
                  </a:lnTo>
                  <a:lnTo>
                    <a:pt x="79848" y="4388"/>
                  </a:lnTo>
                  <a:lnTo>
                    <a:pt x="91227" y="12358"/>
                  </a:lnTo>
                  <a:lnTo>
                    <a:pt x="95743" y="17447"/>
                  </a:lnTo>
                  <a:lnTo>
                    <a:pt x="100760" y="28746"/>
                  </a:lnTo>
                  <a:lnTo>
                    <a:pt x="102099" y="34722"/>
                  </a:lnTo>
                  <a:lnTo>
                    <a:pt x="98926" y="58303"/>
                  </a:lnTo>
                  <a:lnTo>
                    <a:pt x="86226" y="80342"/>
                  </a:lnTo>
                  <a:lnTo>
                    <a:pt x="62972" y="105693"/>
                  </a:lnTo>
                  <a:lnTo>
                    <a:pt x="31680" y="125460"/>
                  </a:lnTo>
                  <a:lnTo>
                    <a:pt x="27470" y="126715"/>
                  </a:lnTo>
                  <a:lnTo>
                    <a:pt x="24664" y="126493"/>
                  </a:lnTo>
                  <a:lnTo>
                    <a:pt x="19050" y="12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623">
              <a:extLst>
                <a:ext uri="{FF2B5EF4-FFF2-40B4-BE49-F238E27FC236}">
                  <a16:creationId xmlns:a16="http://schemas.microsoft.com/office/drawing/2014/main" id="{BBA24142-EE3E-8FC4-7AA1-79BF81EA879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00150" y="1262559"/>
              <a:ext cx="66676" cy="461467"/>
            </a:xfrm>
            <a:custGeom>
              <a:avLst/>
              <a:gdLst/>
              <a:ahLst/>
              <a:cxnLst/>
              <a:rect l="0" t="0" r="0" b="0"/>
              <a:pathLst>
                <a:path w="66676" h="461467">
                  <a:moveTo>
                    <a:pt x="0" y="32841"/>
                  </a:moveTo>
                  <a:lnTo>
                    <a:pt x="0" y="32841"/>
                  </a:lnTo>
                  <a:lnTo>
                    <a:pt x="0" y="27784"/>
                  </a:lnTo>
                  <a:lnTo>
                    <a:pt x="2822" y="22480"/>
                  </a:lnTo>
                  <a:lnTo>
                    <a:pt x="15188" y="7331"/>
                  </a:lnTo>
                  <a:lnTo>
                    <a:pt x="17906" y="0"/>
                  </a:lnTo>
                  <a:lnTo>
                    <a:pt x="18287" y="364"/>
                  </a:lnTo>
                  <a:lnTo>
                    <a:pt x="20078" y="42115"/>
                  </a:lnTo>
                  <a:lnTo>
                    <a:pt x="29405" y="86061"/>
                  </a:lnTo>
                  <a:lnTo>
                    <a:pt x="35524" y="126926"/>
                  </a:lnTo>
                  <a:lnTo>
                    <a:pt x="37337" y="171490"/>
                  </a:lnTo>
                  <a:lnTo>
                    <a:pt x="37874" y="213623"/>
                  </a:lnTo>
                  <a:lnTo>
                    <a:pt x="38033" y="250800"/>
                  </a:lnTo>
                  <a:lnTo>
                    <a:pt x="40902" y="296388"/>
                  </a:lnTo>
                  <a:lnTo>
                    <a:pt x="45633" y="339529"/>
                  </a:lnTo>
                  <a:lnTo>
                    <a:pt x="52288" y="386345"/>
                  </a:lnTo>
                  <a:lnTo>
                    <a:pt x="59332" y="433033"/>
                  </a:lnTo>
                  <a:lnTo>
                    <a:pt x="66675" y="46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SMARTInkShape-Group266">
            <a:extLst>
              <a:ext uri="{FF2B5EF4-FFF2-40B4-BE49-F238E27FC236}">
                <a16:creationId xmlns:a16="http://schemas.microsoft.com/office/drawing/2014/main" id="{6517ECD3-F558-4542-61D4-480AB83FC444}"/>
              </a:ext>
            </a:extLst>
          </p:cNvPr>
          <p:cNvGrpSpPr/>
          <p:nvPr/>
        </p:nvGrpSpPr>
        <p:grpSpPr>
          <a:xfrm>
            <a:off x="285750" y="1276384"/>
            <a:ext cx="533401" cy="304025"/>
            <a:chOff x="285750" y="1276384"/>
            <a:chExt cx="533401" cy="304025"/>
          </a:xfrm>
        </p:grpSpPr>
        <p:sp>
          <p:nvSpPr>
            <p:cNvPr id="600" name="SMARTInkShape-1624">
              <a:extLst>
                <a:ext uri="{FF2B5EF4-FFF2-40B4-BE49-F238E27FC236}">
                  <a16:creationId xmlns:a16="http://schemas.microsoft.com/office/drawing/2014/main" id="{9C186776-3ED8-D071-22CA-31612E13212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9625" y="14763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625">
              <a:extLst>
                <a:ext uri="{FF2B5EF4-FFF2-40B4-BE49-F238E27FC236}">
                  <a16:creationId xmlns:a16="http://schemas.microsoft.com/office/drawing/2014/main" id="{EB7964BE-0373-61E9-59C8-B2570D34ACE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94612" y="13906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4468"/>
                  </a:lnTo>
                  <a:lnTo>
                    <a:pt x="4430" y="2979"/>
                  </a:lnTo>
                  <a:lnTo>
                    <a:pt x="2666" y="1986"/>
                  </a:lnTo>
                  <a:lnTo>
                    <a:pt x="431" y="1324"/>
                  </a:lnTo>
                  <a:lnTo>
                    <a:pt x="0" y="883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626">
              <a:extLst>
                <a:ext uri="{FF2B5EF4-FFF2-40B4-BE49-F238E27FC236}">
                  <a16:creationId xmlns:a16="http://schemas.microsoft.com/office/drawing/2014/main" id="{5D8884BC-26D8-D109-19AE-51E10F2FD9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3469" y="1460496"/>
              <a:ext cx="78212" cy="119913"/>
            </a:xfrm>
            <a:custGeom>
              <a:avLst/>
              <a:gdLst/>
              <a:ahLst/>
              <a:cxnLst/>
              <a:rect l="0" t="0" r="0" b="0"/>
              <a:pathLst>
                <a:path w="78212" h="119913">
                  <a:moveTo>
                    <a:pt x="28031" y="44454"/>
                  </a:moveTo>
                  <a:lnTo>
                    <a:pt x="28031" y="44454"/>
                  </a:lnTo>
                  <a:lnTo>
                    <a:pt x="36232" y="44454"/>
                  </a:lnTo>
                  <a:lnTo>
                    <a:pt x="32107" y="44454"/>
                  </a:lnTo>
                  <a:lnTo>
                    <a:pt x="30748" y="43396"/>
                  </a:lnTo>
                  <a:lnTo>
                    <a:pt x="28389" y="36253"/>
                  </a:lnTo>
                  <a:lnTo>
                    <a:pt x="25368" y="38340"/>
                  </a:lnTo>
                  <a:lnTo>
                    <a:pt x="5650" y="57354"/>
                  </a:lnTo>
                  <a:lnTo>
                    <a:pt x="2209" y="69237"/>
                  </a:lnTo>
                  <a:lnTo>
                    <a:pt x="0" y="97680"/>
                  </a:lnTo>
                  <a:lnTo>
                    <a:pt x="2520" y="107974"/>
                  </a:lnTo>
                  <a:lnTo>
                    <a:pt x="4674" y="112201"/>
                  </a:lnTo>
                  <a:lnTo>
                    <a:pt x="7168" y="115018"/>
                  </a:lnTo>
                  <a:lnTo>
                    <a:pt x="12761" y="118149"/>
                  </a:lnTo>
                  <a:lnTo>
                    <a:pt x="31973" y="119912"/>
                  </a:lnTo>
                  <a:lnTo>
                    <a:pt x="46011" y="114680"/>
                  </a:lnTo>
                  <a:lnTo>
                    <a:pt x="58247" y="105299"/>
                  </a:lnTo>
                  <a:lnTo>
                    <a:pt x="67213" y="94074"/>
                  </a:lnTo>
                  <a:lnTo>
                    <a:pt x="78211" y="60685"/>
                  </a:lnTo>
                  <a:lnTo>
                    <a:pt x="77258" y="19320"/>
                  </a:lnTo>
                  <a:lnTo>
                    <a:pt x="76368" y="7531"/>
                  </a:lnTo>
                  <a:lnTo>
                    <a:pt x="74014" y="3964"/>
                  </a:lnTo>
                  <a:lnTo>
                    <a:pt x="70328" y="1585"/>
                  </a:lnTo>
                  <a:lnTo>
                    <a:pt x="65754" y="0"/>
                  </a:lnTo>
                  <a:lnTo>
                    <a:pt x="52205" y="3883"/>
                  </a:lnTo>
                  <a:lnTo>
                    <a:pt x="32806" y="13509"/>
                  </a:lnTo>
                  <a:lnTo>
                    <a:pt x="18506" y="44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627">
              <a:extLst>
                <a:ext uri="{FF2B5EF4-FFF2-40B4-BE49-F238E27FC236}">
                  <a16:creationId xmlns:a16="http://schemas.microsoft.com/office/drawing/2014/main" id="{03BA0EE4-18EF-D3D5-30E2-0900BCB2143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85750" y="14478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41757" y="883"/>
                  </a:lnTo>
                  <a:lnTo>
                    <a:pt x="88258" y="1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628">
              <a:extLst>
                <a:ext uri="{FF2B5EF4-FFF2-40B4-BE49-F238E27FC236}">
                  <a16:creationId xmlns:a16="http://schemas.microsoft.com/office/drawing/2014/main" id="{A1DB7166-CDE3-66A7-51D0-A2E8F88EC4C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8150" y="1287315"/>
              <a:ext cx="19051" cy="284311"/>
            </a:xfrm>
            <a:custGeom>
              <a:avLst/>
              <a:gdLst/>
              <a:ahLst/>
              <a:cxnLst/>
              <a:rect l="0" t="0" r="0" b="0"/>
              <a:pathLst>
                <a:path w="19051" h="284311">
                  <a:moveTo>
                    <a:pt x="0" y="17610"/>
                  </a:moveTo>
                  <a:lnTo>
                    <a:pt x="0" y="17610"/>
                  </a:lnTo>
                  <a:lnTo>
                    <a:pt x="0" y="0"/>
                  </a:lnTo>
                  <a:lnTo>
                    <a:pt x="6546" y="22716"/>
                  </a:lnTo>
                  <a:lnTo>
                    <a:pt x="7584" y="53930"/>
                  </a:lnTo>
                  <a:lnTo>
                    <a:pt x="1208" y="98044"/>
                  </a:lnTo>
                  <a:lnTo>
                    <a:pt x="6784" y="144780"/>
                  </a:lnTo>
                  <a:lnTo>
                    <a:pt x="8984" y="183332"/>
                  </a:lnTo>
                  <a:lnTo>
                    <a:pt x="14475" y="226029"/>
                  </a:lnTo>
                  <a:lnTo>
                    <a:pt x="19050" y="28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629">
              <a:extLst>
                <a:ext uri="{FF2B5EF4-FFF2-40B4-BE49-F238E27FC236}">
                  <a16:creationId xmlns:a16="http://schemas.microsoft.com/office/drawing/2014/main" id="{1D7099E1-F23A-5918-117A-05A7DC3223C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4325" y="1276384"/>
              <a:ext cx="9526" cy="295242"/>
            </a:xfrm>
            <a:custGeom>
              <a:avLst/>
              <a:gdLst/>
              <a:ahLst/>
              <a:cxnLst/>
              <a:rect l="0" t="0" r="0" b="0"/>
              <a:pathLst>
                <a:path w="9526" h="295242">
                  <a:moveTo>
                    <a:pt x="9525" y="9491"/>
                  </a:moveTo>
                  <a:lnTo>
                    <a:pt x="9525" y="9491"/>
                  </a:lnTo>
                  <a:lnTo>
                    <a:pt x="9525" y="0"/>
                  </a:lnTo>
                  <a:lnTo>
                    <a:pt x="8467" y="39028"/>
                  </a:lnTo>
                  <a:lnTo>
                    <a:pt x="2979" y="75275"/>
                  </a:lnTo>
                  <a:lnTo>
                    <a:pt x="883" y="118000"/>
                  </a:lnTo>
                  <a:lnTo>
                    <a:pt x="262" y="158999"/>
                  </a:lnTo>
                  <a:lnTo>
                    <a:pt x="77" y="201015"/>
                  </a:lnTo>
                  <a:lnTo>
                    <a:pt x="10" y="247960"/>
                  </a:lnTo>
                  <a:lnTo>
                    <a:pt x="0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11.4.1 (cont.)</a:t>
            </a:r>
          </a:p>
        </p:txBody>
      </p:sp>
      <p:sp>
        <p:nvSpPr>
          <p:cNvPr id="3" name="SMARTInkShape-1630">
            <a:extLst>
              <a:ext uri="{FF2B5EF4-FFF2-40B4-BE49-F238E27FC236}">
                <a16:creationId xmlns:a16="http://schemas.microsoft.com/office/drawing/2014/main" id="{74A21D09-B52D-E410-767B-5172B04AB64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14625" y="3352800"/>
            <a:ext cx="2800351" cy="28576"/>
          </a:xfrm>
          <a:custGeom>
            <a:avLst/>
            <a:gdLst/>
            <a:ahLst/>
            <a:cxnLst/>
            <a:rect l="0" t="0" r="0" b="0"/>
            <a:pathLst>
              <a:path w="2800351" h="28576">
                <a:moveTo>
                  <a:pt x="0" y="19050"/>
                </a:moveTo>
                <a:lnTo>
                  <a:pt x="0" y="19050"/>
                </a:lnTo>
                <a:lnTo>
                  <a:pt x="0" y="13993"/>
                </a:lnTo>
                <a:lnTo>
                  <a:pt x="1058" y="12504"/>
                </a:lnTo>
                <a:lnTo>
                  <a:pt x="2822" y="11511"/>
                </a:lnTo>
                <a:lnTo>
                  <a:pt x="13257" y="9918"/>
                </a:lnTo>
                <a:lnTo>
                  <a:pt x="57420" y="9540"/>
                </a:lnTo>
                <a:lnTo>
                  <a:pt x="79102" y="6707"/>
                </a:lnTo>
                <a:lnTo>
                  <a:pt x="119930" y="1325"/>
                </a:lnTo>
                <a:lnTo>
                  <a:pt x="161155" y="262"/>
                </a:lnTo>
                <a:lnTo>
                  <a:pt x="202695" y="52"/>
                </a:lnTo>
                <a:lnTo>
                  <a:pt x="241240" y="10"/>
                </a:lnTo>
                <a:lnTo>
                  <a:pt x="285503" y="2"/>
                </a:lnTo>
                <a:lnTo>
                  <a:pt x="325658" y="0"/>
                </a:lnTo>
                <a:lnTo>
                  <a:pt x="366865" y="0"/>
                </a:lnTo>
                <a:lnTo>
                  <a:pt x="413045" y="0"/>
                </a:lnTo>
                <a:lnTo>
                  <a:pt x="451525" y="2822"/>
                </a:lnTo>
                <a:lnTo>
                  <a:pt x="496441" y="7539"/>
                </a:lnTo>
                <a:lnTo>
                  <a:pt x="537619" y="8936"/>
                </a:lnTo>
                <a:lnTo>
                  <a:pt x="569928" y="6528"/>
                </a:lnTo>
                <a:lnTo>
                  <a:pt x="588793" y="3960"/>
                </a:lnTo>
                <a:lnTo>
                  <a:pt x="629439" y="8112"/>
                </a:lnTo>
                <a:lnTo>
                  <a:pt x="661809" y="8897"/>
                </a:lnTo>
                <a:lnTo>
                  <a:pt x="697362" y="9246"/>
                </a:lnTo>
                <a:lnTo>
                  <a:pt x="734330" y="6579"/>
                </a:lnTo>
                <a:lnTo>
                  <a:pt x="769811" y="2923"/>
                </a:lnTo>
                <a:lnTo>
                  <a:pt x="816761" y="866"/>
                </a:lnTo>
                <a:lnTo>
                  <a:pt x="855482" y="385"/>
                </a:lnTo>
                <a:lnTo>
                  <a:pt x="897387" y="171"/>
                </a:lnTo>
                <a:lnTo>
                  <a:pt x="937530" y="76"/>
                </a:lnTo>
                <a:lnTo>
                  <a:pt x="969483" y="34"/>
                </a:lnTo>
                <a:lnTo>
                  <a:pt x="1006262" y="15"/>
                </a:lnTo>
                <a:lnTo>
                  <a:pt x="1048361" y="7"/>
                </a:lnTo>
                <a:lnTo>
                  <a:pt x="1095294" y="3"/>
                </a:lnTo>
                <a:lnTo>
                  <a:pt x="1138730" y="1"/>
                </a:lnTo>
                <a:lnTo>
                  <a:pt x="1177086" y="0"/>
                </a:lnTo>
                <a:lnTo>
                  <a:pt x="1208244" y="0"/>
                </a:lnTo>
                <a:lnTo>
                  <a:pt x="1244669" y="0"/>
                </a:lnTo>
                <a:lnTo>
                  <a:pt x="1285553" y="0"/>
                </a:lnTo>
                <a:lnTo>
                  <a:pt x="1328419" y="0"/>
                </a:lnTo>
                <a:lnTo>
                  <a:pt x="1372163" y="0"/>
                </a:lnTo>
                <a:lnTo>
                  <a:pt x="1413125" y="1058"/>
                </a:lnTo>
                <a:lnTo>
                  <a:pt x="1445442" y="5057"/>
                </a:lnTo>
                <a:lnTo>
                  <a:pt x="1482382" y="7539"/>
                </a:lnTo>
                <a:lnTo>
                  <a:pt x="1523495" y="8642"/>
                </a:lnTo>
                <a:lnTo>
                  <a:pt x="1566461" y="9132"/>
                </a:lnTo>
                <a:lnTo>
                  <a:pt x="1601786" y="9350"/>
                </a:lnTo>
                <a:lnTo>
                  <a:pt x="1645473" y="12295"/>
                </a:lnTo>
                <a:lnTo>
                  <a:pt x="1685228" y="17049"/>
                </a:lnTo>
                <a:lnTo>
                  <a:pt x="1723819" y="18457"/>
                </a:lnTo>
                <a:lnTo>
                  <a:pt x="1762063" y="18874"/>
                </a:lnTo>
                <a:lnTo>
                  <a:pt x="1803029" y="18998"/>
                </a:lnTo>
                <a:lnTo>
                  <a:pt x="1845858" y="19035"/>
                </a:lnTo>
                <a:lnTo>
                  <a:pt x="1888182" y="19045"/>
                </a:lnTo>
                <a:lnTo>
                  <a:pt x="1934237" y="19049"/>
                </a:lnTo>
                <a:lnTo>
                  <a:pt x="1981396" y="19050"/>
                </a:lnTo>
                <a:lnTo>
                  <a:pt x="2028883" y="19050"/>
                </a:lnTo>
                <a:lnTo>
                  <a:pt x="2076467" y="19050"/>
                </a:lnTo>
                <a:lnTo>
                  <a:pt x="2124080" y="19050"/>
                </a:lnTo>
                <a:lnTo>
                  <a:pt x="2171701" y="19050"/>
                </a:lnTo>
                <a:lnTo>
                  <a:pt x="2219325" y="21872"/>
                </a:lnTo>
                <a:lnTo>
                  <a:pt x="2252133" y="25596"/>
                </a:lnTo>
                <a:lnTo>
                  <a:pt x="2287881" y="27251"/>
                </a:lnTo>
                <a:lnTo>
                  <a:pt x="2322114" y="27986"/>
                </a:lnTo>
                <a:lnTo>
                  <a:pt x="2354967" y="28313"/>
                </a:lnTo>
                <a:lnTo>
                  <a:pt x="2387207" y="28458"/>
                </a:lnTo>
                <a:lnTo>
                  <a:pt x="2419175" y="28523"/>
                </a:lnTo>
                <a:lnTo>
                  <a:pt x="2451022" y="28552"/>
                </a:lnTo>
                <a:lnTo>
                  <a:pt x="2482816" y="28565"/>
                </a:lnTo>
                <a:lnTo>
                  <a:pt x="2514584" y="28570"/>
                </a:lnTo>
                <a:lnTo>
                  <a:pt x="2559398" y="28574"/>
                </a:lnTo>
                <a:lnTo>
                  <a:pt x="2599487" y="28575"/>
                </a:lnTo>
                <a:lnTo>
                  <a:pt x="2638177" y="28575"/>
                </a:lnTo>
                <a:lnTo>
                  <a:pt x="2676452" y="28575"/>
                </a:lnTo>
                <a:lnTo>
                  <a:pt x="2720248" y="28575"/>
                </a:lnTo>
                <a:lnTo>
                  <a:pt x="2800350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268">
            <a:extLst>
              <a:ext uri="{FF2B5EF4-FFF2-40B4-BE49-F238E27FC236}">
                <a16:creationId xmlns:a16="http://schemas.microsoft.com/office/drawing/2014/main" id="{B01BEB47-108D-D2A0-04A6-A85EE7D6D461}"/>
              </a:ext>
            </a:extLst>
          </p:cNvPr>
          <p:cNvGrpSpPr/>
          <p:nvPr/>
        </p:nvGrpSpPr>
        <p:grpSpPr>
          <a:xfrm>
            <a:off x="2705100" y="1695499"/>
            <a:ext cx="3151485" cy="2047827"/>
            <a:chOff x="2705100" y="1695499"/>
            <a:chExt cx="3151485" cy="2047827"/>
          </a:xfrm>
        </p:grpSpPr>
        <p:sp>
          <p:nvSpPr>
            <p:cNvPr id="4" name="SMARTInkShape-1631">
              <a:extLst>
                <a:ext uri="{FF2B5EF4-FFF2-40B4-BE49-F238E27FC236}">
                  <a16:creationId xmlns:a16="http://schemas.microsoft.com/office/drawing/2014/main" id="{18A3AA4D-8E55-578E-0911-7F71872A41A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05100" y="1695499"/>
              <a:ext cx="2886076" cy="1485852"/>
            </a:xfrm>
            <a:custGeom>
              <a:avLst/>
              <a:gdLst/>
              <a:ahLst/>
              <a:cxnLst/>
              <a:rect l="0" t="0" r="0" b="0"/>
              <a:pathLst>
                <a:path w="2886076" h="1485852">
                  <a:moveTo>
                    <a:pt x="0" y="1485851"/>
                  </a:moveTo>
                  <a:lnTo>
                    <a:pt x="0" y="1485851"/>
                  </a:lnTo>
                  <a:lnTo>
                    <a:pt x="45414" y="1485851"/>
                  </a:lnTo>
                  <a:lnTo>
                    <a:pt x="70040" y="1484793"/>
                  </a:lnTo>
                  <a:lnTo>
                    <a:pt x="115571" y="1469605"/>
                  </a:lnTo>
                  <a:lnTo>
                    <a:pt x="157036" y="1454052"/>
                  </a:lnTo>
                  <a:lnTo>
                    <a:pt x="200636" y="1427858"/>
                  </a:lnTo>
                  <a:lnTo>
                    <a:pt x="246867" y="1390527"/>
                  </a:lnTo>
                  <a:lnTo>
                    <a:pt x="292054" y="1354348"/>
                  </a:lnTo>
                  <a:lnTo>
                    <a:pt x="335489" y="1312207"/>
                  </a:lnTo>
                  <a:lnTo>
                    <a:pt x="372063" y="1272886"/>
                  </a:lnTo>
                  <a:lnTo>
                    <a:pt x="409849" y="1228226"/>
                  </a:lnTo>
                  <a:lnTo>
                    <a:pt x="445107" y="1184579"/>
                  </a:lnTo>
                  <a:lnTo>
                    <a:pt x="466670" y="1160224"/>
                  </a:lnTo>
                  <a:lnTo>
                    <a:pt x="493163" y="1114142"/>
                  </a:lnTo>
                  <a:lnTo>
                    <a:pt x="521189" y="1081798"/>
                  </a:lnTo>
                  <a:lnTo>
                    <a:pt x="538249" y="1056040"/>
                  </a:lnTo>
                  <a:lnTo>
                    <a:pt x="573001" y="1011561"/>
                  </a:lnTo>
                  <a:lnTo>
                    <a:pt x="598143" y="973301"/>
                  </a:lnTo>
                  <a:lnTo>
                    <a:pt x="616000" y="933757"/>
                  </a:lnTo>
                  <a:lnTo>
                    <a:pt x="638066" y="889374"/>
                  </a:lnTo>
                  <a:lnTo>
                    <a:pt x="664397" y="841839"/>
                  </a:lnTo>
                  <a:lnTo>
                    <a:pt x="689137" y="799721"/>
                  </a:lnTo>
                  <a:lnTo>
                    <a:pt x="715690" y="754434"/>
                  </a:lnTo>
                  <a:lnTo>
                    <a:pt x="730941" y="715820"/>
                  </a:lnTo>
                  <a:lnTo>
                    <a:pt x="753239" y="673699"/>
                  </a:lnTo>
                  <a:lnTo>
                    <a:pt x="776721" y="632031"/>
                  </a:lnTo>
                  <a:lnTo>
                    <a:pt x="793169" y="591492"/>
                  </a:lnTo>
                  <a:lnTo>
                    <a:pt x="815062" y="549553"/>
                  </a:lnTo>
                  <a:lnTo>
                    <a:pt x="836787" y="504401"/>
                  </a:lnTo>
                  <a:lnTo>
                    <a:pt x="864185" y="457102"/>
                  </a:lnTo>
                  <a:lnTo>
                    <a:pt x="883367" y="416065"/>
                  </a:lnTo>
                  <a:lnTo>
                    <a:pt x="906681" y="371033"/>
                  </a:lnTo>
                  <a:lnTo>
                    <a:pt x="931284" y="323749"/>
                  </a:lnTo>
                  <a:lnTo>
                    <a:pt x="952310" y="281724"/>
                  </a:lnTo>
                  <a:lnTo>
                    <a:pt x="968350" y="239669"/>
                  </a:lnTo>
                  <a:lnTo>
                    <a:pt x="983892" y="217773"/>
                  </a:lnTo>
                  <a:lnTo>
                    <a:pt x="1005592" y="187111"/>
                  </a:lnTo>
                  <a:lnTo>
                    <a:pt x="1031993" y="142616"/>
                  </a:lnTo>
                  <a:lnTo>
                    <a:pt x="1045785" y="121479"/>
                  </a:lnTo>
                  <a:lnTo>
                    <a:pt x="1086317" y="83636"/>
                  </a:lnTo>
                  <a:lnTo>
                    <a:pt x="1093750" y="72137"/>
                  </a:lnTo>
                  <a:lnTo>
                    <a:pt x="1122055" y="51871"/>
                  </a:lnTo>
                  <a:lnTo>
                    <a:pt x="1164464" y="31497"/>
                  </a:lnTo>
                  <a:lnTo>
                    <a:pt x="1206903" y="6293"/>
                  </a:lnTo>
                  <a:lnTo>
                    <a:pt x="1225669" y="1830"/>
                  </a:lnTo>
                  <a:lnTo>
                    <a:pt x="1271862" y="116"/>
                  </a:lnTo>
                  <a:lnTo>
                    <a:pt x="1291836" y="0"/>
                  </a:lnTo>
                  <a:lnTo>
                    <a:pt x="1338492" y="16357"/>
                  </a:lnTo>
                  <a:lnTo>
                    <a:pt x="1358497" y="23274"/>
                  </a:lnTo>
                  <a:lnTo>
                    <a:pt x="1404968" y="51839"/>
                  </a:lnTo>
                  <a:lnTo>
                    <a:pt x="1448431" y="78829"/>
                  </a:lnTo>
                  <a:lnTo>
                    <a:pt x="1490451" y="102949"/>
                  </a:lnTo>
                  <a:lnTo>
                    <a:pt x="1534125" y="133485"/>
                  </a:lnTo>
                  <a:lnTo>
                    <a:pt x="1575741" y="165075"/>
                  </a:lnTo>
                  <a:lnTo>
                    <a:pt x="1617868" y="193278"/>
                  </a:lnTo>
                  <a:lnTo>
                    <a:pt x="1659089" y="230844"/>
                  </a:lnTo>
                  <a:lnTo>
                    <a:pt x="1703987" y="275236"/>
                  </a:lnTo>
                  <a:lnTo>
                    <a:pt x="1749697" y="320899"/>
                  </a:lnTo>
                  <a:lnTo>
                    <a:pt x="1781425" y="360230"/>
                  </a:lnTo>
                  <a:lnTo>
                    <a:pt x="1815714" y="404249"/>
                  </a:lnTo>
                  <a:lnTo>
                    <a:pt x="1849028" y="446544"/>
                  </a:lnTo>
                  <a:lnTo>
                    <a:pt x="1876774" y="483171"/>
                  </a:lnTo>
                  <a:lnTo>
                    <a:pt x="1908949" y="527829"/>
                  </a:lnTo>
                  <a:lnTo>
                    <a:pt x="1937270" y="569861"/>
                  </a:lnTo>
                  <a:lnTo>
                    <a:pt x="1954896" y="587090"/>
                  </a:lnTo>
                  <a:lnTo>
                    <a:pt x="1985271" y="631058"/>
                  </a:lnTo>
                  <a:lnTo>
                    <a:pt x="2021299" y="673545"/>
                  </a:lnTo>
                  <a:lnTo>
                    <a:pt x="2058311" y="719883"/>
                  </a:lnTo>
                  <a:lnTo>
                    <a:pt x="2089213" y="766138"/>
                  </a:lnTo>
                  <a:lnTo>
                    <a:pt x="2112160" y="811864"/>
                  </a:lnTo>
                  <a:lnTo>
                    <a:pt x="2141160" y="852890"/>
                  </a:lnTo>
                  <a:lnTo>
                    <a:pt x="2173193" y="896958"/>
                  </a:lnTo>
                  <a:lnTo>
                    <a:pt x="2199982" y="936315"/>
                  </a:lnTo>
                  <a:lnTo>
                    <a:pt x="2236768" y="981410"/>
                  </a:lnTo>
                  <a:lnTo>
                    <a:pt x="2268855" y="1027643"/>
                  </a:lnTo>
                  <a:lnTo>
                    <a:pt x="2293646" y="1068082"/>
                  </a:lnTo>
                  <a:lnTo>
                    <a:pt x="2331810" y="1107013"/>
                  </a:lnTo>
                  <a:lnTo>
                    <a:pt x="2364026" y="1147113"/>
                  </a:lnTo>
                  <a:lnTo>
                    <a:pt x="2404429" y="1194424"/>
                  </a:lnTo>
                  <a:lnTo>
                    <a:pt x="2449256" y="1239520"/>
                  </a:lnTo>
                  <a:lnTo>
                    <a:pt x="2495726" y="1286002"/>
                  </a:lnTo>
                  <a:lnTo>
                    <a:pt x="2507270" y="1296488"/>
                  </a:lnTo>
                  <a:lnTo>
                    <a:pt x="2549920" y="1331064"/>
                  </a:lnTo>
                  <a:lnTo>
                    <a:pt x="2597518" y="1369348"/>
                  </a:lnTo>
                  <a:lnTo>
                    <a:pt x="2644481" y="1405392"/>
                  </a:lnTo>
                  <a:lnTo>
                    <a:pt x="2657417" y="1411632"/>
                  </a:lnTo>
                  <a:lnTo>
                    <a:pt x="2671495" y="1423791"/>
                  </a:lnTo>
                  <a:lnTo>
                    <a:pt x="2679934" y="1426519"/>
                  </a:lnTo>
                  <a:lnTo>
                    <a:pt x="2707655" y="1433326"/>
                  </a:lnTo>
                  <a:lnTo>
                    <a:pt x="2737984" y="1445120"/>
                  </a:lnTo>
                  <a:lnTo>
                    <a:pt x="2760704" y="1449794"/>
                  </a:lnTo>
                  <a:lnTo>
                    <a:pt x="2783664" y="1455058"/>
                  </a:lnTo>
                  <a:lnTo>
                    <a:pt x="2807754" y="1459441"/>
                  </a:lnTo>
                  <a:lnTo>
                    <a:pt x="2828297" y="1464620"/>
                  </a:lnTo>
                  <a:lnTo>
                    <a:pt x="2859534" y="1467572"/>
                  </a:lnTo>
                  <a:lnTo>
                    <a:pt x="2886075" y="147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32">
              <a:extLst>
                <a:ext uri="{FF2B5EF4-FFF2-40B4-BE49-F238E27FC236}">
                  <a16:creationId xmlns:a16="http://schemas.microsoft.com/office/drawing/2014/main" id="{19C99AA9-71BE-0904-BDF9-30896475AAC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324475" y="3105196"/>
              <a:ext cx="19051" cy="295230"/>
            </a:xfrm>
            <a:custGeom>
              <a:avLst/>
              <a:gdLst/>
              <a:ahLst/>
              <a:cxnLst/>
              <a:rect l="0" t="0" r="0" b="0"/>
              <a:pathLst>
                <a:path w="19051" h="295230">
                  <a:moveTo>
                    <a:pt x="0" y="28529"/>
                  </a:moveTo>
                  <a:lnTo>
                    <a:pt x="0" y="28529"/>
                  </a:lnTo>
                  <a:lnTo>
                    <a:pt x="0" y="0"/>
                  </a:lnTo>
                  <a:lnTo>
                    <a:pt x="0" y="46600"/>
                  </a:lnTo>
                  <a:lnTo>
                    <a:pt x="2822" y="85485"/>
                  </a:lnTo>
                  <a:lnTo>
                    <a:pt x="8201" y="123741"/>
                  </a:lnTo>
                  <a:lnTo>
                    <a:pt x="9263" y="167359"/>
                  </a:lnTo>
                  <a:lnTo>
                    <a:pt x="9502" y="213103"/>
                  </a:lnTo>
                  <a:lnTo>
                    <a:pt x="9525" y="259330"/>
                  </a:lnTo>
                  <a:lnTo>
                    <a:pt x="12347" y="266221"/>
                  </a:lnTo>
                  <a:lnTo>
                    <a:pt x="16070" y="272811"/>
                  </a:lnTo>
                  <a:lnTo>
                    <a:pt x="18788" y="285491"/>
                  </a:lnTo>
                  <a:lnTo>
                    <a:pt x="19016" y="293737"/>
                  </a:lnTo>
                  <a:lnTo>
                    <a:pt x="17969" y="294234"/>
                  </a:lnTo>
                  <a:lnTo>
                    <a:pt x="10846" y="295098"/>
                  </a:lnTo>
                  <a:lnTo>
                    <a:pt x="19050" y="295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33">
              <a:extLst>
                <a:ext uri="{FF2B5EF4-FFF2-40B4-BE49-F238E27FC236}">
                  <a16:creationId xmlns:a16="http://schemas.microsoft.com/office/drawing/2014/main" id="{0D83617C-F6A6-44FB-BFB3-D637810DB86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200650" y="3554265"/>
              <a:ext cx="174959" cy="178539"/>
            </a:xfrm>
            <a:custGeom>
              <a:avLst/>
              <a:gdLst/>
              <a:ahLst/>
              <a:cxnLst/>
              <a:rect l="0" t="0" r="0" b="0"/>
              <a:pathLst>
                <a:path w="174959" h="178539">
                  <a:moveTo>
                    <a:pt x="57150" y="17610"/>
                  </a:moveTo>
                  <a:lnTo>
                    <a:pt x="57150" y="17610"/>
                  </a:lnTo>
                  <a:lnTo>
                    <a:pt x="62206" y="12553"/>
                  </a:lnTo>
                  <a:lnTo>
                    <a:pt x="67511" y="10071"/>
                  </a:lnTo>
                  <a:lnTo>
                    <a:pt x="105351" y="0"/>
                  </a:lnTo>
                  <a:lnTo>
                    <a:pt x="109392" y="578"/>
                  </a:lnTo>
                  <a:lnTo>
                    <a:pt x="116705" y="4043"/>
                  </a:lnTo>
                  <a:lnTo>
                    <a:pt x="119078" y="8566"/>
                  </a:lnTo>
                  <a:lnTo>
                    <a:pt x="121715" y="22057"/>
                  </a:lnTo>
                  <a:lnTo>
                    <a:pt x="120302" y="29041"/>
                  </a:lnTo>
                  <a:lnTo>
                    <a:pt x="108200" y="48984"/>
                  </a:lnTo>
                  <a:lnTo>
                    <a:pt x="73827" y="85310"/>
                  </a:lnTo>
                  <a:lnTo>
                    <a:pt x="59555" y="92691"/>
                  </a:lnTo>
                  <a:lnTo>
                    <a:pt x="59811" y="93064"/>
                  </a:lnTo>
                  <a:lnTo>
                    <a:pt x="62918" y="93479"/>
                  </a:lnTo>
                  <a:lnTo>
                    <a:pt x="67828" y="90840"/>
                  </a:lnTo>
                  <a:lnTo>
                    <a:pt x="75654" y="86140"/>
                  </a:lnTo>
                  <a:lnTo>
                    <a:pt x="103726" y="77321"/>
                  </a:lnTo>
                  <a:lnTo>
                    <a:pt x="124912" y="75266"/>
                  </a:lnTo>
                  <a:lnTo>
                    <a:pt x="146019" y="79966"/>
                  </a:lnTo>
                  <a:lnTo>
                    <a:pt x="162269" y="88062"/>
                  </a:lnTo>
                  <a:lnTo>
                    <a:pt x="173786" y="102220"/>
                  </a:lnTo>
                  <a:lnTo>
                    <a:pt x="174958" y="116598"/>
                  </a:lnTo>
                  <a:lnTo>
                    <a:pt x="171951" y="131455"/>
                  </a:lnTo>
                  <a:lnTo>
                    <a:pt x="167086" y="141585"/>
                  </a:lnTo>
                  <a:lnTo>
                    <a:pt x="153341" y="153239"/>
                  </a:lnTo>
                  <a:lnTo>
                    <a:pt x="123187" y="165599"/>
                  </a:lnTo>
                  <a:lnTo>
                    <a:pt x="84177" y="174486"/>
                  </a:lnTo>
                  <a:lnTo>
                    <a:pt x="46261" y="178538"/>
                  </a:lnTo>
                  <a:lnTo>
                    <a:pt x="15589" y="178181"/>
                  </a:lnTo>
                  <a:lnTo>
                    <a:pt x="0" y="1700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34">
              <a:extLst>
                <a:ext uri="{FF2B5EF4-FFF2-40B4-BE49-F238E27FC236}">
                  <a16:creationId xmlns:a16="http://schemas.microsoft.com/office/drawing/2014/main" id="{CE3B0EE1-D4B1-F74E-EC10-A112AA385972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429250" y="37147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35">
              <a:extLst>
                <a:ext uri="{FF2B5EF4-FFF2-40B4-BE49-F238E27FC236}">
                  <a16:creationId xmlns:a16="http://schemas.microsoft.com/office/drawing/2014/main" id="{6ABBB1E0-529D-9C3B-274A-E9AF6505C759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24500" y="3600567"/>
              <a:ext cx="113754" cy="142759"/>
            </a:xfrm>
            <a:custGeom>
              <a:avLst/>
              <a:gdLst/>
              <a:ahLst/>
              <a:cxnLst/>
              <a:rect l="0" t="0" r="0" b="0"/>
              <a:pathLst>
                <a:path w="113754" h="142759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6545" y="8350"/>
                  </a:lnTo>
                  <a:lnTo>
                    <a:pt x="7539" y="6586"/>
                  </a:lnTo>
                  <a:lnTo>
                    <a:pt x="9491" y="0"/>
                  </a:lnTo>
                  <a:lnTo>
                    <a:pt x="4457" y="4974"/>
                  </a:lnTo>
                  <a:lnTo>
                    <a:pt x="1981" y="13082"/>
                  </a:lnTo>
                  <a:lnTo>
                    <a:pt x="391" y="35534"/>
                  </a:lnTo>
                  <a:lnTo>
                    <a:pt x="5172" y="54073"/>
                  </a:lnTo>
                  <a:lnTo>
                    <a:pt x="13293" y="67916"/>
                  </a:lnTo>
                  <a:lnTo>
                    <a:pt x="24958" y="72453"/>
                  </a:lnTo>
                  <a:lnTo>
                    <a:pt x="39667" y="73411"/>
                  </a:lnTo>
                  <a:lnTo>
                    <a:pt x="83660" y="66656"/>
                  </a:lnTo>
                  <a:lnTo>
                    <a:pt x="92921" y="60031"/>
                  </a:lnTo>
                  <a:lnTo>
                    <a:pt x="98801" y="58365"/>
                  </a:lnTo>
                  <a:lnTo>
                    <a:pt x="101851" y="58980"/>
                  </a:lnTo>
                  <a:lnTo>
                    <a:pt x="112452" y="65351"/>
                  </a:lnTo>
                  <a:lnTo>
                    <a:pt x="113753" y="76313"/>
                  </a:lnTo>
                  <a:lnTo>
                    <a:pt x="108412" y="87121"/>
                  </a:lnTo>
                  <a:lnTo>
                    <a:pt x="77706" y="121946"/>
                  </a:lnTo>
                  <a:lnTo>
                    <a:pt x="68755" y="128216"/>
                  </a:lnTo>
                  <a:lnTo>
                    <a:pt x="57766" y="134569"/>
                  </a:lnTo>
                  <a:lnTo>
                    <a:pt x="47625" y="14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36">
              <a:extLst>
                <a:ext uri="{FF2B5EF4-FFF2-40B4-BE49-F238E27FC236}">
                  <a16:creationId xmlns:a16="http://schemas.microsoft.com/office/drawing/2014/main" id="{B94343E0-D869-7DDA-9E6B-2D19DF18236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43550" y="3573431"/>
              <a:ext cx="95251" cy="27020"/>
            </a:xfrm>
            <a:custGeom>
              <a:avLst/>
              <a:gdLst/>
              <a:ahLst/>
              <a:cxnLst/>
              <a:rect l="0" t="0" r="0" b="0"/>
              <a:pathLst>
                <a:path w="95251" h="27020">
                  <a:moveTo>
                    <a:pt x="0" y="27019"/>
                  </a:moveTo>
                  <a:lnTo>
                    <a:pt x="0" y="27019"/>
                  </a:lnTo>
                  <a:lnTo>
                    <a:pt x="5056" y="16906"/>
                  </a:lnTo>
                  <a:lnTo>
                    <a:pt x="8662" y="13927"/>
                  </a:lnTo>
                  <a:lnTo>
                    <a:pt x="36269" y="1946"/>
                  </a:lnTo>
                  <a:lnTo>
                    <a:pt x="51045" y="0"/>
                  </a:lnTo>
                  <a:lnTo>
                    <a:pt x="95250" y="7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37">
              <a:extLst>
                <a:ext uri="{FF2B5EF4-FFF2-40B4-BE49-F238E27FC236}">
                  <a16:creationId xmlns:a16="http://schemas.microsoft.com/office/drawing/2014/main" id="{85C3FDCA-BA92-0569-B176-0B614DD8AF9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17963" y="3554265"/>
              <a:ext cx="138622" cy="178002"/>
            </a:xfrm>
            <a:custGeom>
              <a:avLst/>
              <a:gdLst/>
              <a:ahLst/>
              <a:cxnLst/>
              <a:rect l="0" t="0" r="0" b="0"/>
              <a:pathLst>
                <a:path w="138622" h="178002">
                  <a:moveTo>
                    <a:pt x="54187" y="17610"/>
                  </a:moveTo>
                  <a:lnTo>
                    <a:pt x="54187" y="17610"/>
                  </a:lnTo>
                  <a:lnTo>
                    <a:pt x="72087" y="10071"/>
                  </a:lnTo>
                  <a:lnTo>
                    <a:pt x="75646" y="9409"/>
                  </a:lnTo>
                  <a:lnTo>
                    <a:pt x="76959" y="7909"/>
                  </a:lnTo>
                  <a:lnTo>
                    <a:pt x="76777" y="5851"/>
                  </a:lnTo>
                  <a:lnTo>
                    <a:pt x="75597" y="3421"/>
                  </a:lnTo>
                  <a:lnTo>
                    <a:pt x="73752" y="1801"/>
                  </a:lnTo>
                  <a:lnTo>
                    <a:pt x="68880" y="0"/>
                  </a:lnTo>
                  <a:lnTo>
                    <a:pt x="55131" y="4043"/>
                  </a:lnTo>
                  <a:lnTo>
                    <a:pt x="42707" y="11944"/>
                  </a:lnTo>
                  <a:lnTo>
                    <a:pt x="14343" y="38571"/>
                  </a:lnTo>
                  <a:lnTo>
                    <a:pt x="12808" y="43225"/>
                  </a:lnTo>
                  <a:lnTo>
                    <a:pt x="13924" y="54042"/>
                  </a:lnTo>
                  <a:lnTo>
                    <a:pt x="17948" y="63082"/>
                  </a:lnTo>
                  <a:lnTo>
                    <a:pt x="20502" y="66975"/>
                  </a:lnTo>
                  <a:lnTo>
                    <a:pt x="66374" y="103318"/>
                  </a:lnTo>
                  <a:lnTo>
                    <a:pt x="84581" y="116032"/>
                  </a:lnTo>
                  <a:lnTo>
                    <a:pt x="95060" y="130615"/>
                  </a:lnTo>
                  <a:lnTo>
                    <a:pt x="99811" y="148342"/>
                  </a:lnTo>
                  <a:lnTo>
                    <a:pt x="101220" y="161943"/>
                  </a:lnTo>
                  <a:lnTo>
                    <a:pt x="100359" y="164632"/>
                  </a:lnTo>
                  <a:lnTo>
                    <a:pt x="98726" y="166425"/>
                  </a:lnTo>
                  <a:lnTo>
                    <a:pt x="78390" y="174358"/>
                  </a:lnTo>
                  <a:lnTo>
                    <a:pt x="52892" y="178001"/>
                  </a:lnTo>
                  <a:lnTo>
                    <a:pt x="25229" y="174024"/>
                  </a:lnTo>
                  <a:lnTo>
                    <a:pt x="7036" y="166143"/>
                  </a:lnTo>
                  <a:lnTo>
                    <a:pt x="1481" y="160178"/>
                  </a:lnTo>
                  <a:lnTo>
                    <a:pt x="0" y="157105"/>
                  </a:lnTo>
                  <a:lnTo>
                    <a:pt x="1176" y="148047"/>
                  </a:lnTo>
                  <a:lnTo>
                    <a:pt x="5226" y="138024"/>
                  </a:lnTo>
                  <a:lnTo>
                    <a:pt x="10554" y="130041"/>
                  </a:lnTo>
                  <a:lnTo>
                    <a:pt x="52469" y="105528"/>
                  </a:lnTo>
                  <a:lnTo>
                    <a:pt x="91634" y="83464"/>
                  </a:lnTo>
                  <a:lnTo>
                    <a:pt x="125201" y="58723"/>
                  </a:lnTo>
                  <a:lnTo>
                    <a:pt x="133374" y="48935"/>
                  </a:lnTo>
                  <a:lnTo>
                    <a:pt x="137006" y="39999"/>
                  </a:lnTo>
                  <a:lnTo>
                    <a:pt x="138621" y="28972"/>
                  </a:lnTo>
                  <a:lnTo>
                    <a:pt x="136934" y="24126"/>
                  </a:lnTo>
                  <a:lnTo>
                    <a:pt x="129417" y="15920"/>
                  </a:lnTo>
                  <a:lnTo>
                    <a:pt x="116198" y="11567"/>
                  </a:lnTo>
                  <a:lnTo>
                    <a:pt x="91953" y="8773"/>
                  </a:lnTo>
                  <a:lnTo>
                    <a:pt x="73237" y="17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38">
              <a:extLst>
                <a:ext uri="{FF2B5EF4-FFF2-40B4-BE49-F238E27FC236}">
                  <a16:creationId xmlns:a16="http://schemas.microsoft.com/office/drawing/2014/main" id="{15579712-5189-A6F4-CCEC-BE5E7939E3A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324475" y="3162300"/>
              <a:ext cx="161926" cy="76201"/>
            </a:xfrm>
            <a:custGeom>
              <a:avLst/>
              <a:gdLst/>
              <a:ahLst/>
              <a:cxnLst/>
              <a:rect l="0" t="0" r="0" b="0"/>
              <a:pathLst>
                <a:path w="161926" h="76201">
                  <a:moveTo>
                    <a:pt x="0" y="76200"/>
                  </a:moveTo>
                  <a:lnTo>
                    <a:pt x="0" y="76200"/>
                  </a:lnTo>
                  <a:lnTo>
                    <a:pt x="20723" y="58300"/>
                  </a:lnTo>
                  <a:lnTo>
                    <a:pt x="64835" y="30662"/>
                  </a:lnTo>
                  <a:lnTo>
                    <a:pt x="107435" y="9708"/>
                  </a:lnTo>
                  <a:lnTo>
                    <a:pt x="138344" y="191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39">
              <a:extLst>
                <a:ext uri="{FF2B5EF4-FFF2-40B4-BE49-F238E27FC236}">
                  <a16:creationId xmlns:a16="http://schemas.microsoft.com/office/drawing/2014/main" id="{26CE6372-77E0-7F54-B2A2-0F402AE55BB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381625" y="3219450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20723" y="53492"/>
                  </a:lnTo>
                  <a:lnTo>
                    <a:pt x="33551" y="43882"/>
                  </a:lnTo>
                  <a:lnTo>
                    <a:pt x="77641" y="19203"/>
                  </a:lnTo>
                  <a:lnTo>
                    <a:pt x="106941" y="638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40">
              <a:extLst>
                <a:ext uri="{FF2B5EF4-FFF2-40B4-BE49-F238E27FC236}">
                  <a16:creationId xmlns:a16="http://schemas.microsoft.com/office/drawing/2014/main" id="{A66416A9-DAB7-6CB3-5C49-82BD74920C9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443244" y="3286125"/>
              <a:ext cx="157457" cy="47626"/>
            </a:xfrm>
            <a:custGeom>
              <a:avLst/>
              <a:gdLst/>
              <a:ahLst/>
              <a:cxnLst/>
              <a:rect l="0" t="0" r="0" b="0"/>
              <a:pathLst>
                <a:path w="157457" h="47626">
                  <a:moveTo>
                    <a:pt x="5056" y="47625"/>
                  </a:moveTo>
                  <a:lnTo>
                    <a:pt x="5056" y="47625"/>
                  </a:lnTo>
                  <a:lnTo>
                    <a:pt x="0" y="47625"/>
                  </a:lnTo>
                  <a:lnTo>
                    <a:pt x="627" y="45508"/>
                  </a:lnTo>
                  <a:lnTo>
                    <a:pt x="6968" y="37512"/>
                  </a:lnTo>
                  <a:lnTo>
                    <a:pt x="27495" y="26166"/>
                  </a:lnTo>
                  <a:lnTo>
                    <a:pt x="68363" y="13910"/>
                  </a:lnTo>
                  <a:lnTo>
                    <a:pt x="115907" y="5046"/>
                  </a:lnTo>
                  <a:lnTo>
                    <a:pt x="1574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69">
            <a:extLst>
              <a:ext uri="{FF2B5EF4-FFF2-40B4-BE49-F238E27FC236}">
                <a16:creationId xmlns:a16="http://schemas.microsoft.com/office/drawing/2014/main" id="{1F066220-8A78-D825-9D20-82E0CD321894}"/>
              </a:ext>
            </a:extLst>
          </p:cNvPr>
          <p:cNvGrpSpPr/>
          <p:nvPr/>
        </p:nvGrpSpPr>
        <p:grpSpPr>
          <a:xfrm>
            <a:off x="476250" y="4002217"/>
            <a:ext cx="1733551" cy="503109"/>
            <a:chOff x="476250" y="4002217"/>
            <a:chExt cx="1733551" cy="503109"/>
          </a:xfrm>
        </p:grpSpPr>
        <p:sp>
          <p:nvSpPr>
            <p:cNvPr id="15" name="SMARTInkShape-1641">
              <a:extLst>
                <a:ext uri="{FF2B5EF4-FFF2-40B4-BE49-F238E27FC236}">
                  <a16:creationId xmlns:a16="http://schemas.microsoft.com/office/drawing/2014/main" id="{53F43095-7BB3-766D-DB53-1897CEBA7FF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85775" y="4167707"/>
              <a:ext cx="28574" cy="337619"/>
            </a:xfrm>
            <a:custGeom>
              <a:avLst/>
              <a:gdLst/>
              <a:ahLst/>
              <a:cxnLst/>
              <a:rect l="0" t="0" r="0" b="0"/>
              <a:pathLst>
                <a:path w="28574" h="337619">
                  <a:moveTo>
                    <a:pt x="0" y="42343"/>
                  </a:moveTo>
                  <a:lnTo>
                    <a:pt x="0" y="42343"/>
                  </a:lnTo>
                  <a:lnTo>
                    <a:pt x="5056" y="42343"/>
                  </a:lnTo>
                  <a:lnTo>
                    <a:pt x="10361" y="39521"/>
                  </a:lnTo>
                  <a:lnTo>
                    <a:pt x="22390" y="29086"/>
                  </a:lnTo>
                  <a:lnTo>
                    <a:pt x="25826" y="23045"/>
                  </a:lnTo>
                  <a:lnTo>
                    <a:pt x="28032" y="10544"/>
                  </a:lnTo>
                  <a:lnTo>
                    <a:pt x="28468" y="0"/>
                  </a:lnTo>
                  <a:lnTo>
                    <a:pt x="28566" y="36265"/>
                  </a:lnTo>
                  <a:lnTo>
                    <a:pt x="28571" y="67158"/>
                  </a:lnTo>
                  <a:lnTo>
                    <a:pt x="28573" y="102056"/>
                  </a:lnTo>
                  <a:lnTo>
                    <a:pt x="25752" y="148936"/>
                  </a:lnTo>
                  <a:lnTo>
                    <a:pt x="21036" y="188579"/>
                  </a:lnTo>
                  <a:lnTo>
                    <a:pt x="19638" y="233839"/>
                  </a:lnTo>
                  <a:lnTo>
                    <a:pt x="19224" y="277941"/>
                  </a:lnTo>
                  <a:lnTo>
                    <a:pt x="19084" y="320656"/>
                  </a:lnTo>
                  <a:lnTo>
                    <a:pt x="19050" y="337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42">
              <a:extLst>
                <a:ext uri="{FF2B5EF4-FFF2-40B4-BE49-F238E27FC236}">
                  <a16:creationId xmlns:a16="http://schemas.microsoft.com/office/drawing/2014/main" id="{A472CB4E-A801-72C0-A0D1-00BF9AC8954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76250" y="4126410"/>
              <a:ext cx="154868" cy="159841"/>
            </a:xfrm>
            <a:custGeom>
              <a:avLst/>
              <a:gdLst/>
              <a:ahLst/>
              <a:cxnLst/>
              <a:rect l="0" t="0" r="0" b="0"/>
              <a:pathLst>
                <a:path w="154868" h="159841">
                  <a:moveTo>
                    <a:pt x="0" y="159840"/>
                  </a:moveTo>
                  <a:lnTo>
                    <a:pt x="0" y="159840"/>
                  </a:lnTo>
                  <a:lnTo>
                    <a:pt x="1058" y="143573"/>
                  </a:lnTo>
                  <a:lnTo>
                    <a:pt x="8201" y="101802"/>
                  </a:lnTo>
                  <a:lnTo>
                    <a:pt x="19712" y="62487"/>
                  </a:lnTo>
                  <a:lnTo>
                    <a:pt x="35012" y="25351"/>
                  </a:lnTo>
                  <a:lnTo>
                    <a:pt x="41314" y="16106"/>
                  </a:lnTo>
                  <a:lnTo>
                    <a:pt x="55868" y="4951"/>
                  </a:lnTo>
                  <a:lnTo>
                    <a:pt x="73586" y="0"/>
                  </a:lnTo>
                  <a:lnTo>
                    <a:pt x="97298" y="3589"/>
                  </a:lnTo>
                  <a:lnTo>
                    <a:pt x="124432" y="16412"/>
                  </a:lnTo>
                  <a:lnTo>
                    <a:pt x="137500" y="30477"/>
                  </a:lnTo>
                  <a:lnTo>
                    <a:pt x="154513" y="65378"/>
                  </a:lnTo>
                  <a:lnTo>
                    <a:pt x="154867" y="74640"/>
                  </a:lnTo>
                  <a:lnTo>
                    <a:pt x="149616" y="93399"/>
                  </a:lnTo>
                  <a:lnTo>
                    <a:pt x="137404" y="109497"/>
                  </a:lnTo>
                  <a:lnTo>
                    <a:pt x="121394" y="122649"/>
                  </a:lnTo>
                  <a:lnTo>
                    <a:pt x="82423" y="139715"/>
                  </a:lnTo>
                  <a:lnTo>
                    <a:pt x="39329" y="148221"/>
                  </a:lnTo>
                  <a:lnTo>
                    <a:pt x="19050" y="1503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43">
              <a:extLst>
                <a:ext uri="{FF2B5EF4-FFF2-40B4-BE49-F238E27FC236}">
                  <a16:creationId xmlns:a16="http://schemas.microsoft.com/office/drawing/2014/main" id="{D20723E7-50ED-C53E-593F-C19E118D509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704850" y="421005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8"/>
                  </a:lnTo>
                  <a:lnTo>
                    <a:pt x="33572" y="12328"/>
                  </a:lnTo>
                  <a:lnTo>
                    <a:pt x="71095" y="4123"/>
                  </a:lnTo>
                  <a:lnTo>
                    <a:pt x="113291" y="81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44">
              <a:extLst>
                <a:ext uri="{FF2B5EF4-FFF2-40B4-BE49-F238E27FC236}">
                  <a16:creationId xmlns:a16="http://schemas.microsoft.com/office/drawing/2014/main" id="{2A8A6783-B575-86C8-D218-C34F552A221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42975" y="4152900"/>
              <a:ext cx="161926" cy="128547"/>
            </a:xfrm>
            <a:custGeom>
              <a:avLst/>
              <a:gdLst/>
              <a:ahLst/>
              <a:cxnLst/>
              <a:rect l="0" t="0" r="0" b="0"/>
              <a:pathLst>
                <a:path w="161926" h="128547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2822" y="27739"/>
                  </a:lnTo>
                  <a:lnTo>
                    <a:pt x="5057" y="24843"/>
                  </a:lnTo>
                  <a:lnTo>
                    <a:pt x="6546" y="23970"/>
                  </a:lnTo>
                  <a:lnTo>
                    <a:pt x="7539" y="24447"/>
                  </a:lnTo>
                  <a:lnTo>
                    <a:pt x="8201" y="25823"/>
                  </a:lnTo>
                  <a:lnTo>
                    <a:pt x="12173" y="48935"/>
                  </a:lnTo>
                  <a:lnTo>
                    <a:pt x="31905" y="95296"/>
                  </a:lnTo>
                  <a:lnTo>
                    <a:pt x="45539" y="122541"/>
                  </a:lnTo>
                  <a:lnTo>
                    <a:pt x="55870" y="128546"/>
                  </a:lnTo>
                  <a:lnTo>
                    <a:pt x="67517" y="128393"/>
                  </a:lnTo>
                  <a:lnTo>
                    <a:pt x="73586" y="126870"/>
                  </a:lnTo>
                  <a:lnTo>
                    <a:pt x="92241" y="114614"/>
                  </a:lnTo>
                  <a:lnTo>
                    <a:pt x="106118" y="92521"/>
                  </a:lnTo>
                  <a:lnTo>
                    <a:pt x="126406" y="47266"/>
                  </a:lnTo>
                  <a:lnTo>
                    <a:pt x="148310" y="967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45">
              <a:extLst>
                <a:ext uri="{FF2B5EF4-FFF2-40B4-BE49-F238E27FC236}">
                  <a16:creationId xmlns:a16="http://schemas.microsoft.com/office/drawing/2014/main" id="{3A5D1CDC-E595-DB9C-B448-7B02A411A9A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28645" y="4143527"/>
              <a:ext cx="242956" cy="156077"/>
            </a:xfrm>
            <a:custGeom>
              <a:avLst/>
              <a:gdLst/>
              <a:ahLst/>
              <a:cxnLst/>
              <a:rect l="0" t="0" r="0" b="0"/>
              <a:pathLst>
                <a:path w="242956" h="156077">
                  <a:moveTo>
                    <a:pt x="119130" y="28423"/>
                  </a:moveTo>
                  <a:lnTo>
                    <a:pt x="119130" y="28423"/>
                  </a:lnTo>
                  <a:lnTo>
                    <a:pt x="124187" y="28423"/>
                  </a:lnTo>
                  <a:lnTo>
                    <a:pt x="125676" y="27365"/>
                  </a:lnTo>
                  <a:lnTo>
                    <a:pt x="126669" y="25601"/>
                  </a:lnTo>
                  <a:lnTo>
                    <a:pt x="128538" y="19291"/>
                  </a:lnTo>
                  <a:lnTo>
                    <a:pt x="128620" y="13958"/>
                  </a:lnTo>
                  <a:lnTo>
                    <a:pt x="125817" y="8589"/>
                  </a:lnTo>
                  <a:lnTo>
                    <a:pt x="123588" y="5675"/>
                  </a:lnTo>
                  <a:lnTo>
                    <a:pt x="118289" y="2438"/>
                  </a:lnTo>
                  <a:lnTo>
                    <a:pt x="109231" y="999"/>
                  </a:lnTo>
                  <a:lnTo>
                    <a:pt x="72253" y="0"/>
                  </a:lnTo>
                  <a:lnTo>
                    <a:pt x="63723" y="2737"/>
                  </a:lnTo>
                  <a:lnTo>
                    <a:pt x="39789" y="22649"/>
                  </a:lnTo>
                  <a:lnTo>
                    <a:pt x="16071" y="50894"/>
                  </a:lnTo>
                  <a:lnTo>
                    <a:pt x="9826" y="65221"/>
                  </a:lnTo>
                  <a:lnTo>
                    <a:pt x="0" y="98102"/>
                  </a:lnTo>
                  <a:lnTo>
                    <a:pt x="3987" y="117273"/>
                  </a:lnTo>
                  <a:lnTo>
                    <a:pt x="9041" y="130001"/>
                  </a:lnTo>
                  <a:lnTo>
                    <a:pt x="17638" y="139891"/>
                  </a:lnTo>
                  <a:lnTo>
                    <a:pt x="28514" y="146756"/>
                  </a:lnTo>
                  <a:lnTo>
                    <a:pt x="40403" y="149807"/>
                  </a:lnTo>
                  <a:lnTo>
                    <a:pt x="52743" y="148341"/>
                  </a:lnTo>
                  <a:lnTo>
                    <a:pt x="77912" y="138776"/>
                  </a:lnTo>
                  <a:lnTo>
                    <a:pt x="87758" y="130033"/>
                  </a:lnTo>
                  <a:lnTo>
                    <a:pt x="102703" y="107173"/>
                  </a:lnTo>
                  <a:lnTo>
                    <a:pt x="109425" y="86280"/>
                  </a:lnTo>
                  <a:lnTo>
                    <a:pt x="114608" y="90838"/>
                  </a:lnTo>
                  <a:lnTo>
                    <a:pt x="114298" y="101672"/>
                  </a:lnTo>
                  <a:lnTo>
                    <a:pt x="110532" y="129440"/>
                  </a:lnTo>
                  <a:lnTo>
                    <a:pt x="112839" y="139642"/>
                  </a:lnTo>
                  <a:lnTo>
                    <a:pt x="114936" y="143844"/>
                  </a:lnTo>
                  <a:lnTo>
                    <a:pt x="128555" y="151335"/>
                  </a:lnTo>
                  <a:lnTo>
                    <a:pt x="146602" y="156076"/>
                  </a:lnTo>
                  <a:lnTo>
                    <a:pt x="183902" y="150495"/>
                  </a:lnTo>
                  <a:lnTo>
                    <a:pt x="197236" y="147904"/>
                  </a:lnTo>
                  <a:lnTo>
                    <a:pt x="242955" y="114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46">
              <a:extLst>
                <a:ext uri="{FF2B5EF4-FFF2-40B4-BE49-F238E27FC236}">
                  <a16:creationId xmlns:a16="http://schemas.microsoft.com/office/drawing/2014/main" id="{2D2A2D4A-2318-3E83-E595-38AC4897B31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419879" y="4002217"/>
              <a:ext cx="27922" cy="322134"/>
            </a:xfrm>
            <a:custGeom>
              <a:avLst/>
              <a:gdLst/>
              <a:ahLst/>
              <a:cxnLst/>
              <a:rect l="0" t="0" r="0" b="0"/>
              <a:pathLst>
                <a:path w="27922" h="322134">
                  <a:moveTo>
                    <a:pt x="8871" y="17333"/>
                  </a:moveTo>
                  <a:lnTo>
                    <a:pt x="8871" y="17333"/>
                  </a:lnTo>
                  <a:lnTo>
                    <a:pt x="13928" y="12276"/>
                  </a:lnTo>
                  <a:lnTo>
                    <a:pt x="16410" y="6972"/>
                  </a:lnTo>
                  <a:lnTo>
                    <a:pt x="17072" y="4076"/>
                  </a:lnTo>
                  <a:lnTo>
                    <a:pt x="18572" y="2145"/>
                  </a:lnTo>
                  <a:lnTo>
                    <a:pt x="23060" y="0"/>
                  </a:lnTo>
                  <a:lnTo>
                    <a:pt x="24680" y="2602"/>
                  </a:lnTo>
                  <a:lnTo>
                    <a:pt x="26481" y="13961"/>
                  </a:lnTo>
                  <a:lnTo>
                    <a:pt x="20032" y="55786"/>
                  </a:lnTo>
                  <a:lnTo>
                    <a:pt x="12648" y="96577"/>
                  </a:lnTo>
                  <a:lnTo>
                    <a:pt x="8932" y="132888"/>
                  </a:lnTo>
                  <a:lnTo>
                    <a:pt x="4312" y="164999"/>
                  </a:lnTo>
                  <a:lnTo>
                    <a:pt x="1553" y="197615"/>
                  </a:lnTo>
                  <a:lnTo>
                    <a:pt x="0" y="242906"/>
                  </a:lnTo>
                  <a:lnTo>
                    <a:pt x="2362" y="277492"/>
                  </a:lnTo>
                  <a:lnTo>
                    <a:pt x="8095" y="293826"/>
                  </a:lnTo>
                  <a:lnTo>
                    <a:pt x="27921" y="322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47">
              <a:extLst>
                <a:ext uri="{FF2B5EF4-FFF2-40B4-BE49-F238E27FC236}">
                  <a16:creationId xmlns:a16="http://schemas.microsoft.com/office/drawing/2014/main" id="{FF47089D-AA41-5A48-4321-62EC6C4DCD2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545068" y="4155441"/>
              <a:ext cx="131333" cy="140334"/>
            </a:xfrm>
            <a:custGeom>
              <a:avLst/>
              <a:gdLst/>
              <a:ahLst/>
              <a:cxnLst/>
              <a:rect l="0" t="0" r="0" b="0"/>
              <a:pathLst>
                <a:path w="131333" h="140334">
                  <a:moveTo>
                    <a:pt x="7507" y="64134"/>
                  </a:moveTo>
                  <a:lnTo>
                    <a:pt x="7507" y="64134"/>
                  </a:lnTo>
                  <a:lnTo>
                    <a:pt x="8565" y="48926"/>
                  </a:lnTo>
                  <a:lnTo>
                    <a:pt x="16915" y="17203"/>
                  </a:lnTo>
                  <a:lnTo>
                    <a:pt x="11941" y="21771"/>
                  </a:lnTo>
                  <a:lnTo>
                    <a:pt x="9478" y="26961"/>
                  </a:lnTo>
                  <a:lnTo>
                    <a:pt x="141" y="70605"/>
                  </a:lnTo>
                  <a:lnTo>
                    <a:pt x="0" y="83943"/>
                  </a:lnTo>
                  <a:lnTo>
                    <a:pt x="6975" y="111432"/>
                  </a:lnTo>
                  <a:lnTo>
                    <a:pt x="7152" y="114716"/>
                  </a:lnTo>
                  <a:lnTo>
                    <a:pt x="8329" y="116906"/>
                  </a:lnTo>
                  <a:lnTo>
                    <a:pt x="10171" y="118365"/>
                  </a:lnTo>
                  <a:lnTo>
                    <a:pt x="12458" y="119338"/>
                  </a:lnTo>
                  <a:lnTo>
                    <a:pt x="13983" y="121045"/>
                  </a:lnTo>
                  <a:lnTo>
                    <a:pt x="15677" y="125764"/>
                  </a:lnTo>
                  <a:lnTo>
                    <a:pt x="17187" y="127446"/>
                  </a:lnTo>
                  <a:lnTo>
                    <a:pt x="21687" y="129314"/>
                  </a:lnTo>
                  <a:lnTo>
                    <a:pt x="23310" y="130871"/>
                  </a:lnTo>
                  <a:lnTo>
                    <a:pt x="26129" y="138879"/>
                  </a:lnTo>
                  <a:lnTo>
                    <a:pt x="29189" y="139687"/>
                  </a:lnTo>
                  <a:lnTo>
                    <a:pt x="74188" y="140332"/>
                  </a:lnTo>
                  <a:lnTo>
                    <a:pt x="77361" y="140333"/>
                  </a:lnTo>
                  <a:lnTo>
                    <a:pt x="91940" y="135277"/>
                  </a:lnTo>
                  <a:lnTo>
                    <a:pt x="100771" y="127151"/>
                  </a:lnTo>
                  <a:lnTo>
                    <a:pt x="115065" y="104686"/>
                  </a:lnTo>
                  <a:lnTo>
                    <a:pt x="121534" y="60228"/>
                  </a:lnTo>
                  <a:lnTo>
                    <a:pt x="130332" y="15164"/>
                  </a:lnTo>
                  <a:lnTo>
                    <a:pt x="131200" y="0"/>
                  </a:lnTo>
                  <a:lnTo>
                    <a:pt x="131332" y="6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48">
              <a:extLst>
                <a:ext uri="{FF2B5EF4-FFF2-40B4-BE49-F238E27FC236}">
                  <a16:creationId xmlns:a16="http://schemas.microsoft.com/office/drawing/2014/main" id="{79626656-4A34-B2D1-9F25-D121E049BF0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727695" y="4140021"/>
              <a:ext cx="129681" cy="149792"/>
            </a:xfrm>
            <a:custGeom>
              <a:avLst/>
              <a:gdLst/>
              <a:ahLst/>
              <a:cxnLst/>
              <a:rect l="0" t="0" r="0" b="0"/>
              <a:pathLst>
                <a:path w="129681" h="149792">
                  <a:moveTo>
                    <a:pt x="24905" y="50979"/>
                  </a:moveTo>
                  <a:lnTo>
                    <a:pt x="24905" y="50979"/>
                  </a:lnTo>
                  <a:lnTo>
                    <a:pt x="33106" y="50979"/>
                  </a:lnTo>
                  <a:lnTo>
                    <a:pt x="33547" y="52037"/>
                  </a:lnTo>
                  <a:lnTo>
                    <a:pt x="34038" y="56036"/>
                  </a:lnTo>
                  <a:lnTo>
                    <a:pt x="35227" y="57525"/>
                  </a:lnTo>
                  <a:lnTo>
                    <a:pt x="39370" y="59180"/>
                  </a:lnTo>
                  <a:lnTo>
                    <a:pt x="47653" y="60111"/>
                  </a:lnTo>
                  <a:lnTo>
                    <a:pt x="53713" y="57507"/>
                  </a:lnTo>
                  <a:lnTo>
                    <a:pt x="68718" y="50091"/>
                  </a:lnTo>
                  <a:lnTo>
                    <a:pt x="110295" y="31851"/>
                  </a:lnTo>
                  <a:lnTo>
                    <a:pt x="116757" y="28702"/>
                  </a:lnTo>
                  <a:lnTo>
                    <a:pt x="121064" y="24486"/>
                  </a:lnTo>
                  <a:lnTo>
                    <a:pt x="125851" y="14157"/>
                  </a:lnTo>
                  <a:lnTo>
                    <a:pt x="126069" y="9498"/>
                  </a:lnTo>
                  <a:lnTo>
                    <a:pt x="123489" y="1499"/>
                  </a:lnTo>
                  <a:lnTo>
                    <a:pt x="119203" y="0"/>
                  </a:lnTo>
                  <a:lnTo>
                    <a:pt x="98001" y="2949"/>
                  </a:lnTo>
                  <a:lnTo>
                    <a:pt x="62392" y="16248"/>
                  </a:lnTo>
                  <a:lnTo>
                    <a:pt x="44741" y="28135"/>
                  </a:lnTo>
                  <a:lnTo>
                    <a:pt x="9551" y="70784"/>
                  </a:lnTo>
                  <a:lnTo>
                    <a:pt x="2206" y="89414"/>
                  </a:lnTo>
                  <a:lnTo>
                    <a:pt x="0" y="107219"/>
                  </a:lnTo>
                  <a:lnTo>
                    <a:pt x="2547" y="122188"/>
                  </a:lnTo>
                  <a:lnTo>
                    <a:pt x="10029" y="133075"/>
                  </a:lnTo>
                  <a:lnTo>
                    <a:pt x="32080" y="148687"/>
                  </a:lnTo>
                  <a:lnTo>
                    <a:pt x="47144" y="149791"/>
                  </a:lnTo>
                  <a:lnTo>
                    <a:pt x="86512" y="146698"/>
                  </a:lnTo>
                  <a:lnTo>
                    <a:pt x="129680" y="146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49">
              <a:extLst>
                <a:ext uri="{FF2B5EF4-FFF2-40B4-BE49-F238E27FC236}">
                  <a16:creationId xmlns:a16="http://schemas.microsoft.com/office/drawing/2014/main" id="{0CFD6CC2-1EBD-E13F-E62B-BCC9A0AD89B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076450" y="41529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4" y="18214"/>
                  </a:lnTo>
                  <a:lnTo>
                    <a:pt x="31572" y="618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50">
              <a:extLst>
                <a:ext uri="{FF2B5EF4-FFF2-40B4-BE49-F238E27FC236}">
                  <a16:creationId xmlns:a16="http://schemas.microsoft.com/office/drawing/2014/main" id="{5BEF8DCD-35C7-FB32-217B-92A62BBA2A3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066925" y="4239018"/>
              <a:ext cx="142876" cy="9133"/>
            </a:xfrm>
            <a:custGeom>
              <a:avLst/>
              <a:gdLst/>
              <a:ahLst/>
              <a:cxnLst/>
              <a:rect l="0" t="0" r="0" b="0"/>
              <a:pathLst>
                <a:path w="142876" h="9133">
                  <a:moveTo>
                    <a:pt x="0" y="9132"/>
                  </a:moveTo>
                  <a:lnTo>
                    <a:pt x="0" y="9132"/>
                  </a:lnTo>
                  <a:lnTo>
                    <a:pt x="15208" y="8074"/>
                  </a:lnTo>
                  <a:lnTo>
                    <a:pt x="44240" y="1593"/>
                  </a:lnTo>
                  <a:lnTo>
                    <a:pt x="90113" y="0"/>
                  </a:lnTo>
                  <a:lnTo>
                    <a:pt x="142875" y="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70">
            <a:extLst>
              <a:ext uri="{FF2B5EF4-FFF2-40B4-BE49-F238E27FC236}">
                <a16:creationId xmlns:a16="http://schemas.microsoft.com/office/drawing/2014/main" id="{CFCA564B-A6C6-32BC-EED7-2599CF06939D}"/>
              </a:ext>
            </a:extLst>
          </p:cNvPr>
          <p:cNvGrpSpPr/>
          <p:nvPr/>
        </p:nvGrpSpPr>
        <p:grpSpPr>
          <a:xfrm>
            <a:off x="2476892" y="3972318"/>
            <a:ext cx="847334" cy="466333"/>
            <a:chOff x="2476892" y="3972318"/>
            <a:chExt cx="847334" cy="466333"/>
          </a:xfrm>
        </p:grpSpPr>
        <p:sp>
          <p:nvSpPr>
            <p:cNvPr id="26" name="SMARTInkShape-1651">
              <a:extLst>
                <a:ext uri="{FF2B5EF4-FFF2-40B4-BE49-F238E27FC236}">
                  <a16:creationId xmlns:a16="http://schemas.microsoft.com/office/drawing/2014/main" id="{C145B2A6-B11B-2723-F28B-2495EF7A9C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476892" y="4126973"/>
              <a:ext cx="9134" cy="283103"/>
            </a:xfrm>
            <a:custGeom>
              <a:avLst/>
              <a:gdLst/>
              <a:ahLst/>
              <a:cxnLst/>
              <a:rect l="0" t="0" r="0" b="0"/>
              <a:pathLst>
                <a:path w="9134" h="283103">
                  <a:moveTo>
                    <a:pt x="9133" y="16402"/>
                  </a:moveTo>
                  <a:lnTo>
                    <a:pt x="9133" y="16402"/>
                  </a:lnTo>
                  <a:lnTo>
                    <a:pt x="932" y="0"/>
                  </a:lnTo>
                  <a:lnTo>
                    <a:pt x="491" y="1234"/>
                  </a:lnTo>
                  <a:lnTo>
                    <a:pt x="0" y="8249"/>
                  </a:lnTo>
                  <a:lnTo>
                    <a:pt x="7844" y="50402"/>
                  </a:lnTo>
                  <a:lnTo>
                    <a:pt x="8751" y="90329"/>
                  </a:lnTo>
                  <a:lnTo>
                    <a:pt x="9020" y="137319"/>
                  </a:lnTo>
                  <a:lnTo>
                    <a:pt x="9100" y="184756"/>
                  </a:lnTo>
                  <a:lnTo>
                    <a:pt x="9127" y="227496"/>
                  </a:lnTo>
                  <a:lnTo>
                    <a:pt x="9133" y="2831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652">
              <a:extLst>
                <a:ext uri="{FF2B5EF4-FFF2-40B4-BE49-F238E27FC236}">
                  <a16:creationId xmlns:a16="http://schemas.microsoft.com/office/drawing/2014/main" id="{BB928061-468A-4090-0E45-E93EDE79E06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505075" y="4126363"/>
              <a:ext cx="118349" cy="121788"/>
            </a:xfrm>
            <a:custGeom>
              <a:avLst/>
              <a:gdLst/>
              <a:ahLst/>
              <a:cxnLst/>
              <a:rect l="0" t="0" r="0" b="0"/>
              <a:pathLst>
                <a:path w="118349" h="121788">
                  <a:moveTo>
                    <a:pt x="0" y="74162"/>
                  </a:moveTo>
                  <a:lnTo>
                    <a:pt x="0" y="74162"/>
                  </a:lnTo>
                  <a:lnTo>
                    <a:pt x="0" y="64049"/>
                  </a:lnTo>
                  <a:lnTo>
                    <a:pt x="5644" y="53440"/>
                  </a:lnTo>
                  <a:lnTo>
                    <a:pt x="31057" y="19687"/>
                  </a:lnTo>
                  <a:lnTo>
                    <a:pt x="54465" y="4840"/>
                  </a:lnTo>
                  <a:lnTo>
                    <a:pt x="78227" y="0"/>
                  </a:lnTo>
                  <a:lnTo>
                    <a:pt x="90506" y="1690"/>
                  </a:lnTo>
                  <a:lnTo>
                    <a:pt x="95262" y="3623"/>
                  </a:lnTo>
                  <a:lnTo>
                    <a:pt x="103369" y="11414"/>
                  </a:lnTo>
                  <a:lnTo>
                    <a:pt x="110500" y="24049"/>
                  </a:lnTo>
                  <a:lnTo>
                    <a:pt x="118348" y="51788"/>
                  </a:lnTo>
                  <a:lnTo>
                    <a:pt x="113736" y="87267"/>
                  </a:lnTo>
                  <a:lnTo>
                    <a:pt x="109463" y="99742"/>
                  </a:lnTo>
                  <a:lnTo>
                    <a:pt x="98392" y="109520"/>
                  </a:lnTo>
                  <a:lnTo>
                    <a:pt x="79953" y="118152"/>
                  </a:lnTo>
                  <a:lnTo>
                    <a:pt x="54129" y="121069"/>
                  </a:lnTo>
                  <a:lnTo>
                    <a:pt x="9525" y="1217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53">
              <a:extLst>
                <a:ext uri="{FF2B5EF4-FFF2-40B4-BE49-F238E27FC236}">
                  <a16:creationId xmlns:a16="http://schemas.microsoft.com/office/drawing/2014/main" id="{C4F1730E-C462-C30B-3169-C0D39F1BDCA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869313" y="3972318"/>
              <a:ext cx="158313" cy="466333"/>
            </a:xfrm>
            <a:custGeom>
              <a:avLst/>
              <a:gdLst/>
              <a:ahLst/>
              <a:cxnLst/>
              <a:rect l="0" t="0" r="0" b="0"/>
              <a:pathLst>
                <a:path w="158313" h="466333">
                  <a:moveTo>
                    <a:pt x="150112" y="9132"/>
                  </a:moveTo>
                  <a:lnTo>
                    <a:pt x="150112" y="9132"/>
                  </a:lnTo>
                  <a:lnTo>
                    <a:pt x="158312" y="931"/>
                  </a:lnTo>
                  <a:lnTo>
                    <a:pt x="157696" y="490"/>
                  </a:lnTo>
                  <a:lnTo>
                    <a:pt x="154188" y="0"/>
                  </a:lnTo>
                  <a:lnTo>
                    <a:pt x="130221" y="13835"/>
                  </a:lnTo>
                  <a:lnTo>
                    <a:pt x="86270" y="54075"/>
                  </a:lnTo>
                  <a:lnTo>
                    <a:pt x="62202" y="87742"/>
                  </a:lnTo>
                  <a:lnTo>
                    <a:pt x="46160" y="134060"/>
                  </a:lnTo>
                  <a:lnTo>
                    <a:pt x="33233" y="171384"/>
                  </a:lnTo>
                  <a:lnTo>
                    <a:pt x="14959" y="216865"/>
                  </a:lnTo>
                  <a:lnTo>
                    <a:pt x="7704" y="262969"/>
                  </a:lnTo>
                  <a:lnTo>
                    <a:pt x="0" y="303748"/>
                  </a:lnTo>
                  <a:lnTo>
                    <a:pt x="1212" y="341253"/>
                  </a:lnTo>
                  <a:lnTo>
                    <a:pt x="5452" y="381294"/>
                  </a:lnTo>
                  <a:lnTo>
                    <a:pt x="8560" y="399962"/>
                  </a:lnTo>
                  <a:lnTo>
                    <a:pt x="45337" y="466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54">
              <a:extLst>
                <a:ext uri="{FF2B5EF4-FFF2-40B4-BE49-F238E27FC236}">
                  <a16:creationId xmlns:a16="http://schemas.microsoft.com/office/drawing/2014/main" id="{E96FB771-78CD-6388-C421-BBEE0BD6A93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114675" y="4129963"/>
              <a:ext cx="171451" cy="232485"/>
            </a:xfrm>
            <a:custGeom>
              <a:avLst/>
              <a:gdLst/>
              <a:ahLst/>
              <a:cxnLst/>
              <a:rect l="0" t="0" r="0" b="0"/>
              <a:pathLst>
                <a:path w="171451" h="232485">
                  <a:moveTo>
                    <a:pt x="0" y="41987"/>
                  </a:moveTo>
                  <a:lnTo>
                    <a:pt x="0" y="41987"/>
                  </a:lnTo>
                  <a:lnTo>
                    <a:pt x="0" y="36930"/>
                  </a:lnTo>
                  <a:lnTo>
                    <a:pt x="2822" y="31626"/>
                  </a:lnTo>
                  <a:lnTo>
                    <a:pt x="5056" y="28730"/>
                  </a:lnTo>
                  <a:lnTo>
                    <a:pt x="40020" y="13339"/>
                  </a:lnTo>
                  <a:lnTo>
                    <a:pt x="76579" y="698"/>
                  </a:lnTo>
                  <a:lnTo>
                    <a:pt x="95418" y="0"/>
                  </a:lnTo>
                  <a:lnTo>
                    <a:pt x="104887" y="1296"/>
                  </a:lnTo>
                  <a:lnTo>
                    <a:pt x="118231" y="8380"/>
                  </a:lnTo>
                  <a:lnTo>
                    <a:pt x="123271" y="13232"/>
                  </a:lnTo>
                  <a:lnTo>
                    <a:pt x="125572" y="19642"/>
                  </a:lnTo>
                  <a:lnTo>
                    <a:pt x="125307" y="35231"/>
                  </a:lnTo>
                  <a:lnTo>
                    <a:pt x="114151" y="66914"/>
                  </a:lnTo>
                  <a:lnTo>
                    <a:pt x="90360" y="103512"/>
                  </a:lnTo>
                  <a:lnTo>
                    <a:pt x="59006" y="149939"/>
                  </a:lnTo>
                  <a:lnTo>
                    <a:pt x="21010" y="197221"/>
                  </a:lnTo>
                  <a:lnTo>
                    <a:pt x="7871" y="218745"/>
                  </a:lnTo>
                  <a:lnTo>
                    <a:pt x="6306" y="223326"/>
                  </a:lnTo>
                  <a:lnTo>
                    <a:pt x="6321" y="226379"/>
                  </a:lnTo>
                  <a:lnTo>
                    <a:pt x="7389" y="228415"/>
                  </a:lnTo>
                  <a:lnTo>
                    <a:pt x="17042" y="230677"/>
                  </a:lnTo>
                  <a:lnTo>
                    <a:pt x="58140" y="232249"/>
                  </a:lnTo>
                  <a:lnTo>
                    <a:pt x="104905" y="232456"/>
                  </a:lnTo>
                  <a:lnTo>
                    <a:pt x="147330" y="232481"/>
                  </a:lnTo>
                  <a:lnTo>
                    <a:pt x="160025" y="232484"/>
                  </a:lnTo>
                  <a:lnTo>
                    <a:pt x="163833" y="231427"/>
                  </a:lnTo>
                  <a:lnTo>
                    <a:pt x="171450" y="222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55">
              <a:extLst>
                <a:ext uri="{FF2B5EF4-FFF2-40B4-BE49-F238E27FC236}">
                  <a16:creationId xmlns:a16="http://schemas.microsoft.com/office/drawing/2014/main" id="{F634B2DA-9176-2834-6975-5B1EA00B9AD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095625" y="4250310"/>
              <a:ext cx="228601" cy="16891"/>
            </a:xfrm>
            <a:custGeom>
              <a:avLst/>
              <a:gdLst/>
              <a:ahLst/>
              <a:cxnLst/>
              <a:rect l="0" t="0" r="0" b="0"/>
              <a:pathLst>
                <a:path w="228601" h="16891">
                  <a:moveTo>
                    <a:pt x="0" y="16890"/>
                  </a:moveTo>
                  <a:lnTo>
                    <a:pt x="0" y="16890"/>
                  </a:lnTo>
                  <a:lnTo>
                    <a:pt x="43252" y="7189"/>
                  </a:lnTo>
                  <a:lnTo>
                    <a:pt x="84548" y="0"/>
                  </a:lnTo>
                  <a:lnTo>
                    <a:pt x="116773" y="1302"/>
                  </a:lnTo>
                  <a:lnTo>
                    <a:pt x="157430" y="6567"/>
                  </a:lnTo>
                  <a:lnTo>
                    <a:pt x="228600" y="16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71">
            <a:extLst>
              <a:ext uri="{FF2B5EF4-FFF2-40B4-BE49-F238E27FC236}">
                <a16:creationId xmlns:a16="http://schemas.microsoft.com/office/drawing/2014/main" id="{91589C26-0F5D-8068-0AE4-F664408D1D18}"/>
              </a:ext>
            </a:extLst>
          </p:cNvPr>
          <p:cNvGrpSpPr/>
          <p:nvPr/>
        </p:nvGrpSpPr>
        <p:grpSpPr>
          <a:xfrm>
            <a:off x="3600450" y="3952875"/>
            <a:ext cx="1304675" cy="590551"/>
            <a:chOff x="3600450" y="3952875"/>
            <a:chExt cx="1304675" cy="590551"/>
          </a:xfrm>
        </p:grpSpPr>
        <p:sp>
          <p:nvSpPr>
            <p:cNvPr id="32" name="SMARTInkShape-1656">
              <a:extLst>
                <a:ext uri="{FF2B5EF4-FFF2-40B4-BE49-F238E27FC236}">
                  <a16:creationId xmlns:a16="http://schemas.microsoft.com/office/drawing/2014/main" id="{3FFB8CC4-1C25-9C3E-E463-0A5B9E08F97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600450" y="4143375"/>
              <a:ext cx="152233" cy="219076"/>
            </a:xfrm>
            <a:custGeom>
              <a:avLst/>
              <a:gdLst/>
              <a:ahLst/>
              <a:cxnLst/>
              <a:rect l="0" t="0" r="0" b="0"/>
              <a:pathLst>
                <a:path w="152233" h="21907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28654" y="23680"/>
                  </a:lnTo>
                  <a:lnTo>
                    <a:pt x="54757" y="30753"/>
                  </a:lnTo>
                  <a:lnTo>
                    <a:pt x="62436" y="34835"/>
                  </a:lnTo>
                  <a:lnTo>
                    <a:pt x="89003" y="45418"/>
                  </a:lnTo>
                  <a:lnTo>
                    <a:pt x="136097" y="79386"/>
                  </a:lnTo>
                  <a:lnTo>
                    <a:pt x="142685" y="82908"/>
                  </a:lnTo>
                  <a:lnTo>
                    <a:pt x="152232" y="85676"/>
                  </a:lnTo>
                  <a:lnTo>
                    <a:pt x="116748" y="129572"/>
                  </a:lnTo>
                  <a:lnTo>
                    <a:pt x="71110" y="168222"/>
                  </a:lnTo>
                  <a:lnTo>
                    <a:pt x="24298" y="211751"/>
                  </a:lnTo>
                  <a:lnTo>
                    <a:pt x="19110" y="218990"/>
                  </a:lnTo>
                  <a:lnTo>
                    <a:pt x="3810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57">
              <a:extLst>
                <a:ext uri="{FF2B5EF4-FFF2-40B4-BE49-F238E27FC236}">
                  <a16:creationId xmlns:a16="http://schemas.microsoft.com/office/drawing/2014/main" id="{511C1D81-0705-59F3-7829-090D2F1C196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990975" y="4120371"/>
              <a:ext cx="156348" cy="194455"/>
            </a:xfrm>
            <a:custGeom>
              <a:avLst/>
              <a:gdLst/>
              <a:ahLst/>
              <a:cxnLst/>
              <a:rect l="0" t="0" r="0" b="0"/>
              <a:pathLst>
                <a:path w="156348" h="194455">
                  <a:moveTo>
                    <a:pt x="38100" y="23004"/>
                  </a:moveTo>
                  <a:lnTo>
                    <a:pt x="38100" y="23004"/>
                  </a:lnTo>
                  <a:lnTo>
                    <a:pt x="46762" y="15399"/>
                  </a:lnTo>
                  <a:lnTo>
                    <a:pt x="78804" y="614"/>
                  </a:lnTo>
                  <a:lnTo>
                    <a:pt x="93585" y="0"/>
                  </a:lnTo>
                  <a:lnTo>
                    <a:pt x="120321" y="8229"/>
                  </a:lnTo>
                  <a:lnTo>
                    <a:pt x="123606" y="12096"/>
                  </a:lnTo>
                  <a:lnTo>
                    <a:pt x="124738" y="16790"/>
                  </a:lnTo>
                  <a:lnTo>
                    <a:pt x="123172" y="27651"/>
                  </a:lnTo>
                  <a:lnTo>
                    <a:pt x="118949" y="39533"/>
                  </a:lnTo>
                  <a:lnTo>
                    <a:pt x="93250" y="71980"/>
                  </a:lnTo>
                  <a:lnTo>
                    <a:pt x="83425" y="76521"/>
                  </a:lnTo>
                  <a:lnTo>
                    <a:pt x="77841" y="77732"/>
                  </a:lnTo>
                  <a:lnTo>
                    <a:pt x="74119" y="79598"/>
                  </a:lnTo>
                  <a:lnTo>
                    <a:pt x="71638" y="81900"/>
                  </a:lnTo>
                  <a:lnTo>
                    <a:pt x="67656" y="88142"/>
                  </a:lnTo>
                  <a:lnTo>
                    <a:pt x="77079" y="94280"/>
                  </a:lnTo>
                  <a:lnTo>
                    <a:pt x="120786" y="108819"/>
                  </a:lnTo>
                  <a:lnTo>
                    <a:pt x="131647" y="113355"/>
                  </a:lnTo>
                  <a:lnTo>
                    <a:pt x="140707" y="121721"/>
                  </a:lnTo>
                  <a:lnTo>
                    <a:pt x="155147" y="139283"/>
                  </a:lnTo>
                  <a:lnTo>
                    <a:pt x="156347" y="143915"/>
                  </a:lnTo>
                  <a:lnTo>
                    <a:pt x="154860" y="154706"/>
                  </a:lnTo>
                  <a:lnTo>
                    <a:pt x="148072" y="167625"/>
                  </a:lnTo>
                  <a:lnTo>
                    <a:pt x="129246" y="178155"/>
                  </a:lnTo>
                  <a:lnTo>
                    <a:pt x="93446" y="182922"/>
                  </a:lnTo>
                  <a:lnTo>
                    <a:pt x="48092" y="184533"/>
                  </a:lnTo>
                  <a:lnTo>
                    <a:pt x="16131" y="185870"/>
                  </a:lnTo>
                  <a:lnTo>
                    <a:pt x="0" y="1944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58">
              <a:extLst>
                <a:ext uri="{FF2B5EF4-FFF2-40B4-BE49-F238E27FC236}">
                  <a16:creationId xmlns:a16="http://schemas.microsoft.com/office/drawing/2014/main" id="{7EFF5142-6F64-86F5-8AD8-11F20A9734C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239949" y="4286250"/>
              <a:ext cx="17727" cy="1"/>
            </a:xfrm>
            <a:custGeom>
              <a:avLst/>
              <a:gdLst/>
              <a:ahLst/>
              <a:cxnLst/>
              <a:rect l="0" t="0" r="0" b="0"/>
              <a:pathLst>
                <a:path w="1772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59">
              <a:extLst>
                <a:ext uri="{FF2B5EF4-FFF2-40B4-BE49-F238E27FC236}">
                  <a16:creationId xmlns:a16="http://schemas.microsoft.com/office/drawing/2014/main" id="{667850EE-4B01-2C82-D3E0-2D7B20330B0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53468" y="4134243"/>
              <a:ext cx="100981" cy="180583"/>
            </a:xfrm>
            <a:custGeom>
              <a:avLst/>
              <a:gdLst/>
              <a:ahLst/>
              <a:cxnLst/>
              <a:rect l="0" t="0" r="0" b="0"/>
              <a:pathLst>
                <a:path w="100981" h="180583">
                  <a:moveTo>
                    <a:pt x="18507" y="18657"/>
                  </a:moveTo>
                  <a:lnTo>
                    <a:pt x="18507" y="18657"/>
                  </a:lnTo>
                  <a:lnTo>
                    <a:pt x="18507" y="9249"/>
                  </a:lnTo>
                  <a:lnTo>
                    <a:pt x="23563" y="9166"/>
                  </a:lnTo>
                  <a:lnTo>
                    <a:pt x="25052" y="8097"/>
                  </a:lnTo>
                  <a:lnTo>
                    <a:pt x="27444" y="1598"/>
                  </a:lnTo>
                  <a:lnTo>
                    <a:pt x="27916" y="0"/>
                  </a:lnTo>
                  <a:lnTo>
                    <a:pt x="20405" y="8348"/>
                  </a:lnTo>
                  <a:lnTo>
                    <a:pt x="5638" y="40321"/>
                  </a:lnTo>
                  <a:lnTo>
                    <a:pt x="0" y="76772"/>
                  </a:lnTo>
                  <a:lnTo>
                    <a:pt x="2520" y="84350"/>
                  </a:lnTo>
                  <a:lnTo>
                    <a:pt x="4674" y="87852"/>
                  </a:lnTo>
                  <a:lnTo>
                    <a:pt x="8227" y="90187"/>
                  </a:lnTo>
                  <a:lnTo>
                    <a:pt x="17819" y="92782"/>
                  </a:lnTo>
                  <a:lnTo>
                    <a:pt x="29137" y="91113"/>
                  </a:lnTo>
                  <a:lnTo>
                    <a:pt x="74850" y="76546"/>
                  </a:lnTo>
                  <a:lnTo>
                    <a:pt x="78294" y="76300"/>
                  </a:lnTo>
                  <a:lnTo>
                    <a:pt x="87766" y="81671"/>
                  </a:lnTo>
                  <a:lnTo>
                    <a:pt x="96913" y="90055"/>
                  </a:lnTo>
                  <a:lnTo>
                    <a:pt x="100980" y="97308"/>
                  </a:lnTo>
                  <a:lnTo>
                    <a:pt x="99964" y="106883"/>
                  </a:lnTo>
                  <a:lnTo>
                    <a:pt x="94927" y="118194"/>
                  </a:lnTo>
                  <a:lnTo>
                    <a:pt x="73556" y="143922"/>
                  </a:lnTo>
                  <a:lnTo>
                    <a:pt x="29745" y="174187"/>
                  </a:lnTo>
                  <a:lnTo>
                    <a:pt x="8982" y="1805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60">
              <a:extLst>
                <a:ext uri="{FF2B5EF4-FFF2-40B4-BE49-F238E27FC236}">
                  <a16:creationId xmlns:a16="http://schemas.microsoft.com/office/drawing/2014/main" id="{A5ADCBC3-3795-6492-D97B-9DCC254E2E5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81500" y="4101961"/>
              <a:ext cx="142876" cy="41415"/>
            </a:xfrm>
            <a:custGeom>
              <a:avLst/>
              <a:gdLst/>
              <a:ahLst/>
              <a:cxnLst/>
              <a:rect l="0" t="0" r="0" b="0"/>
              <a:pathLst>
                <a:path w="142876" h="41415">
                  <a:moveTo>
                    <a:pt x="0" y="41414"/>
                  </a:moveTo>
                  <a:lnTo>
                    <a:pt x="0" y="41414"/>
                  </a:lnTo>
                  <a:lnTo>
                    <a:pt x="0" y="36357"/>
                  </a:lnTo>
                  <a:lnTo>
                    <a:pt x="5645" y="31053"/>
                  </a:lnTo>
                  <a:lnTo>
                    <a:pt x="49837" y="1415"/>
                  </a:lnTo>
                  <a:lnTo>
                    <a:pt x="67658" y="0"/>
                  </a:lnTo>
                  <a:lnTo>
                    <a:pt x="110025" y="2659"/>
                  </a:lnTo>
                  <a:lnTo>
                    <a:pt x="142875" y="3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661">
              <a:extLst>
                <a:ext uri="{FF2B5EF4-FFF2-40B4-BE49-F238E27FC236}">
                  <a16:creationId xmlns:a16="http://schemas.microsoft.com/office/drawing/2014/main" id="{2D150148-90D4-423F-BF35-70A6651AD91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01277" y="4116632"/>
              <a:ext cx="149132" cy="216549"/>
            </a:xfrm>
            <a:custGeom>
              <a:avLst/>
              <a:gdLst/>
              <a:ahLst/>
              <a:cxnLst/>
              <a:rect l="0" t="0" r="0" b="0"/>
              <a:pathLst>
                <a:path w="149132" h="216549">
                  <a:moveTo>
                    <a:pt x="75498" y="26743"/>
                  </a:moveTo>
                  <a:lnTo>
                    <a:pt x="75498" y="26743"/>
                  </a:lnTo>
                  <a:lnTo>
                    <a:pt x="96957" y="13486"/>
                  </a:lnTo>
                  <a:lnTo>
                    <a:pt x="100910" y="7445"/>
                  </a:lnTo>
                  <a:lnTo>
                    <a:pt x="101965" y="4353"/>
                  </a:lnTo>
                  <a:lnTo>
                    <a:pt x="100551" y="2291"/>
                  </a:lnTo>
                  <a:lnTo>
                    <a:pt x="93335" y="0"/>
                  </a:lnTo>
                  <a:lnTo>
                    <a:pt x="83073" y="1805"/>
                  </a:lnTo>
                  <a:lnTo>
                    <a:pt x="39213" y="17537"/>
                  </a:lnTo>
                  <a:lnTo>
                    <a:pt x="17413" y="29981"/>
                  </a:lnTo>
                  <a:lnTo>
                    <a:pt x="14549" y="34194"/>
                  </a:lnTo>
                  <a:lnTo>
                    <a:pt x="11368" y="44518"/>
                  </a:lnTo>
                  <a:lnTo>
                    <a:pt x="12776" y="56163"/>
                  </a:lnTo>
                  <a:lnTo>
                    <a:pt x="17247" y="75828"/>
                  </a:lnTo>
                  <a:lnTo>
                    <a:pt x="19730" y="79575"/>
                  </a:lnTo>
                  <a:lnTo>
                    <a:pt x="49719" y="105155"/>
                  </a:lnTo>
                  <a:lnTo>
                    <a:pt x="61745" y="112418"/>
                  </a:lnTo>
                  <a:lnTo>
                    <a:pt x="78112" y="129940"/>
                  </a:lnTo>
                  <a:lnTo>
                    <a:pt x="107592" y="149302"/>
                  </a:lnTo>
                  <a:lnTo>
                    <a:pt x="133987" y="179643"/>
                  </a:lnTo>
                  <a:lnTo>
                    <a:pt x="135657" y="184768"/>
                  </a:lnTo>
                  <a:lnTo>
                    <a:pt x="134691" y="196107"/>
                  </a:lnTo>
                  <a:lnTo>
                    <a:pt x="131894" y="201035"/>
                  </a:lnTo>
                  <a:lnTo>
                    <a:pt x="123141" y="209334"/>
                  </a:lnTo>
                  <a:lnTo>
                    <a:pt x="112195" y="213728"/>
                  </a:lnTo>
                  <a:lnTo>
                    <a:pt x="82865" y="216548"/>
                  </a:lnTo>
                  <a:lnTo>
                    <a:pt x="37796" y="208981"/>
                  </a:lnTo>
                  <a:lnTo>
                    <a:pt x="26639" y="202635"/>
                  </a:lnTo>
                  <a:lnTo>
                    <a:pt x="15683" y="192759"/>
                  </a:lnTo>
                  <a:lnTo>
                    <a:pt x="4623" y="176357"/>
                  </a:lnTo>
                  <a:lnTo>
                    <a:pt x="875" y="164324"/>
                  </a:lnTo>
                  <a:lnTo>
                    <a:pt x="0" y="157387"/>
                  </a:lnTo>
                  <a:lnTo>
                    <a:pt x="824" y="155114"/>
                  </a:lnTo>
                  <a:lnTo>
                    <a:pt x="2432" y="153599"/>
                  </a:lnTo>
                  <a:lnTo>
                    <a:pt x="4562" y="152588"/>
                  </a:lnTo>
                  <a:lnTo>
                    <a:pt x="17702" y="136817"/>
                  </a:lnTo>
                  <a:lnTo>
                    <a:pt x="57617" y="114041"/>
                  </a:lnTo>
                  <a:lnTo>
                    <a:pt x="96688" y="91221"/>
                  </a:lnTo>
                  <a:lnTo>
                    <a:pt x="128014" y="67584"/>
                  </a:lnTo>
                  <a:lnTo>
                    <a:pt x="143034" y="43783"/>
                  </a:lnTo>
                  <a:lnTo>
                    <a:pt x="149131" y="26736"/>
                  </a:lnTo>
                  <a:lnTo>
                    <a:pt x="147870" y="22504"/>
                  </a:lnTo>
                  <a:lnTo>
                    <a:pt x="140824" y="14981"/>
                  </a:lnTo>
                  <a:lnTo>
                    <a:pt x="124957" y="4796"/>
                  </a:lnTo>
                  <a:lnTo>
                    <a:pt x="101794" y="132"/>
                  </a:lnTo>
                  <a:lnTo>
                    <a:pt x="65973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62">
              <a:extLst>
                <a:ext uri="{FF2B5EF4-FFF2-40B4-BE49-F238E27FC236}">
                  <a16:creationId xmlns:a16="http://schemas.microsoft.com/office/drawing/2014/main" id="{D6BFEF35-8CB8-7EC9-B4D3-0A784948D4F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712031" y="3952875"/>
              <a:ext cx="193094" cy="590551"/>
            </a:xfrm>
            <a:custGeom>
              <a:avLst/>
              <a:gdLst/>
              <a:ahLst/>
              <a:cxnLst/>
              <a:rect l="0" t="0" r="0" b="0"/>
              <a:pathLst>
                <a:path w="193094" h="590551">
                  <a:moveTo>
                    <a:pt x="50469" y="0"/>
                  </a:moveTo>
                  <a:lnTo>
                    <a:pt x="50469" y="0"/>
                  </a:lnTo>
                  <a:lnTo>
                    <a:pt x="60190" y="1058"/>
                  </a:lnTo>
                  <a:lnTo>
                    <a:pt x="73839" y="5057"/>
                  </a:lnTo>
                  <a:lnTo>
                    <a:pt x="87667" y="16006"/>
                  </a:lnTo>
                  <a:lnTo>
                    <a:pt x="119142" y="58003"/>
                  </a:lnTo>
                  <a:lnTo>
                    <a:pt x="135334" y="98241"/>
                  </a:lnTo>
                  <a:lnTo>
                    <a:pt x="142642" y="134236"/>
                  </a:lnTo>
                  <a:lnTo>
                    <a:pt x="146468" y="159144"/>
                  </a:lnTo>
                  <a:lnTo>
                    <a:pt x="159465" y="196967"/>
                  </a:lnTo>
                  <a:lnTo>
                    <a:pt x="170488" y="234984"/>
                  </a:lnTo>
                  <a:lnTo>
                    <a:pt x="180457" y="273060"/>
                  </a:lnTo>
                  <a:lnTo>
                    <a:pt x="189056" y="311153"/>
                  </a:lnTo>
                  <a:lnTo>
                    <a:pt x="192074" y="348193"/>
                  </a:lnTo>
                  <a:lnTo>
                    <a:pt x="193093" y="392511"/>
                  </a:lnTo>
                  <a:lnTo>
                    <a:pt x="188238" y="436661"/>
                  </a:lnTo>
                  <a:lnTo>
                    <a:pt x="176029" y="469410"/>
                  </a:lnTo>
                  <a:lnTo>
                    <a:pt x="148286" y="509647"/>
                  </a:lnTo>
                  <a:lnTo>
                    <a:pt x="114494" y="534829"/>
                  </a:lnTo>
                  <a:lnTo>
                    <a:pt x="70968" y="557342"/>
                  </a:lnTo>
                  <a:lnTo>
                    <a:pt x="24175" y="579997"/>
                  </a:lnTo>
                  <a:lnTo>
                    <a:pt x="165" y="589160"/>
                  </a:lnTo>
                  <a:lnTo>
                    <a:pt x="0" y="589623"/>
                  </a:lnTo>
                  <a:lnTo>
                    <a:pt x="2844" y="590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72">
            <a:extLst>
              <a:ext uri="{FF2B5EF4-FFF2-40B4-BE49-F238E27FC236}">
                <a16:creationId xmlns:a16="http://schemas.microsoft.com/office/drawing/2014/main" id="{E07F5CE2-DF7E-6BB8-3493-C953BE2CB347}"/>
              </a:ext>
            </a:extLst>
          </p:cNvPr>
          <p:cNvGrpSpPr/>
          <p:nvPr/>
        </p:nvGrpSpPr>
        <p:grpSpPr>
          <a:xfrm>
            <a:off x="2067317" y="4953000"/>
            <a:ext cx="199634" cy="104776"/>
            <a:chOff x="2067317" y="4953000"/>
            <a:chExt cx="199634" cy="104776"/>
          </a:xfrm>
        </p:grpSpPr>
        <p:sp>
          <p:nvSpPr>
            <p:cNvPr id="40" name="SMARTInkShape-1663">
              <a:extLst>
                <a:ext uri="{FF2B5EF4-FFF2-40B4-BE49-F238E27FC236}">
                  <a16:creationId xmlns:a16="http://schemas.microsoft.com/office/drawing/2014/main" id="{43995196-B8A9-B660-ADA4-61B1043F959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86367" y="4953000"/>
              <a:ext cx="142484" cy="9134"/>
            </a:xfrm>
            <a:custGeom>
              <a:avLst/>
              <a:gdLst/>
              <a:ahLst/>
              <a:cxnLst/>
              <a:rect l="0" t="0" r="0" b="0"/>
              <a:pathLst>
                <a:path w="142484" h="9134">
                  <a:moveTo>
                    <a:pt x="9133" y="0"/>
                  </a:moveTo>
                  <a:lnTo>
                    <a:pt x="9133" y="0"/>
                  </a:lnTo>
                  <a:lnTo>
                    <a:pt x="932" y="0"/>
                  </a:lnTo>
                  <a:lnTo>
                    <a:pt x="491" y="1058"/>
                  </a:lnTo>
                  <a:lnTo>
                    <a:pt x="0" y="5056"/>
                  </a:lnTo>
                  <a:lnTo>
                    <a:pt x="928" y="6545"/>
                  </a:lnTo>
                  <a:lnTo>
                    <a:pt x="2605" y="7539"/>
                  </a:lnTo>
                  <a:lnTo>
                    <a:pt x="10021" y="8937"/>
                  </a:lnTo>
                  <a:lnTo>
                    <a:pt x="12900" y="9133"/>
                  </a:lnTo>
                  <a:lnTo>
                    <a:pt x="57925" y="1289"/>
                  </a:lnTo>
                  <a:lnTo>
                    <a:pt x="104537" y="169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64">
              <a:extLst>
                <a:ext uri="{FF2B5EF4-FFF2-40B4-BE49-F238E27FC236}">
                  <a16:creationId xmlns:a16="http://schemas.microsoft.com/office/drawing/2014/main" id="{45FC015F-85A8-0391-EC67-BBC0E70464B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067317" y="5038725"/>
              <a:ext cx="199634" cy="19051"/>
            </a:xfrm>
            <a:custGeom>
              <a:avLst/>
              <a:gdLst/>
              <a:ahLst/>
              <a:cxnLst/>
              <a:rect l="0" t="0" r="0" b="0"/>
              <a:pathLst>
                <a:path w="199634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19050"/>
                  </a:lnTo>
                  <a:lnTo>
                    <a:pt x="44472" y="19050"/>
                  </a:lnTo>
                  <a:lnTo>
                    <a:pt x="84787" y="17992"/>
                  </a:lnTo>
                  <a:lnTo>
                    <a:pt x="128285" y="10408"/>
                  </a:lnTo>
                  <a:lnTo>
                    <a:pt x="1996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1665">
            <a:extLst>
              <a:ext uri="{FF2B5EF4-FFF2-40B4-BE49-F238E27FC236}">
                <a16:creationId xmlns:a16="http://schemas.microsoft.com/office/drawing/2014/main" id="{DC8CFED0-16BC-6AE3-D1DB-243A164E6E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76875" y="2752728"/>
            <a:ext cx="761984" cy="514348"/>
          </a:xfrm>
          <a:custGeom>
            <a:avLst/>
            <a:gdLst/>
            <a:ahLst/>
            <a:cxnLst/>
            <a:rect l="0" t="0" r="0" b="0"/>
            <a:pathLst>
              <a:path w="761984" h="514348">
                <a:moveTo>
                  <a:pt x="0" y="514347"/>
                </a:moveTo>
                <a:lnTo>
                  <a:pt x="0" y="514347"/>
                </a:lnTo>
                <a:lnTo>
                  <a:pt x="0" y="499882"/>
                </a:lnTo>
                <a:lnTo>
                  <a:pt x="32493" y="455467"/>
                </a:lnTo>
                <a:lnTo>
                  <a:pt x="63598" y="414401"/>
                </a:lnTo>
                <a:lnTo>
                  <a:pt x="91036" y="381128"/>
                </a:lnTo>
                <a:lnTo>
                  <a:pt x="132204" y="350253"/>
                </a:lnTo>
                <a:lnTo>
                  <a:pt x="171224" y="313894"/>
                </a:lnTo>
                <a:lnTo>
                  <a:pt x="210071" y="285620"/>
                </a:lnTo>
                <a:lnTo>
                  <a:pt x="250039" y="262191"/>
                </a:lnTo>
                <a:lnTo>
                  <a:pt x="293748" y="236787"/>
                </a:lnTo>
                <a:lnTo>
                  <a:pt x="335157" y="214208"/>
                </a:lnTo>
                <a:lnTo>
                  <a:pt x="379294" y="194112"/>
                </a:lnTo>
                <a:lnTo>
                  <a:pt x="425886" y="174752"/>
                </a:lnTo>
                <a:lnTo>
                  <a:pt x="473204" y="155611"/>
                </a:lnTo>
                <a:lnTo>
                  <a:pt x="515682" y="141590"/>
                </a:lnTo>
                <a:lnTo>
                  <a:pt x="555078" y="125676"/>
                </a:lnTo>
                <a:lnTo>
                  <a:pt x="593564" y="112612"/>
                </a:lnTo>
                <a:lnTo>
                  <a:pt x="639006" y="98717"/>
                </a:lnTo>
                <a:lnTo>
                  <a:pt x="678403" y="87926"/>
                </a:lnTo>
                <a:lnTo>
                  <a:pt x="725089" y="61212"/>
                </a:lnTo>
                <a:lnTo>
                  <a:pt x="742192" y="48214"/>
                </a:lnTo>
                <a:lnTo>
                  <a:pt x="735197" y="46681"/>
                </a:lnTo>
                <a:lnTo>
                  <a:pt x="726658" y="41111"/>
                </a:lnTo>
                <a:lnTo>
                  <a:pt x="717427" y="37932"/>
                </a:lnTo>
                <a:lnTo>
                  <a:pt x="696602" y="24957"/>
                </a:lnTo>
                <a:lnTo>
                  <a:pt x="678888" y="20798"/>
                </a:lnTo>
                <a:lnTo>
                  <a:pt x="647626" y="16455"/>
                </a:lnTo>
                <a:lnTo>
                  <a:pt x="619846" y="9642"/>
                </a:lnTo>
                <a:lnTo>
                  <a:pt x="619125" y="0"/>
                </a:lnTo>
                <a:lnTo>
                  <a:pt x="665260" y="22117"/>
                </a:lnTo>
                <a:lnTo>
                  <a:pt x="680904" y="32053"/>
                </a:lnTo>
                <a:lnTo>
                  <a:pt x="719797" y="44233"/>
                </a:lnTo>
                <a:lnTo>
                  <a:pt x="733718" y="47174"/>
                </a:lnTo>
                <a:lnTo>
                  <a:pt x="761945" y="57135"/>
                </a:lnTo>
                <a:lnTo>
                  <a:pt x="761983" y="62200"/>
                </a:lnTo>
                <a:lnTo>
                  <a:pt x="756348" y="67507"/>
                </a:lnTo>
                <a:lnTo>
                  <a:pt x="712242" y="107027"/>
                </a:lnTo>
                <a:lnTo>
                  <a:pt x="669800" y="154410"/>
                </a:lnTo>
                <a:lnTo>
                  <a:pt x="650128" y="178152"/>
                </a:lnTo>
                <a:lnTo>
                  <a:pt x="650377" y="180151"/>
                </a:lnTo>
                <a:lnTo>
                  <a:pt x="656114" y="188925"/>
                </a:lnTo>
                <a:lnTo>
                  <a:pt x="665328" y="198560"/>
                </a:lnTo>
                <a:lnTo>
                  <a:pt x="685800" y="2095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274">
            <a:extLst>
              <a:ext uri="{FF2B5EF4-FFF2-40B4-BE49-F238E27FC236}">
                <a16:creationId xmlns:a16="http://schemas.microsoft.com/office/drawing/2014/main" id="{2309F718-4FB3-D25B-7C04-7BCD163EEBA5}"/>
              </a:ext>
            </a:extLst>
          </p:cNvPr>
          <p:cNvGrpSpPr/>
          <p:nvPr/>
        </p:nvGrpSpPr>
        <p:grpSpPr>
          <a:xfrm>
            <a:off x="6629418" y="2628900"/>
            <a:ext cx="1714483" cy="228601"/>
            <a:chOff x="6629418" y="2628900"/>
            <a:chExt cx="1714483" cy="228601"/>
          </a:xfrm>
        </p:grpSpPr>
        <p:sp>
          <p:nvSpPr>
            <p:cNvPr id="44" name="SMARTInkShape-1666">
              <a:extLst>
                <a:ext uri="{FF2B5EF4-FFF2-40B4-BE49-F238E27FC236}">
                  <a16:creationId xmlns:a16="http://schemas.microsoft.com/office/drawing/2014/main" id="{6C75DD42-9D73-C599-2778-1D3F0829C42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29418" y="2628900"/>
              <a:ext cx="190367" cy="200026"/>
            </a:xfrm>
            <a:custGeom>
              <a:avLst/>
              <a:gdLst/>
              <a:ahLst/>
              <a:cxnLst/>
              <a:rect l="0" t="0" r="0" b="0"/>
              <a:pathLst>
                <a:path w="190367" h="200026">
                  <a:moveTo>
                    <a:pt x="180957" y="0"/>
                  </a:moveTo>
                  <a:lnTo>
                    <a:pt x="180957" y="0"/>
                  </a:lnTo>
                  <a:lnTo>
                    <a:pt x="190366" y="0"/>
                  </a:lnTo>
                  <a:lnTo>
                    <a:pt x="149774" y="35648"/>
                  </a:lnTo>
                  <a:lnTo>
                    <a:pt x="109130" y="59231"/>
                  </a:lnTo>
                  <a:lnTo>
                    <a:pt x="67521" y="82961"/>
                  </a:lnTo>
                  <a:lnTo>
                    <a:pt x="24791" y="108710"/>
                  </a:lnTo>
                  <a:lnTo>
                    <a:pt x="11213" y="115466"/>
                  </a:lnTo>
                  <a:lnTo>
                    <a:pt x="0" y="123813"/>
                  </a:lnTo>
                  <a:lnTo>
                    <a:pt x="15194" y="124881"/>
                  </a:lnTo>
                  <a:lnTo>
                    <a:pt x="54876" y="137082"/>
                  </a:lnTo>
                  <a:lnTo>
                    <a:pt x="101638" y="152473"/>
                  </a:lnTo>
                  <a:lnTo>
                    <a:pt x="142642" y="168285"/>
                  </a:lnTo>
                  <a:lnTo>
                    <a:pt x="175172" y="180780"/>
                  </a:lnTo>
                  <a:lnTo>
                    <a:pt x="177101" y="182962"/>
                  </a:lnTo>
                  <a:lnTo>
                    <a:pt x="178386" y="185475"/>
                  </a:lnTo>
                  <a:lnTo>
                    <a:pt x="179242" y="186091"/>
                  </a:lnTo>
                  <a:lnTo>
                    <a:pt x="179814" y="185444"/>
                  </a:lnTo>
                  <a:lnTo>
                    <a:pt x="180195" y="183954"/>
                  </a:lnTo>
                  <a:lnTo>
                    <a:pt x="180449" y="184020"/>
                  </a:lnTo>
                  <a:lnTo>
                    <a:pt x="18095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667">
              <a:extLst>
                <a:ext uri="{FF2B5EF4-FFF2-40B4-BE49-F238E27FC236}">
                  <a16:creationId xmlns:a16="http://schemas.microsoft.com/office/drawing/2014/main" id="{BCC82E6F-C246-A2C2-111C-25A795A6B08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68279" y="2658915"/>
              <a:ext cx="159631" cy="168471"/>
            </a:xfrm>
            <a:custGeom>
              <a:avLst/>
              <a:gdLst/>
              <a:ahLst/>
              <a:cxnLst/>
              <a:rect l="0" t="0" r="0" b="0"/>
              <a:pathLst>
                <a:path w="159631" h="168471">
                  <a:moveTo>
                    <a:pt x="113571" y="17610"/>
                  </a:moveTo>
                  <a:lnTo>
                    <a:pt x="113571" y="17610"/>
                  </a:lnTo>
                  <a:lnTo>
                    <a:pt x="113571" y="12554"/>
                  </a:lnTo>
                  <a:lnTo>
                    <a:pt x="112513" y="11064"/>
                  </a:lnTo>
                  <a:lnTo>
                    <a:pt x="110749" y="10071"/>
                  </a:lnTo>
                  <a:lnTo>
                    <a:pt x="108515" y="9409"/>
                  </a:lnTo>
                  <a:lnTo>
                    <a:pt x="94274" y="720"/>
                  </a:lnTo>
                  <a:lnTo>
                    <a:pt x="91181" y="0"/>
                  </a:lnTo>
                  <a:lnTo>
                    <a:pt x="88061" y="578"/>
                  </a:lnTo>
                  <a:lnTo>
                    <a:pt x="48039" y="20736"/>
                  </a:lnTo>
                  <a:lnTo>
                    <a:pt x="21722" y="43627"/>
                  </a:lnTo>
                  <a:lnTo>
                    <a:pt x="7569" y="67299"/>
                  </a:lnTo>
                  <a:lnTo>
                    <a:pt x="910" y="96138"/>
                  </a:lnTo>
                  <a:lnTo>
                    <a:pt x="0" y="109309"/>
                  </a:lnTo>
                  <a:lnTo>
                    <a:pt x="5239" y="122218"/>
                  </a:lnTo>
                  <a:lnTo>
                    <a:pt x="25850" y="147752"/>
                  </a:lnTo>
                  <a:lnTo>
                    <a:pt x="44071" y="161769"/>
                  </a:lnTo>
                  <a:lnTo>
                    <a:pt x="67931" y="167568"/>
                  </a:lnTo>
                  <a:lnTo>
                    <a:pt x="97893" y="168470"/>
                  </a:lnTo>
                  <a:lnTo>
                    <a:pt x="115069" y="164739"/>
                  </a:lnTo>
                  <a:lnTo>
                    <a:pt x="137533" y="151632"/>
                  </a:lnTo>
                  <a:lnTo>
                    <a:pt x="152538" y="134343"/>
                  </a:lnTo>
                  <a:lnTo>
                    <a:pt x="158631" y="105702"/>
                  </a:lnTo>
                  <a:lnTo>
                    <a:pt x="159630" y="72249"/>
                  </a:lnTo>
                  <a:lnTo>
                    <a:pt x="147872" y="31861"/>
                  </a:lnTo>
                  <a:lnTo>
                    <a:pt x="138787" y="16776"/>
                  </a:lnTo>
                  <a:lnTo>
                    <a:pt x="119278" y="5604"/>
                  </a:lnTo>
                  <a:lnTo>
                    <a:pt x="98446" y="647"/>
                  </a:lnTo>
                  <a:lnTo>
                    <a:pt x="88152" y="2310"/>
                  </a:lnTo>
                  <a:lnTo>
                    <a:pt x="76406" y="9196"/>
                  </a:lnTo>
                  <a:lnTo>
                    <a:pt x="72918" y="12001"/>
                  </a:lnTo>
                  <a:lnTo>
                    <a:pt x="71653" y="14929"/>
                  </a:lnTo>
                  <a:lnTo>
                    <a:pt x="75471" y="27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668">
              <a:extLst>
                <a:ext uri="{FF2B5EF4-FFF2-40B4-BE49-F238E27FC236}">
                  <a16:creationId xmlns:a16="http://schemas.microsoft.com/office/drawing/2014/main" id="{94440533-5588-100D-CFFB-91154B467A4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362825" y="2819435"/>
              <a:ext cx="9526" cy="9491"/>
            </a:xfrm>
            <a:custGeom>
              <a:avLst/>
              <a:gdLst/>
              <a:ahLst/>
              <a:cxnLst/>
              <a:rect l="0" t="0" r="0" b="0"/>
              <a:pathLst>
                <a:path w="9526" h="9491">
                  <a:moveTo>
                    <a:pt x="0" y="9490"/>
                  </a:moveTo>
                  <a:lnTo>
                    <a:pt x="0" y="9490"/>
                  </a:lnTo>
                  <a:lnTo>
                    <a:pt x="0" y="81"/>
                  </a:lnTo>
                  <a:lnTo>
                    <a:pt x="5056" y="0"/>
                  </a:lnTo>
                  <a:lnTo>
                    <a:pt x="6547" y="1046"/>
                  </a:lnTo>
                  <a:lnTo>
                    <a:pt x="9525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669">
              <a:extLst>
                <a:ext uri="{FF2B5EF4-FFF2-40B4-BE49-F238E27FC236}">
                  <a16:creationId xmlns:a16="http://schemas.microsoft.com/office/drawing/2014/main" id="{A03449A2-26B0-59D5-2A51-39F8CB7D701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06820" y="2667000"/>
              <a:ext cx="111525" cy="127343"/>
            </a:xfrm>
            <a:custGeom>
              <a:avLst/>
              <a:gdLst/>
              <a:ahLst/>
              <a:cxnLst/>
              <a:rect l="0" t="0" r="0" b="0"/>
              <a:pathLst>
                <a:path w="111525" h="127343">
                  <a:moveTo>
                    <a:pt x="46505" y="47625"/>
                  </a:moveTo>
                  <a:lnTo>
                    <a:pt x="46505" y="47625"/>
                  </a:lnTo>
                  <a:lnTo>
                    <a:pt x="51561" y="47625"/>
                  </a:lnTo>
                  <a:lnTo>
                    <a:pt x="53052" y="46567"/>
                  </a:lnTo>
                  <a:lnTo>
                    <a:pt x="54045" y="44803"/>
                  </a:lnTo>
                  <a:lnTo>
                    <a:pt x="54706" y="42569"/>
                  </a:lnTo>
                  <a:lnTo>
                    <a:pt x="63395" y="28328"/>
                  </a:lnTo>
                  <a:lnTo>
                    <a:pt x="65551" y="441"/>
                  </a:lnTo>
                  <a:lnTo>
                    <a:pt x="43801" y="8750"/>
                  </a:lnTo>
                  <a:lnTo>
                    <a:pt x="24420" y="24935"/>
                  </a:lnTo>
                  <a:lnTo>
                    <a:pt x="11642" y="40716"/>
                  </a:lnTo>
                  <a:lnTo>
                    <a:pt x="4552" y="61135"/>
                  </a:lnTo>
                  <a:lnTo>
                    <a:pt x="0" y="98624"/>
                  </a:lnTo>
                  <a:lnTo>
                    <a:pt x="1744" y="104908"/>
                  </a:lnTo>
                  <a:lnTo>
                    <a:pt x="9325" y="114712"/>
                  </a:lnTo>
                  <a:lnTo>
                    <a:pt x="30550" y="126181"/>
                  </a:lnTo>
                  <a:lnTo>
                    <a:pt x="45058" y="127342"/>
                  </a:lnTo>
                  <a:lnTo>
                    <a:pt x="71619" y="119463"/>
                  </a:lnTo>
                  <a:lnTo>
                    <a:pt x="90871" y="105717"/>
                  </a:lnTo>
                  <a:lnTo>
                    <a:pt x="97972" y="97080"/>
                  </a:lnTo>
                  <a:lnTo>
                    <a:pt x="107589" y="72798"/>
                  </a:lnTo>
                  <a:lnTo>
                    <a:pt x="111524" y="46617"/>
                  </a:lnTo>
                  <a:lnTo>
                    <a:pt x="106799" y="30949"/>
                  </a:lnTo>
                  <a:lnTo>
                    <a:pt x="97644" y="17989"/>
                  </a:lnTo>
                  <a:lnTo>
                    <a:pt x="81649" y="5800"/>
                  </a:lnTo>
                  <a:lnTo>
                    <a:pt x="6555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70">
              <a:extLst>
                <a:ext uri="{FF2B5EF4-FFF2-40B4-BE49-F238E27FC236}">
                  <a16:creationId xmlns:a16="http://schemas.microsoft.com/office/drawing/2014/main" id="{A19E0460-D971-066F-2CDB-E48F2FC508E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735014" y="2651055"/>
              <a:ext cx="121063" cy="146882"/>
            </a:xfrm>
            <a:custGeom>
              <a:avLst/>
              <a:gdLst/>
              <a:ahLst/>
              <a:cxnLst/>
              <a:rect l="0" t="0" r="0" b="0"/>
              <a:pathLst>
                <a:path w="121063" h="146882">
                  <a:moveTo>
                    <a:pt x="56436" y="15945"/>
                  </a:moveTo>
                  <a:lnTo>
                    <a:pt x="56436" y="15945"/>
                  </a:lnTo>
                  <a:lnTo>
                    <a:pt x="65846" y="15945"/>
                  </a:lnTo>
                  <a:lnTo>
                    <a:pt x="45224" y="29128"/>
                  </a:lnTo>
                  <a:lnTo>
                    <a:pt x="15997" y="58760"/>
                  </a:lnTo>
                  <a:lnTo>
                    <a:pt x="2901" y="87432"/>
                  </a:lnTo>
                  <a:lnTo>
                    <a:pt x="0" y="108970"/>
                  </a:lnTo>
                  <a:lnTo>
                    <a:pt x="5248" y="121143"/>
                  </a:lnTo>
                  <a:lnTo>
                    <a:pt x="9610" y="127352"/>
                  </a:lnTo>
                  <a:lnTo>
                    <a:pt x="22925" y="137073"/>
                  </a:lnTo>
                  <a:lnTo>
                    <a:pt x="45448" y="145674"/>
                  </a:lnTo>
                  <a:lnTo>
                    <a:pt x="52287" y="146881"/>
                  </a:lnTo>
                  <a:lnTo>
                    <a:pt x="58961" y="145569"/>
                  </a:lnTo>
                  <a:lnTo>
                    <a:pt x="72022" y="138467"/>
                  </a:lnTo>
                  <a:lnTo>
                    <a:pt x="91276" y="117511"/>
                  </a:lnTo>
                  <a:lnTo>
                    <a:pt x="109140" y="80928"/>
                  </a:lnTo>
                  <a:lnTo>
                    <a:pt x="120038" y="36856"/>
                  </a:lnTo>
                  <a:lnTo>
                    <a:pt x="121062" y="26710"/>
                  </a:lnTo>
                  <a:lnTo>
                    <a:pt x="118570" y="18888"/>
                  </a:lnTo>
                  <a:lnTo>
                    <a:pt x="113734" y="12616"/>
                  </a:lnTo>
                  <a:lnTo>
                    <a:pt x="100952" y="3882"/>
                  </a:lnTo>
                  <a:lnTo>
                    <a:pt x="88215" y="0"/>
                  </a:lnTo>
                  <a:lnTo>
                    <a:pt x="81856" y="1082"/>
                  </a:lnTo>
                  <a:lnTo>
                    <a:pt x="63850" y="11659"/>
                  </a:lnTo>
                  <a:lnTo>
                    <a:pt x="46911" y="2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71">
              <a:extLst>
                <a:ext uri="{FF2B5EF4-FFF2-40B4-BE49-F238E27FC236}">
                  <a16:creationId xmlns:a16="http://schemas.microsoft.com/office/drawing/2014/main" id="{CCF7DE7F-37CE-66BF-D658-E4822A29137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936319" y="2667035"/>
              <a:ext cx="110252" cy="126749"/>
            </a:xfrm>
            <a:custGeom>
              <a:avLst/>
              <a:gdLst/>
              <a:ahLst/>
              <a:cxnLst/>
              <a:rect l="0" t="0" r="0" b="0"/>
              <a:pathLst>
                <a:path w="110252" h="126749">
                  <a:moveTo>
                    <a:pt x="45631" y="9490"/>
                  </a:moveTo>
                  <a:lnTo>
                    <a:pt x="45631" y="9490"/>
                  </a:lnTo>
                  <a:lnTo>
                    <a:pt x="54765" y="357"/>
                  </a:lnTo>
                  <a:lnTo>
                    <a:pt x="41865" y="0"/>
                  </a:lnTo>
                  <a:lnTo>
                    <a:pt x="27700" y="10088"/>
                  </a:lnTo>
                  <a:lnTo>
                    <a:pt x="4733" y="39690"/>
                  </a:lnTo>
                  <a:lnTo>
                    <a:pt x="0" y="65475"/>
                  </a:lnTo>
                  <a:lnTo>
                    <a:pt x="3653" y="89813"/>
                  </a:lnTo>
                  <a:lnTo>
                    <a:pt x="16495" y="110430"/>
                  </a:lnTo>
                  <a:lnTo>
                    <a:pt x="30565" y="120674"/>
                  </a:lnTo>
                  <a:lnTo>
                    <a:pt x="38762" y="124888"/>
                  </a:lnTo>
                  <a:lnTo>
                    <a:pt x="53515" y="126748"/>
                  </a:lnTo>
                  <a:lnTo>
                    <a:pt x="73719" y="121844"/>
                  </a:lnTo>
                  <a:lnTo>
                    <a:pt x="80231" y="119318"/>
                  </a:lnTo>
                  <a:lnTo>
                    <a:pt x="90289" y="105222"/>
                  </a:lnTo>
                  <a:lnTo>
                    <a:pt x="105370" y="61678"/>
                  </a:lnTo>
                  <a:lnTo>
                    <a:pt x="110251" y="40005"/>
                  </a:lnTo>
                  <a:lnTo>
                    <a:pt x="108819" y="34067"/>
                  </a:lnTo>
                  <a:lnTo>
                    <a:pt x="101584" y="21824"/>
                  </a:lnTo>
                  <a:lnTo>
                    <a:pt x="95633" y="17713"/>
                  </a:lnTo>
                  <a:lnTo>
                    <a:pt x="80554" y="13145"/>
                  </a:lnTo>
                  <a:lnTo>
                    <a:pt x="49158" y="15629"/>
                  </a:lnTo>
                  <a:lnTo>
                    <a:pt x="7531" y="28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72">
              <a:extLst>
                <a:ext uri="{FF2B5EF4-FFF2-40B4-BE49-F238E27FC236}">
                  <a16:creationId xmlns:a16="http://schemas.microsoft.com/office/drawing/2014/main" id="{8502CEF1-8530-5619-DC26-6C23A1B5FF8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129956" y="2648104"/>
              <a:ext cx="213945" cy="209397"/>
            </a:xfrm>
            <a:custGeom>
              <a:avLst/>
              <a:gdLst/>
              <a:ahLst/>
              <a:cxnLst/>
              <a:rect l="0" t="0" r="0" b="0"/>
              <a:pathLst>
                <a:path w="213945" h="209397">
                  <a:moveTo>
                    <a:pt x="32969" y="28421"/>
                  </a:moveTo>
                  <a:lnTo>
                    <a:pt x="32969" y="28421"/>
                  </a:lnTo>
                  <a:lnTo>
                    <a:pt x="38025" y="23365"/>
                  </a:lnTo>
                  <a:lnTo>
                    <a:pt x="43330" y="20882"/>
                  </a:lnTo>
                  <a:lnTo>
                    <a:pt x="46226" y="20220"/>
                  </a:lnTo>
                  <a:lnTo>
                    <a:pt x="55359" y="14232"/>
                  </a:lnTo>
                  <a:lnTo>
                    <a:pt x="67927" y="3785"/>
                  </a:lnTo>
                  <a:lnTo>
                    <a:pt x="74259" y="1597"/>
                  </a:lnTo>
                  <a:lnTo>
                    <a:pt x="101496" y="0"/>
                  </a:lnTo>
                  <a:lnTo>
                    <a:pt x="108581" y="2737"/>
                  </a:lnTo>
                  <a:lnTo>
                    <a:pt x="111951" y="4948"/>
                  </a:lnTo>
                  <a:lnTo>
                    <a:pt x="113141" y="9597"/>
                  </a:lnTo>
                  <a:lnTo>
                    <a:pt x="107444" y="39872"/>
                  </a:lnTo>
                  <a:lnTo>
                    <a:pt x="96129" y="71370"/>
                  </a:lnTo>
                  <a:lnTo>
                    <a:pt x="59826" y="114784"/>
                  </a:lnTo>
                  <a:lnTo>
                    <a:pt x="12710" y="158168"/>
                  </a:lnTo>
                  <a:lnTo>
                    <a:pt x="0" y="176113"/>
                  </a:lnTo>
                  <a:lnTo>
                    <a:pt x="407" y="177682"/>
                  </a:lnTo>
                  <a:lnTo>
                    <a:pt x="1736" y="178729"/>
                  </a:lnTo>
                  <a:lnTo>
                    <a:pt x="6035" y="179891"/>
                  </a:lnTo>
                  <a:lnTo>
                    <a:pt x="46196" y="180797"/>
                  </a:lnTo>
                  <a:lnTo>
                    <a:pt x="86382" y="180816"/>
                  </a:lnTo>
                  <a:lnTo>
                    <a:pt x="132968" y="180820"/>
                  </a:lnTo>
                  <a:lnTo>
                    <a:pt x="166565" y="180821"/>
                  </a:lnTo>
                  <a:lnTo>
                    <a:pt x="174543" y="183643"/>
                  </a:lnTo>
                  <a:lnTo>
                    <a:pt x="197034" y="197067"/>
                  </a:lnTo>
                  <a:lnTo>
                    <a:pt x="203289" y="205273"/>
                  </a:lnTo>
                  <a:lnTo>
                    <a:pt x="213944" y="2093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75">
            <a:extLst>
              <a:ext uri="{FF2B5EF4-FFF2-40B4-BE49-F238E27FC236}">
                <a16:creationId xmlns:a16="http://schemas.microsoft.com/office/drawing/2014/main" id="{3E92F495-C5A4-A990-EEFB-4E8368BABC6F}"/>
              </a:ext>
            </a:extLst>
          </p:cNvPr>
          <p:cNvGrpSpPr/>
          <p:nvPr/>
        </p:nvGrpSpPr>
        <p:grpSpPr>
          <a:xfrm>
            <a:off x="6715125" y="3166337"/>
            <a:ext cx="1666876" cy="215039"/>
            <a:chOff x="6715125" y="3166337"/>
            <a:chExt cx="1666876" cy="215039"/>
          </a:xfrm>
        </p:grpSpPr>
        <p:sp>
          <p:nvSpPr>
            <p:cNvPr id="52" name="SMARTInkShape-1673">
              <a:extLst>
                <a:ext uri="{FF2B5EF4-FFF2-40B4-BE49-F238E27FC236}">
                  <a16:creationId xmlns:a16="http://schemas.microsoft.com/office/drawing/2014/main" id="{4DC8099F-119D-52F3-ECFA-3D1EEEDE17C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724766" y="3248025"/>
              <a:ext cx="133235" cy="9516"/>
            </a:xfrm>
            <a:custGeom>
              <a:avLst/>
              <a:gdLst/>
              <a:ahLst/>
              <a:cxnLst/>
              <a:rect l="0" t="0" r="0" b="0"/>
              <a:pathLst>
                <a:path w="133235" h="9516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4" y="1058"/>
                  </a:lnTo>
                  <a:lnTo>
                    <a:pt x="1871" y="2822"/>
                  </a:lnTo>
                  <a:lnTo>
                    <a:pt x="0" y="9132"/>
                  </a:lnTo>
                  <a:lnTo>
                    <a:pt x="40592" y="9515"/>
                  </a:lnTo>
                  <a:lnTo>
                    <a:pt x="77444" y="4465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674">
              <a:extLst>
                <a:ext uri="{FF2B5EF4-FFF2-40B4-BE49-F238E27FC236}">
                  <a16:creationId xmlns:a16="http://schemas.microsoft.com/office/drawing/2014/main" id="{E5614E3E-AF3D-4939-6B7F-9A01D0F2F1D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15125" y="33528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3175" y="6546"/>
                  </a:lnTo>
                  <a:lnTo>
                    <a:pt x="50354" y="9350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675">
              <a:extLst>
                <a:ext uri="{FF2B5EF4-FFF2-40B4-BE49-F238E27FC236}">
                  <a16:creationId xmlns:a16="http://schemas.microsoft.com/office/drawing/2014/main" id="{F11DCE24-7FA2-F9E5-3B69-0239A6565A4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001583" y="3223524"/>
              <a:ext cx="111533" cy="147989"/>
            </a:xfrm>
            <a:custGeom>
              <a:avLst/>
              <a:gdLst/>
              <a:ahLst/>
              <a:cxnLst/>
              <a:rect l="0" t="0" r="0" b="0"/>
              <a:pathLst>
                <a:path w="111533" h="147989">
                  <a:moveTo>
                    <a:pt x="75492" y="34026"/>
                  </a:moveTo>
                  <a:lnTo>
                    <a:pt x="75492" y="34026"/>
                  </a:lnTo>
                  <a:lnTo>
                    <a:pt x="75492" y="10323"/>
                  </a:lnTo>
                  <a:lnTo>
                    <a:pt x="74434" y="8698"/>
                  </a:lnTo>
                  <a:lnTo>
                    <a:pt x="72670" y="7616"/>
                  </a:lnTo>
                  <a:lnTo>
                    <a:pt x="70436" y="6895"/>
                  </a:lnTo>
                  <a:lnTo>
                    <a:pt x="62235" y="822"/>
                  </a:lnTo>
                  <a:lnTo>
                    <a:pt x="59246" y="248"/>
                  </a:lnTo>
                  <a:lnTo>
                    <a:pt x="56195" y="925"/>
                  </a:lnTo>
                  <a:lnTo>
                    <a:pt x="48923" y="5556"/>
                  </a:lnTo>
                  <a:lnTo>
                    <a:pt x="20946" y="31701"/>
                  </a:lnTo>
                  <a:lnTo>
                    <a:pt x="7354" y="55209"/>
                  </a:lnTo>
                  <a:lnTo>
                    <a:pt x="1680" y="72170"/>
                  </a:lnTo>
                  <a:lnTo>
                    <a:pt x="0" y="94011"/>
                  </a:lnTo>
                  <a:lnTo>
                    <a:pt x="5251" y="108664"/>
                  </a:lnTo>
                  <a:lnTo>
                    <a:pt x="25869" y="135317"/>
                  </a:lnTo>
                  <a:lnTo>
                    <a:pt x="35093" y="142545"/>
                  </a:lnTo>
                  <a:lnTo>
                    <a:pt x="43778" y="145756"/>
                  </a:lnTo>
                  <a:lnTo>
                    <a:pt x="72739" y="147988"/>
                  </a:lnTo>
                  <a:lnTo>
                    <a:pt x="82383" y="145353"/>
                  </a:lnTo>
                  <a:lnTo>
                    <a:pt x="97197" y="135039"/>
                  </a:lnTo>
                  <a:lnTo>
                    <a:pt x="101014" y="129015"/>
                  </a:lnTo>
                  <a:lnTo>
                    <a:pt x="110212" y="96041"/>
                  </a:lnTo>
                  <a:lnTo>
                    <a:pt x="111532" y="58280"/>
                  </a:lnTo>
                  <a:lnTo>
                    <a:pt x="108091" y="36339"/>
                  </a:lnTo>
                  <a:lnTo>
                    <a:pt x="100211" y="18826"/>
                  </a:lnTo>
                  <a:lnTo>
                    <a:pt x="95146" y="11193"/>
                  </a:lnTo>
                  <a:lnTo>
                    <a:pt x="83874" y="2711"/>
                  </a:lnTo>
                  <a:lnTo>
                    <a:pt x="77905" y="449"/>
                  </a:lnTo>
                  <a:lnTo>
                    <a:pt x="72867" y="0"/>
                  </a:lnTo>
                  <a:lnTo>
                    <a:pt x="64448" y="2323"/>
                  </a:lnTo>
                  <a:lnTo>
                    <a:pt x="46917" y="14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76">
              <a:extLst>
                <a:ext uri="{FF2B5EF4-FFF2-40B4-BE49-F238E27FC236}">
                  <a16:creationId xmlns:a16="http://schemas.microsoft.com/office/drawing/2014/main" id="{36ADA754-CF4B-65E0-3654-A24E80BB2CB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05198" y="3333750"/>
              <a:ext cx="14753" cy="1"/>
            </a:xfrm>
            <a:custGeom>
              <a:avLst/>
              <a:gdLst/>
              <a:ahLst/>
              <a:cxnLst/>
              <a:rect l="0" t="0" r="0" b="0"/>
              <a:pathLst>
                <a:path w="14753" h="1">
                  <a:moveTo>
                    <a:pt x="14752" y="0"/>
                  </a:moveTo>
                  <a:lnTo>
                    <a:pt x="14752" y="0"/>
                  </a:lnTo>
                  <a:lnTo>
                    <a:pt x="0" y="0"/>
                  </a:lnTo>
                  <a:lnTo>
                    <a:pt x="522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77">
              <a:extLst>
                <a:ext uri="{FF2B5EF4-FFF2-40B4-BE49-F238E27FC236}">
                  <a16:creationId xmlns:a16="http://schemas.microsoft.com/office/drawing/2014/main" id="{6D71077D-CD11-FF33-AE44-F205E20BD9B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306781" y="3190875"/>
              <a:ext cx="75095" cy="146477"/>
            </a:xfrm>
            <a:custGeom>
              <a:avLst/>
              <a:gdLst/>
              <a:ahLst/>
              <a:cxnLst/>
              <a:rect l="0" t="0" r="0" b="0"/>
              <a:pathLst>
                <a:path w="75095" h="146477">
                  <a:moveTo>
                    <a:pt x="75094" y="28575"/>
                  </a:moveTo>
                  <a:lnTo>
                    <a:pt x="75094" y="28575"/>
                  </a:lnTo>
                  <a:lnTo>
                    <a:pt x="75094" y="19442"/>
                  </a:lnTo>
                  <a:lnTo>
                    <a:pt x="64981" y="19166"/>
                  </a:lnTo>
                  <a:lnTo>
                    <a:pt x="48579" y="24141"/>
                  </a:lnTo>
                  <a:lnTo>
                    <a:pt x="11496" y="54701"/>
                  </a:lnTo>
                  <a:lnTo>
                    <a:pt x="4494" y="66997"/>
                  </a:lnTo>
                  <a:lnTo>
                    <a:pt x="0" y="92139"/>
                  </a:lnTo>
                  <a:lnTo>
                    <a:pt x="4279" y="116200"/>
                  </a:lnTo>
                  <a:lnTo>
                    <a:pt x="12223" y="128550"/>
                  </a:lnTo>
                  <a:lnTo>
                    <a:pt x="29515" y="145102"/>
                  </a:lnTo>
                  <a:lnTo>
                    <a:pt x="34124" y="146476"/>
                  </a:lnTo>
                  <a:lnTo>
                    <a:pt x="44890" y="145181"/>
                  </a:lnTo>
                  <a:lnTo>
                    <a:pt x="49667" y="141238"/>
                  </a:lnTo>
                  <a:lnTo>
                    <a:pt x="61444" y="120518"/>
                  </a:lnTo>
                  <a:lnTo>
                    <a:pt x="68322" y="103305"/>
                  </a:lnTo>
                  <a:lnTo>
                    <a:pt x="69262" y="82250"/>
                  </a:lnTo>
                  <a:lnTo>
                    <a:pt x="63841" y="55062"/>
                  </a:lnTo>
                  <a:lnTo>
                    <a:pt x="52528" y="31338"/>
                  </a:lnTo>
                  <a:lnTo>
                    <a:pt x="43545" y="21689"/>
                  </a:lnTo>
                  <a:lnTo>
                    <a:pt x="1794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78">
              <a:extLst>
                <a:ext uri="{FF2B5EF4-FFF2-40B4-BE49-F238E27FC236}">
                  <a16:creationId xmlns:a16="http://schemas.microsoft.com/office/drawing/2014/main" id="{388A2C50-EF55-7E80-64EB-8F4B1B4491A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463418" y="3190875"/>
              <a:ext cx="75869" cy="148090"/>
            </a:xfrm>
            <a:custGeom>
              <a:avLst/>
              <a:gdLst/>
              <a:ahLst/>
              <a:cxnLst/>
              <a:rect l="0" t="0" r="0" b="0"/>
              <a:pathLst>
                <a:path w="75869" h="148090">
                  <a:moveTo>
                    <a:pt x="42282" y="38100"/>
                  </a:moveTo>
                  <a:lnTo>
                    <a:pt x="42282" y="38100"/>
                  </a:lnTo>
                  <a:lnTo>
                    <a:pt x="42282" y="33044"/>
                  </a:lnTo>
                  <a:lnTo>
                    <a:pt x="43340" y="31554"/>
                  </a:lnTo>
                  <a:lnTo>
                    <a:pt x="45104" y="30561"/>
                  </a:lnTo>
                  <a:lnTo>
                    <a:pt x="50483" y="28967"/>
                  </a:lnTo>
                  <a:lnTo>
                    <a:pt x="51219" y="25928"/>
                  </a:lnTo>
                  <a:lnTo>
                    <a:pt x="51692" y="20408"/>
                  </a:lnTo>
                  <a:lnTo>
                    <a:pt x="43596" y="10969"/>
                  </a:lnTo>
                  <a:lnTo>
                    <a:pt x="32559" y="15009"/>
                  </a:lnTo>
                  <a:lnTo>
                    <a:pt x="24555" y="25721"/>
                  </a:lnTo>
                  <a:lnTo>
                    <a:pt x="7531" y="67553"/>
                  </a:lnTo>
                  <a:lnTo>
                    <a:pt x="0" y="95510"/>
                  </a:lnTo>
                  <a:lnTo>
                    <a:pt x="1619" y="114416"/>
                  </a:lnTo>
                  <a:lnTo>
                    <a:pt x="8687" y="130579"/>
                  </a:lnTo>
                  <a:lnTo>
                    <a:pt x="13536" y="137852"/>
                  </a:lnTo>
                  <a:lnTo>
                    <a:pt x="24568" y="145935"/>
                  </a:lnTo>
                  <a:lnTo>
                    <a:pt x="30473" y="148089"/>
                  </a:lnTo>
                  <a:lnTo>
                    <a:pt x="36525" y="147410"/>
                  </a:lnTo>
                  <a:lnTo>
                    <a:pt x="48896" y="141010"/>
                  </a:lnTo>
                  <a:lnTo>
                    <a:pt x="58628" y="128288"/>
                  </a:lnTo>
                  <a:lnTo>
                    <a:pt x="65422" y="113109"/>
                  </a:lnTo>
                  <a:lnTo>
                    <a:pt x="72606" y="77650"/>
                  </a:lnTo>
                  <a:lnTo>
                    <a:pt x="75868" y="53561"/>
                  </a:lnTo>
                  <a:lnTo>
                    <a:pt x="73789" y="35799"/>
                  </a:lnTo>
                  <a:lnTo>
                    <a:pt x="66516" y="23672"/>
                  </a:lnTo>
                  <a:lnTo>
                    <a:pt x="422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79">
              <a:extLst>
                <a:ext uri="{FF2B5EF4-FFF2-40B4-BE49-F238E27FC236}">
                  <a16:creationId xmlns:a16="http://schemas.microsoft.com/office/drawing/2014/main" id="{847F2184-DBBC-0894-312C-7F8D6A707C6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611074" y="3169511"/>
              <a:ext cx="94323" cy="160020"/>
            </a:xfrm>
            <a:custGeom>
              <a:avLst/>
              <a:gdLst/>
              <a:ahLst/>
              <a:cxnLst/>
              <a:rect l="0" t="0" r="0" b="0"/>
              <a:pathLst>
                <a:path w="94323" h="160020">
                  <a:moveTo>
                    <a:pt x="66076" y="30889"/>
                  </a:moveTo>
                  <a:lnTo>
                    <a:pt x="66076" y="30889"/>
                  </a:lnTo>
                  <a:lnTo>
                    <a:pt x="74277" y="30889"/>
                  </a:lnTo>
                  <a:lnTo>
                    <a:pt x="74719" y="29831"/>
                  </a:lnTo>
                  <a:lnTo>
                    <a:pt x="75210" y="25833"/>
                  </a:lnTo>
                  <a:lnTo>
                    <a:pt x="74282" y="24343"/>
                  </a:lnTo>
                  <a:lnTo>
                    <a:pt x="72605" y="23350"/>
                  </a:lnTo>
                  <a:lnTo>
                    <a:pt x="70428" y="22688"/>
                  </a:lnTo>
                  <a:lnTo>
                    <a:pt x="62310" y="16700"/>
                  </a:lnTo>
                  <a:lnTo>
                    <a:pt x="60389" y="16138"/>
                  </a:lnTo>
                  <a:lnTo>
                    <a:pt x="59110" y="16822"/>
                  </a:lnTo>
                  <a:lnTo>
                    <a:pt x="58257" y="18336"/>
                  </a:lnTo>
                  <a:lnTo>
                    <a:pt x="20845" y="43366"/>
                  </a:lnTo>
                  <a:lnTo>
                    <a:pt x="13165" y="56543"/>
                  </a:lnTo>
                  <a:lnTo>
                    <a:pt x="2433" y="93851"/>
                  </a:lnTo>
                  <a:lnTo>
                    <a:pt x="0" y="127287"/>
                  </a:lnTo>
                  <a:lnTo>
                    <a:pt x="5311" y="142877"/>
                  </a:lnTo>
                  <a:lnTo>
                    <a:pt x="9692" y="149998"/>
                  </a:lnTo>
                  <a:lnTo>
                    <a:pt x="14729" y="154745"/>
                  </a:lnTo>
                  <a:lnTo>
                    <a:pt x="25969" y="160019"/>
                  </a:lnTo>
                  <a:lnTo>
                    <a:pt x="38021" y="159541"/>
                  </a:lnTo>
                  <a:lnTo>
                    <a:pt x="50433" y="154743"/>
                  </a:lnTo>
                  <a:lnTo>
                    <a:pt x="63003" y="145555"/>
                  </a:lnTo>
                  <a:lnTo>
                    <a:pt x="81981" y="113312"/>
                  </a:lnTo>
                  <a:lnTo>
                    <a:pt x="90897" y="80358"/>
                  </a:lnTo>
                  <a:lnTo>
                    <a:pt x="93910" y="35290"/>
                  </a:lnTo>
                  <a:lnTo>
                    <a:pt x="94322" y="18381"/>
                  </a:lnTo>
                  <a:lnTo>
                    <a:pt x="92315" y="11967"/>
                  </a:lnTo>
                  <a:lnTo>
                    <a:pt x="84441" y="2018"/>
                  </a:lnTo>
                  <a:lnTo>
                    <a:pt x="79377" y="0"/>
                  </a:lnTo>
                  <a:lnTo>
                    <a:pt x="27976" y="11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80">
              <a:extLst>
                <a:ext uri="{FF2B5EF4-FFF2-40B4-BE49-F238E27FC236}">
                  <a16:creationId xmlns:a16="http://schemas.microsoft.com/office/drawing/2014/main" id="{1551FCBA-3319-B290-0E65-9475E17B4CF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48600" y="3182674"/>
              <a:ext cx="9411" cy="198702"/>
            </a:xfrm>
            <a:custGeom>
              <a:avLst/>
              <a:gdLst/>
              <a:ahLst/>
              <a:cxnLst/>
              <a:rect l="0" t="0" r="0" b="0"/>
              <a:pathLst>
                <a:path w="9411" h="1987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3" y="617"/>
                  </a:lnTo>
                  <a:lnTo>
                    <a:pt x="9410" y="27219"/>
                  </a:lnTo>
                  <a:lnTo>
                    <a:pt x="2956" y="70832"/>
                  </a:lnTo>
                  <a:lnTo>
                    <a:pt x="584" y="107670"/>
                  </a:lnTo>
                  <a:lnTo>
                    <a:pt x="115" y="150028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681">
              <a:extLst>
                <a:ext uri="{FF2B5EF4-FFF2-40B4-BE49-F238E27FC236}">
                  <a16:creationId xmlns:a16="http://schemas.microsoft.com/office/drawing/2014/main" id="{DC394B37-14DF-52BF-1669-680E28EC36B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953375" y="3166337"/>
              <a:ext cx="104775" cy="195243"/>
            </a:xfrm>
            <a:custGeom>
              <a:avLst/>
              <a:gdLst/>
              <a:ahLst/>
              <a:cxnLst/>
              <a:rect l="0" t="0" r="0" b="0"/>
              <a:pathLst>
                <a:path w="104775" h="195243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5" y="0"/>
                  </a:lnTo>
                  <a:lnTo>
                    <a:pt x="10361" y="771"/>
                  </a:lnTo>
                  <a:lnTo>
                    <a:pt x="13257" y="2343"/>
                  </a:lnTo>
                  <a:lnTo>
                    <a:pt x="58817" y="5366"/>
                  </a:lnTo>
                  <a:lnTo>
                    <a:pt x="104374" y="5488"/>
                  </a:lnTo>
                  <a:lnTo>
                    <a:pt x="104774" y="24112"/>
                  </a:lnTo>
                  <a:lnTo>
                    <a:pt x="99719" y="24412"/>
                  </a:lnTo>
                  <a:lnTo>
                    <a:pt x="98228" y="25512"/>
                  </a:lnTo>
                  <a:lnTo>
                    <a:pt x="96574" y="29557"/>
                  </a:lnTo>
                  <a:lnTo>
                    <a:pt x="95641" y="37784"/>
                  </a:lnTo>
                  <a:lnTo>
                    <a:pt x="94452" y="39719"/>
                  </a:lnTo>
                  <a:lnTo>
                    <a:pt x="92602" y="41009"/>
                  </a:lnTo>
                  <a:lnTo>
                    <a:pt x="90310" y="41868"/>
                  </a:lnTo>
                  <a:lnTo>
                    <a:pt x="82027" y="53191"/>
                  </a:lnTo>
                  <a:lnTo>
                    <a:pt x="63454" y="93380"/>
                  </a:lnTo>
                  <a:lnTo>
                    <a:pt x="45303" y="135229"/>
                  </a:lnTo>
                  <a:lnTo>
                    <a:pt x="32188" y="178459"/>
                  </a:lnTo>
                  <a:lnTo>
                    <a:pt x="28715" y="195242"/>
                  </a:lnTo>
                  <a:lnTo>
                    <a:pt x="28587" y="187721"/>
                  </a:lnTo>
                  <a:lnTo>
                    <a:pt x="38100" y="176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682">
              <a:extLst>
                <a:ext uri="{FF2B5EF4-FFF2-40B4-BE49-F238E27FC236}">
                  <a16:creationId xmlns:a16="http://schemas.microsoft.com/office/drawing/2014/main" id="{ADFE4F05-F23E-ADF1-3BB5-ECBCCBB22B6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131100" y="3172000"/>
              <a:ext cx="250901" cy="171273"/>
            </a:xfrm>
            <a:custGeom>
              <a:avLst/>
              <a:gdLst/>
              <a:ahLst/>
              <a:cxnLst/>
              <a:rect l="0" t="0" r="0" b="0"/>
              <a:pathLst>
                <a:path w="250901" h="171273">
                  <a:moveTo>
                    <a:pt x="31825" y="66500"/>
                  </a:moveTo>
                  <a:lnTo>
                    <a:pt x="31825" y="66500"/>
                  </a:lnTo>
                  <a:lnTo>
                    <a:pt x="31825" y="53243"/>
                  </a:lnTo>
                  <a:lnTo>
                    <a:pt x="34647" y="47203"/>
                  </a:lnTo>
                  <a:lnTo>
                    <a:pt x="49130" y="24996"/>
                  </a:lnTo>
                  <a:lnTo>
                    <a:pt x="75424" y="4317"/>
                  </a:lnTo>
                  <a:lnTo>
                    <a:pt x="82247" y="1821"/>
                  </a:lnTo>
                  <a:lnTo>
                    <a:pt x="104787" y="0"/>
                  </a:lnTo>
                  <a:lnTo>
                    <a:pt x="109407" y="2725"/>
                  </a:lnTo>
                  <a:lnTo>
                    <a:pt x="112122" y="4933"/>
                  </a:lnTo>
                  <a:lnTo>
                    <a:pt x="112872" y="8522"/>
                  </a:lnTo>
                  <a:lnTo>
                    <a:pt x="105579" y="50596"/>
                  </a:lnTo>
                  <a:lnTo>
                    <a:pt x="91828" y="86827"/>
                  </a:lnTo>
                  <a:lnTo>
                    <a:pt x="61681" y="130360"/>
                  </a:lnTo>
                  <a:lnTo>
                    <a:pt x="14576" y="164769"/>
                  </a:lnTo>
                  <a:lnTo>
                    <a:pt x="0" y="169989"/>
                  </a:lnTo>
                  <a:lnTo>
                    <a:pt x="25" y="170418"/>
                  </a:lnTo>
                  <a:lnTo>
                    <a:pt x="5117" y="171021"/>
                  </a:lnTo>
                  <a:lnTo>
                    <a:pt x="50187" y="171260"/>
                  </a:lnTo>
                  <a:lnTo>
                    <a:pt x="95346" y="171272"/>
                  </a:lnTo>
                  <a:lnTo>
                    <a:pt x="132373" y="170216"/>
                  </a:lnTo>
                  <a:lnTo>
                    <a:pt x="178611" y="158018"/>
                  </a:lnTo>
                  <a:lnTo>
                    <a:pt x="213880" y="152733"/>
                  </a:lnTo>
                  <a:lnTo>
                    <a:pt x="250900" y="152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276">
            <a:extLst>
              <a:ext uri="{FF2B5EF4-FFF2-40B4-BE49-F238E27FC236}">
                <a16:creationId xmlns:a16="http://schemas.microsoft.com/office/drawing/2014/main" id="{65023E26-3A19-1F58-DBDE-503FC8AB3700}"/>
              </a:ext>
            </a:extLst>
          </p:cNvPr>
          <p:cNvGrpSpPr/>
          <p:nvPr/>
        </p:nvGrpSpPr>
        <p:grpSpPr>
          <a:xfrm>
            <a:off x="2477259" y="4892639"/>
            <a:ext cx="1637542" cy="260387"/>
            <a:chOff x="2477259" y="4892639"/>
            <a:chExt cx="1637542" cy="260387"/>
          </a:xfrm>
        </p:grpSpPr>
        <p:sp>
          <p:nvSpPr>
            <p:cNvPr id="63" name="SMARTInkShape-1683">
              <a:extLst>
                <a:ext uri="{FF2B5EF4-FFF2-40B4-BE49-F238E27FC236}">
                  <a16:creationId xmlns:a16="http://schemas.microsoft.com/office/drawing/2014/main" id="{C4B5AC6A-2A5A-5DED-0020-E42CF7E200D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77259" y="4892639"/>
              <a:ext cx="158976" cy="211741"/>
            </a:xfrm>
            <a:custGeom>
              <a:avLst/>
              <a:gdLst/>
              <a:ahLst/>
              <a:cxnLst/>
              <a:rect l="0" t="0" r="0" b="0"/>
              <a:pathLst>
                <a:path w="158976" h="211741">
                  <a:moveTo>
                    <a:pt x="84966" y="31786"/>
                  </a:moveTo>
                  <a:lnTo>
                    <a:pt x="84966" y="31786"/>
                  </a:lnTo>
                  <a:lnTo>
                    <a:pt x="94481" y="22271"/>
                  </a:lnTo>
                  <a:lnTo>
                    <a:pt x="86289" y="14061"/>
                  </a:lnTo>
                  <a:lnTo>
                    <a:pt x="70189" y="13129"/>
                  </a:lnTo>
                  <a:lnTo>
                    <a:pt x="54056" y="21377"/>
                  </a:lnTo>
                  <a:lnTo>
                    <a:pt x="29946" y="43871"/>
                  </a:lnTo>
                  <a:lnTo>
                    <a:pt x="17121" y="62557"/>
                  </a:lnTo>
                  <a:lnTo>
                    <a:pt x="3086" y="103402"/>
                  </a:lnTo>
                  <a:lnTo>
                    <a:pt x="0" y="142594"/>
                  </a:lnTo>
                  <a:lnTo>
                    <a:pt x="5223" y="160762"/>
                  </a:lnTo>
                  <a:lnTo>
                    <a:pt x="20766" y="184615"/>
                  </a:lnTo>
                  <a:lnTo>
                    <a:pt x="40896" y="201129"/>
                  </a:lnTo>
                  <a:lnTo>
                    <a:pt x="55149" y="207591"/>
                  </a:lnTo>
                  <a:lnTo>
                    <a:pt x="86602" y="211740"/>
                  </a:lnTo>
                  <a:lnTo>
                    <a:pt x="114026" y="207402"/>
                  </a:lnTo>
                  <a:lnTo>
                    <a:pt x="137203" y="194357"/>
                  </a:lnTo>
                  <a:lnTo>
                    <a:pt x="145224" y="183062"/>
                  </a:lnTo>
                  <a:lnTo>
                    <a:pt x="158617" y="135626"/>
                  </a:lnTo>
                  <a:lnTo>
                    <a:pt x="158975" y="117096"/>
                  </a:lnTo>
                  <a:lnTo>
                    <a:pt x="152816" y="69831"/>
                  </a:lnTo>
                  <a:lnTo>
                    <a:pt x="144269" y="27346"/>
                  </a:lnTo>
                  <a:lnTo>
                    <a:pt x="138487" y="14643"/>
                  </a:lnTo>
                  <a:lnTo>
                    <a:pt x="126744" y="5470"/>
                  </a:lnTo>
                  <a:lnTo>
                    <a:pt x="119168" y="1542"/>
                  </a:lnTo>
                  <a:lnTo>
                    <a:pt x="102284" y="0"/>
                  </a:lnTo>
                  <a:lnTo>
                    <a:pt x="77750" y="5082"/>
                  </a:lnTo>
                  <a:lnTo>
                    <a:pt x="65884" y="10392"/>
                  </a:lnTo>
                  <a:lnTo>
                    <a:pt x="56391" y="22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684">
              <a:extLst>
                <a:ext uri="{FF2B5EF4-FFF2-40B4-BE49-F238E27FC236}">
                  <a16:creationId xmlns:a16="http://schemas.microsoft.com/office/drawing/2014/main" id="{A6138DFE-E17B-2588-B39D-4FECA38B8F8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52725" y="5057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685">
              <a:extLst>
                <a:ext uri="{FF2B5EF4-FFF2-40B4-BE49-F238E27FC236}">
                  <a16:creationId xmlns:a16="http://schemas.microsoft.com/office/drawing/2014/main" id="{6354E9E3-6292-0641-9A4D-0A5B0CA416D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928746" y="4933950"/>
              <a:ext cx="104853" cy="174153"/>
            </a:xfrm>
            <a:custGeom>
              <a:avLst/>
              <a:gdLst/>
              <a:ahLst/>
              <a:cxnLst/>
              <a:rect l="0" t="0" r="0" b="0"/>
              <a:pathLst>
                <a:path w="104853" h="174153">
                  <a:moveTo>
                    <a:pt x="81154" y="66675"/>
                  </a:moveTo>
                  <a:lnTo>
                    <a:pt x="81154" y="66675"/>
                  </a:lnTo>
                  <a:lnTo>
                    <a:pt x="86210" y="61619"/>
                  </a:lnTo>
                  <a:lnTo>
                    <a:pt x="88692" y="56314"/>
                  </a:lnTo>
                  <a:lnTo>
                    <a:pt x="90287" y="44285"/>
                  </a:lnTo>
                  <a:lnTo>
                    <a:pt x="87682" y="38027"/>
                  </a:lnTo>
                  <a:lnTo>
                    <a:pt x="84055" y="31717"/>
                  </a:lnTo>
                  <a:lnTo>
                    <a:pt x="82443" y="25386"/>
                  </a:lnTo>
                  <a:lnTo>
                    <a:pt x="80956" y="23273"/>
                  </a:lnTo>
                  <a:lnTo>
                    <a:pt x="78905" y="21866"/>
                  </a:lnTo>
                  <a:lnTo>
                    <a:pt x="76480" y="20927"/>
                  </a:lnTo>
                  <a:lnTo>
                    <a:pt x="52840" y="24663"/>
                  </a:lnTo>
                  <a:lnTo>
                    <a:pt x="29138" y="37528"/>
                  </a:lnTo>
                  <a:lnTo>
                    <a:pt x="8710" y="59803"/>
                  </a:lnTo>
                  <a:lnTo>
                    <a:pt x="1332" y="83023"/>
                  </a:lnTo>
                  <a:lnTo>
                    <a:pt x="0" y="120202"/>
                  </a:lnTo>
                  <a:lnTo>
                    <a:pt x="4869" y="140207"/>
                  </a:lnTo>
                  <a:lnTo>
                    <a:pt x="14088" y="156153"/>
                  </a:lnTo>
                  <a:lnTo>
                    <a:pt x="28064" y="167473"/>
                  </a:lnTo>
                  <a:lnTo>
                    <a:pt x="36236" y="171974"/>
                  </a:lnTo>
                  <a:lnTo>
                    <a:pt x="53782" y="174152"/>
                  </a:lnTo>
                  <a:lnTo>
                    <a:pt x="71106" y="170534"/>
                  </a:lnTo>
                  <a:lnTo>
                    <a:pt x="85860" y="161870"/>
                  </a:lnTo>
                  <a:lnTo>
                    <a:pt x="93829" y="153787"/>
                  </a:lnTo>
                  <a:lnTo>
                    <a:pt x="98429" y="143491"/>
                  </a:lnTo>
                  <a:lnTo>
                    <a:pt x="104852" y="114953"/>
                  </a:lnTo>
                  <a:lnTo>
                    <a:pt x="98613" y="70684"/>
                  </a:lnTo>
                  <a:lnTo>
                    <a:pt x="92089" y="45174"/>
                  </a:lnTo>
                  <a:lnTo>
                    <a:pt x="82133" y="26780"/>
                  </a:lnTo>
                  <a:lnTo>
                    <a:pt x="67831" y="14372"/>
                  </a:lnTo>
                  <a:lnTo>
                    <a:pt x="51950" y="6387"/>
                  </a:lnTo>
                  <a:lnTo>
                    <a:pt x="2400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686">
              <a:extLst>
                <a:ext uri="{FF2B5EF4-FFF2-40B4-BE49-F238E27FC236}">
                  <a16:creationId xmlns:a16="http://schemas.microsoft.com/office/drawing/2014/main" id="{A22FF327-96E9-8933-882A-E8DB05C1135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116682" y="4972050"/>
              <a:ext cx="118501" cy="152034"/>
            </a:xfrm>
            <a:custGeom>
              <a:avLst/>
              <a:gdLst/>
              <a:ahLst/>
              <a:cxnLst/>
              <a:rect l="0" t="0" r="0" b="0"/>
              <a:pathLst>
                <a:path w="118501" h="152034">
                  <a:moveTo>
                    <a:pt x="55143" y="19050"/>
                  </a:moveTo>
                  <a:lnTo>
                    <a:pt x="55143" y="19050"/>
                  </a:lnTo>
                  <a:lnTo>
                    <a:pt x="63343" y="19050"/>
                  </a:lnTo>
                  <a:lnTo>
                    <a:pt x="63785" y="17992"/>
                  </a:lnTo>
                  <a:lnTo>
                    <a:pt x="64276" y="13994"/>
                  </a:lnTo>
                  <a:lnTo>
                    <a:pt x="65464" y="12505"/>
                  </a:lnTo>
                  <a:lnTo>
                    <a:pt x="72835" y="9917"/>
                  </a:lnTo>
                  <a:lnTo>
                    <a:pt x="70767" y="6877"/>
                  </a:lnTo>
                  <a:lnTo>
                    <a:pt x="68734" y="4585"/>
                  </a:lnTo>
                  <a:lnTo>
                    <a:pt x="65262" y="4115"/>
                  </a:lnTo>
                  <a:lnTo>
                    <a:pt x="55759" y="6415"/>
                  </a:lnTo>
                  <a:lnTo>
                    <a:pt x="47303" y="13787"/>
                  </a:lnTo>
                  <a:lnTo>
                    <a:pt x="11641" y="55004"/>
                  </a:lnTo>
                  <a:lnTo>
                    <a:pt x="2507" y="77329"/>
                  </a:lnTo>
                  <a:lnTo>
                    <a:pt x="0" y="91165"/>
                  </a:lnTo>
                  <a:lnTo>
                    <a:pt x="3644" y="115912"/>
                  </a:lnTo>
                  <a:lnTo>
                    <a:pt x="16483" y="138297"/>
                  </a:lnTo>
                  <a:lnTo>
                    <a:pt x="24908" y="146132"/>
                  </a:lnTo>
                  <a:lnTo>
                    <a:pt x="33238" y="149614"/>
                  </a:lnTo>
                  <a:lnTo>
                    <a:pt x="67010" y="152033"/>
                  </a:lnTo>
                  <a:lnTo>
                    <a:pt x="84759" y="146593"/>
                  </a:lnTo>
                  <a:lnTo>
                    <a:pt x="93937" y="142179"/>
                  </a:lnTo>
                  <a:lnTo>
                    <a:pt x="100056" y="137119"/>
                  </a:lnTo>
                  <a:lnTo>
                    <a:pt x="106854" y="125853"/>
                  </a:lnTo>
                  <a:lnTo>
                    <a:pt x="117765" y="90594"/>
                  </a:lnTo>
                  <a:lnTo>
                    <a:pt x="118500" y="46598"/>
                  </a:lnTo>
                  <a:lnTo>
                    <a:pt x="111171" y="22827"/>
                  </a:lnTo>
                  <a:lnTo>
                    <a:pt x="105195" y="15218"/>
                  </a:lnTo>
                  <a:lnTo>
                    <a:pt x="90088" y="6764"/>
                  </a:lnTo>
                  <a:lnTo>
                    <a:pt x="5514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687">
              <a:extLst>
                <a:ext uri="{FF2B5EF4-FFF2-40B4-BE49-F238E27FC236}">
                  <a16:creationId xmlns:a16="http://schemas.microsoft.com/office/drawing/2014/main" id="{38CD2B36-4919-94CC-92CD-90EC6812DEE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300418" y="4938202"/>
              <a:ext cx="126109" cy="183254"/>
            </a:xfrm>
            <a:custGeom>
              <a:avLst/>
              <a:gdLst/>
              <a:ahLst/>
              <a:cxnLst/>
              <a:rect l="0" t="0" r="0" b="0"/>
              <a:pathLst>
                <a:path w="126109" h="183254">
                  <a:moveTo>
                    <a:pt x="71432" y="33848"/>
                  </a:moveTo>
                  <a:lnTo>
                    <a:pt x="71432" y="33848"/>
                  </a:lnTo>
                  <a:lnTo>
                    <a:pt x="71432" y="19659"/>
                  </a:lnTo>
                  <a:lnTo>
                    <a:pt x="70374" y="18038"/>
                  </a:lnTo>
                  <a:lnTo>
                    <a:pt x="68610" y="16958"/>
                  </a:lnTo>
                  <a:lnTo>
                    <a:pt x="62770" y="15758"/>
                  </a:lnTo>
                  <a:lnTo>
                    <a:pt x="53118" y="15225"/>
                  </a:lnTo>
                  <a:lnTo>
                    <a:pt x="41773" y="20632"/>
                  </a:lnTo>
                  <a:lnTo>
                    <a:pt x="29675" y="31149"/>
                  </a:lnTo>
                  <a:lnTo>
                    <a:pt x="17243" y="46407"/>
                  </a:lnTo>
                  <a:lnTo>
                    <a:pt x="10306" y="63772"/>
                  </a:lnTo>
                  <a:lnTo>
                    <a:pt x="0" y="110225"/>
                  </a:lnTo>
                  <a:lnTo>
                    <a:pt x="1937" y="129177"/>
                  </a:lnTo>
                  <a:lnTo>
                    <a:pt x="14035" y="157696"/>
                  </a:lnTo>
                  <a:lnTo>
                    <a:pt x="27930" y="171088"/>
                  </a:lnTo>
                  <a:lnTo>
                    <a:pt x="45748" y="179510"/>
                  </a:lnTo>
                  <a:lnTo>
                    <a:pt x="67778" y="183253"/>
                  </a:lnTo>
                  <a:lnTo>
                    <a:pt x="86036" y="179273"/>
                  </a:lnTo>
                  <a:lnTo>
                    <a:pt x="109947" y="164527"/>
                  </a:lnTo>
                  <a:lnTo>
                    <a:pt x="121415" y="139478"/>
                  </a:lnTo>
                  <a:lnTo>
                    <a:pt x="125396" y="108664"/>
                  </a:lnTo>
                  <a:lnTo>
                    <a:pt x="126108" y="72391"/>
                  </a:lnTo>
                  <a:lnTo>
                    <a:pt x="120558" y="26453"/>
                  </a:lnTo>
                  <a:lnTo>
                    <a:pt x="115138" y="10100"/>
                  </a:lnTo>
                  <a:lnTo>
                    <a:pt x="110094" y="5316"/>
                  </a:lnTo>
                  <a:lnTo>
                    <a:pt x="96024" y="0"/>
                  </a:lnTo>
                  <a:lnTo>
                    <a:pt x="52382" y="5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88">
              <a:extLst>
                <a:ext uri="{FF2B5EF4-FFF2-40B4-BE49-F238E27FC236}">
                  <a16:creationId xmlns:a16="http://schemas.microsoft.com/office/drawing/2014/main" id="{EDFB2215-9218-DB9F-0DB8-741FA104959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535488" y="4935666"/>
              <a:ext cx="17164" cy="217360"/>
            </a:xfrm>
            <a:custGeom>
              <a:avLst/>
              <a:gdLst/>
              <a:ahLst/>
              <a:cxnLst/>
              <a:rect l="0" t="0" r="0" b="0"/>
              <a:pathLst>
                <a:path w="17164" h="217360">
                  <a:moveTo>
                    <a:pt x="7812" y="17334"/>
                  </a:moveTo>
                  <a:lnTo>
                    <a:pt x="7812" y="17334"/>
                  </a:lnTo>
                  <a:lnTo>
                    <a:pt x="7812" y="4077"/>
                  </a:lnTo>
                  <a:lnTo>
                    <a:pt x="8870" y="2146"/>
                  </a:lnTo>
                  <a:lnTo>
                    <a:pt x="10634" y="859"/>
                  </a:lnTo>
                  <a:lnTo>
                    <a:pt x="12868" y="0"/>
                  </a:lnTo>
                  <a:lnTo>
                    <a:pt x="14358" y="487"/>
                  </a:lnTo>
                  <a:lnTo>
                    <a:pt x="15351" y="1869"/>
                  </a:lnTo>
                  <a:lnTo>
                    <a:pt x="16013" y="3848"/>
                  </a:lnTo>
                  <a:lnTo>
                    <a:pt x="17163" y="48732"/>
                  </a:lnTo>
                  <a:lnTo>
                    <a:pt x="14463" y="84846"/>
                  </a:lnTo>
                  <a:lnTo>
                    <a:pt x="4070" y="124861"/>
                  </a:lnTo>
                  <a:lnTo>
                    <a:pt x="0" y="151499"/>
                  </a:lnTo>
                  <a:lnTo>
                    <a:pt x="7812" y="2173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89">
              <a:extLst>
                <a:ext uri="{FF2B5EF4-FFF2-40B4-BE49-F238E27FC236}">
                  <a16:creationId xmlns:a16="http://schemas.microsoft.com/office/drawing/2014/main" id="{DC3CAF08-0A57-AD54-17F3-9335D1492E1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657600" y="4914900"/>
              <a:ext cx="132800" cy="238126"/>
            </a:xfrm>
            <a:custGeom>
              <a:avLst/>
              <a:gdLst/>
              <a:ahLst/>
              <a:cxnLst/>
              <a:rect l="0" t="0" r="0" b="0"/>
              <a:pathLst>
                <a:path w="132800" h="238126">
                  <a:moveTo>
                    <a:pt x="0" y="9525"/>
                  </a:moveTo>
                  <a:lnTo>
                    <a:pt x="0" y="9525"/>
                  </a:lnTo>
                  <a:lnTo>
                    <a:pt x="24910" y="8467"/>
                  </a:lnTo>
                  <a:lnTo>
                    <a:pt x="68052" y="883"/>
                  </a:lnTo>
                  <a:lnTo>
                    <a:pt x="114688" y="5"/>
                  </a:lnTo>
                  <a:lnTo>
                    <a:pt x="132799" y="0"/>
                  </a:lnTo>
                  <a:lnTo>
                    <a:pt x="132183" y="22813"/>
                  </a:lnTo>
                  <a:lnTo>
                    <a:pt x="120145" y="63538"/>
                  </a:lnTo>
                  <a:lnTo>
                    <a:pt x="106507" y="103845"/>
                  </a:lnTo>
                  <a:lnTo>
                    <a:pt x="92417" y="145278"/>
                  </a:lnTo>
                  <a:lnTo>
                    <a:pt x="76245" y="190817"/>
                  </a:lnTo>
                  <a:lnTo>
                    <a:pt x="6667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690">
              <a:extLst>
                <a:ext uri="{FF2B5EF4-FFF2-40B4-BE49-F238E27FC236}">
                  <a16:creationId xmlns:a16="http://schemas.microsoft.com/office/drawing/2014/main" id="{C41E4360-0F50-4915-A001-BC4E417574C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896863" y="4906861"/>
              <a:ext cx="217938" cy="217590"/>
            </a:xfrm>
            <a:custGeom>
              <a:avLst/>
              <a:gdLst/>
              <a:ahLst/>
              <a:cxnLst/>
              <a:rect l="0" t="0" r="0" b="0"/>
              <a:pathLst>
                <a:path w="217938" h="217590">
                  <a:moveTo>
                    <a:pt x="8387" y="46139"/>
                  </a:moveTo>
                  <a:lnTo>
                    <a:pt x="8387" y="46139"/>
                  </a:lnTo>
                  <a:lnTo>
                    <a:pt x="8387" y="41083"/>
                  </a:lnTo>
                  <a:lnTo>
                    <a:pt x="9445" y="39594"/>
                  </a:lnTo>
                  <a:lnTo>
                    <a:pt x="11209" y="38600"/>
                  </a:lnTo>
                  <a:lnTo>
                    <a:pt x="13443" y="37938"/>
                  </a:lnTo>
                  <a:lnTo>
                    <a:pt x="56588" y="14258"/>
                  </a:lnTo>
                  <a:lnTo>
                    <a:pt x="67204" y="10803"/>
                  </a:lnTo>
                  <a:lnTo>
                    <a:pt x="85080" y="6036"/>
                  </a:lnTo>
                  <a:lnTo>
                    <a:pt x="99972" y="0"/>
                  </a:lnTo>
                  <a:lnTo>
                    <a:pt x="102251" y="562"/>
                  </a:lnTo>
                  <a:lnTo>
                    <a:pt x="107608" y="4011"/>
                  </a:lnTo>
                  <a:lnTo>
                    <a:pt x="110694" y="14716"/>
                  </a:lnTo>
                  <a:lnTo>
                    <a:pt x="111007" y="27940"/>
                  </a:lnTo>
                  <a:lnTo>
                    <a:pt x="101339" y="68526"/>
                  </a:lnTo>
                  <a:lnTo>
                    <a:pt x="90609" y="94752"/>
                  </a:lnTo>
                  <a:lnTo>
                    <a:pt x="67388" y="128427"/>
                  </a:lnTo>
                  <a:lnTo>
                    <a:pt x="24842" y="172419"/>
                  </a:lnTo>
                  <a:lnTo>
                    <a:pt x="0" y="197396"/>
                  </a:lnTo>
                  <a:lnTo>
                    <a:pt x="9313" y="198200"/>
                  </a:lnTo>
                  <a:lnTo>
                    <a:pt x="46631" y="191926"/>
                  </a:lnTo>
                  <a:lnTo>
                    <a:pt x="83453" y="190935"/>
                  </a:lnTo>
                  <a:lnTo>
                    <a:pt x="125290" y="195815"/>
                  </a:lnTo>
                  <a:lnTo>
                    <a:pt x="168945" y="200824"/>
                  </a:lnTo>
                  <a:lnTo>
                    <a:pt x="213537" y="207640"/>
                  </a:lnTo>
                  <a:lnTo>
                    <a:pt x="215003" y="208840"/>
                  </a:lnTo>
                  <a:lnTo>
                    <a:pt x="217937" y="2175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77">
            <a:extLst>
              <a:ext uri="{FF2B5EF4-FFF2-40B4-BE49-F238E27FC236}">
                <a16:creationId xmlns:a16="http://schemas.microsoft.com/office/drawing/2014/main" id="{DC78E71B-8F39-C59F-9844-91376AD2A6C6}"/>
              </a:ext>
            </a:extLst>
          </p:cNvPr>
          <p:cNvGrpSpPr/>
          <p:nvPr/>
        </p:nvGrpSpPr>
        <p:grpSpPr>
          <a:xfrm>
            <a:off x="1809750" y="5461029"/>
            <a:ext cx="857251" cy="432558"/>
            <a:chOff x="1809750" y="5461029"/>
            <a:chExt cx="857251" cy="432558"/>
          </a:xfrm>
        </p:grpSpPr>
        <p:sp>
          <p:nvSpPr>
            <p:cNvPr id="72" name="SMARTInkShape-1691">
              <a:extLst>
                <a:ext uri="{FF2B5EF4-FFF2-40B4-BE49-F238E27FC236}">
                  <a16:creationId xmlns:a16="http://schemas.microsoft.com/office/drawing/2014/main" id="{9181B312-5D3F-1F6D-1632-039AE0B982B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809750" y="5487301"/>
              <a:ext cx="66168" cy="303900"/>
            </a:xfrm>
            <a:custGeom>
              <a:avLst/>
              <a:gdLst/>
              <a:ahLst/>
              <a:cxnLst/>
              <a:rect l="0" t="0" r="0" b="0"/>
              <a:pathLst>
                <a:path w="66168" h="303900">
                  <a:moveTo>
                    <a:pt x="47625" y="27674"/>
                  </a:moveTo>
                  <a:lnTo>
                    <a:pt x="47625" y="27674"/>
                  </a:lnTo>
                  <a:lnTo>
                    <a:pt x="55229" y="19012"/>
                  </a:lnTo>
                  <a:lnTo>
                    <a:pt x="66167" y="0"/>
                  </a:lnTo>
                  <a:lnTo>
                    <a:pt x="53373" y="38951"/>
                  </a:lnTo>
                  <a:lnTo>
                    <a:pt x="45560" y="85055"/>
                  </a:lnTo>
                  <a:lnTo>
                    <a:pt x="34517" y="128026"/>
                  </a:lnTo>
                  <a:lnTo>
                    <a:pt x="22144" y="169675"/>
                  </a:lnTo>
                  <a:lnTo>
                    <a:pt x="11396" y="213002"/>
                  </a:lnTo>
                  <a:lnTo>
                    <a:pt x="2232" y="254025"/>
                  </a:lnTo>
                  <a:lnTo>
                    <a:pt x="0" y="303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692">
              <a:extLst>
                <a:ext uri="{FF2B5EF4-FFF2-40B4-BE49-F238E27FC236}">
                  <a16:creationId xmlns:a16="http://schemas.microsoft.com/office/drawing/2014/main" id="{49090A2F-BC5E-64C8-9D07-5F3927257EC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861124" y="5461029"/>
              <a:ext cx="177227" cy="253972"/>
            </a:xfrm>
            <a:custGeom>
              <a:avLst/>
              <a:gdLst/>
              <a:ahLst/>
              <a:cxnLst/>
              <a:rect l="0" t="0" r="0" b="0"/>
              <a:pathLst>
                <a:path w="177227" h="253972">
                  <a:moveTo>
                    <a:pt x="5776" y="63471"/>
                  </a:moveTo>
                  <a:lnTo>
                    <a:pt x="5776" y="63471"/>
                  </a:lnTo>
                  <a:lnTo>
                    <a:pt x="10833" y="63471"/>
                  </a:lnTo>
                  <a:lnTo>
                    <a:pt x="11264" y="62413"/>
                  </a:lnTo>
                  <a:lnTo>
                    <a:pt x="8921" y="58415"/>
                  </a:lnTo>
                  <a:lnTo>
                    <a:pt x="8931" y="55867"/>
                  </a:lnTo>
                  <a:lnTo>
                    <a:pt x="11764" y="50214"/>
                  </a:lnTo>
                  <a:lnTo>
                    <a:pt x="58676" y="17953"/>
                  </a:lnTo>
                  <a:lnTo>
                    <a:pt x="86899" y="1603"/>
                  </a:lnTo>
                  <a:lnTo>
                    <a:pt x="91608" y="0"/>
                  </a:lnTo>
                  <a:lnTo>
                    <a:pt x="102485" y="1042"/>
                  </a:lnTo>
                  <a:lnTo>
                    <a:pt x="108348" y="2802"/>
                  </a:lnTo>
                  <a:lnTo>
                    <a:pt x="113316" y="7149"/>
                  </a:lnTo>
                  <a:lnTo>
                    <a:pt x="121657" y="20447"/>
                  </a:lnTo>
                  <a:lnTo>
                    <a:pt x="123249" y="36941"/>
                  </a:lnTo>
                  <a:lnTo>
                    <a:pt x="119370" y="53796"/>
                  </a:lnTo>
                  <a:lnTo>
                    <a:pt x="98803" y="83377"/>
                  </a:lnTo>
                  <a:lnTo>
                    <a:pt x="56012" y="130304"/>
                  </a:lnTo>
                  <a:lnTo>
                    <a:pt x="46095" y="142916"/>
                  </a:lnTo>
                  <a:lnTo>
                    <a:pt x="286" y="183535"/>
                  </a:lnTo>
                  <a:lnTo>
                    <a:pt x="0" y="186905"/>
                  </a:lnTo>
                  <a:lnTo>
                    <a:pt x="2503" y="196295"/>
                  </a:lnTo>
                  <a:lnTo>
                    <a:pt x="9966" y="204701"/>
                  </a:lnTo>
                  <a:lnTo>
                    <a:pt x="14919" y="208425"/>
                  </a:lnTo>
                  <a:lnTo>
                    <a:pt x="62144" y="217713"/>
                  </a:lnTo>
                  <a:lnTo>
                    <a:pt x="109646" y="232261"/>
                  </a:lnTo>
                  <a:lnTo>
                    <a:pt x="129333" y="236955"/>
                  </a:lnTo>
                  <a:lnTo>
                    <a:pt x="177226" y="253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693">
              <a:extLst>
                <a:ext uri="{FF2B5EF4-FFF2-40B4-BE49-F238E27FC236}">
                  <a16:creationId xmlns:a16="http://schemas.microsoft.com/office/drawing/2014/main" id="{B644EF4D-A0F1-CA6D-ABFB-257E87FF489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181903" y="5584225"/>
              <a:ext cx="151723" cy="137836"/>
            </a:xfrm>
            <a:custGeom>
              <a:avLst/>
              <a:gdLst/>
              <a:ahLst/>
              <a:cxnLst/>
              <a:rect l="0" t="0" r="0" b="0"/>
              <a:pathLst>
                <a:path w="151723" h="137836">
                  <a:moveTo>
                    <a:pt x="8847" y="54575"/>
                  </a:moveTo>
                  <a:lnTo>
                    <a:pt x="8847" y="54575"/>
                  </a:lnTo>
                  <a:lnTo>
                    <a:pt x="17510" y="62179"/>
                  </a:lnTo>
                  <a:lnTo>
                    <a:pt x="27161" y="67832"/>
                  </a:lnTo>
                  <a:lnTo>
                    <a:pt x="57150" y="72480"/>
                  </a:lnTo>
                  <a:lnTo>
                    <a:pt x="71237" y="73117"/>
                  </a:lnTo>
                  <a:lnTo>
                    <a:pt x="101181" y="63361"/>
                  </a:lnTo>
                  <a:lnTo>
                    <a:pt x="121695" y="52121"/>
                  </a:lnTo>
                  <a:lnTo>
                    <a:pt x="127793" y="45371"/>
                  </a:lnTo>
                  <a:lnTo>
                    <a:pt x="130504" y="38842"/>
                  </a:lnTo>
                  <a:lnTo>
                    <a:pt x="131708" y="32414"/>
                  </a:lnTo>
                  <a:lnTo>
                    <a:pt x="127330" y="17787"/>
                  </a:lnTo>
                  <a:lnTo>
                    <a:pt x="119362" y="8944"/>
                  </a:lnTo>
                  <a:lnTo>
                    <a:pt x="114273" y="5104"/>
                  </a:lnTo>
                  <a:lnTo>
                    <a:pt x="100153" y="838"/>
                  </a:lnTo>
                  <a:lnTo>
                    <a:pt x="84352" y="0"/>
                  </a:lnTo>
                  <a:lnTo>
                    <a:pt x="61440" y="6537"/>
                  </a:lnTo>
                  <a:lnTo>
                    <a:pt x="40336" y="15939"/>
                  </a:lnTo>
                  <a:lnTo>
                    <a:pt x="25311" y="29995"/>
                  </a:lnTo>
                  <a:lnTo>
                    <a:pt x="4469" y="61059"/>
                  </a:lnTo>
                  <a:lnTo>
                    <a:pt x="0" y="97997"/>
                  </a:lnTo>
                  <a:lnTo>
                    <a:pt x="4579" y="117771"/>
                  </a:lnTo>
                  <a:lnTo>
                    <a:pt x="15417" y="127817"/>
                  </a:lnTo>
                  <a:lnTo>
                    <a:pt x="30817" y="134752"/>
                  </a:lnTo>
                  <a:lnTo>
                    <a:pt x="48245" y="137835"/>
                  </a:lnTo>
                  <a:lnTo>
                    <a:pt x="86362" y="132209"/>
                  </a:lnTo>
                  <a:lnTo>
                    <a:pt x="125092" y="120906"/>
                  </a:lnTo>
                  <a:lnTo>
                    <a:pt x="151722" y="111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94">
              <a:extLst>
                <a:ext uri="{FF2B5EF4-FFF2-40B4-BE49-F238E27FC236}">
                  <a16:creationId xmlns:a16="http://schemas.microsoft.com/office/drawing/2014/main" id="{D837FF72-1FE0-46F2-61B5-93A05E282CE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402713" y="5619866"/>
              <a:ext cx="159513" cy="273721"/>
            </a:xfrm>
            <a:custGeom>
              <a:avLst/>
              <a:gdLst/>
              <a:ahLst/>
              <a:cxnLst/>
              <a:rect l="0" t="0" r="0" b="0"/>
              <a:pathLst>
                <a:path w="159513" h="273721">
                  <a:moveTo>
                    <a:pt x="64262" y="9409"/>
                  </a:moveTo>
                  <a:lnTo>
                    <a:pt x="64262" y="9409"/>
                  </a:lnTo>
                  <a:lnTo>
                    <a:pt x="64262" y="4353"/>
                  </a:lnTo>
                  <a:lnTo>
                    <a:pt x="65320" y="2864"/>
                  </a:lnTo>
                  <a:lnTo>
                    <a:pt x="67084" y="1870"/>
                  </a:lnTo>
                  <a:lnTo>
                    <a:pt x="73395" y="0"/>
                  </a:lnTo>
                  <a:lnTo>
                    <a:pt x="80256" y="23779"/>
                  </a:lnTo>
                  <a:lnTo>
                    <a:pt x="81348" y="54118"/>
                  </a:lnTo>
                  <a:lnTo>
                    <a:pt x="75594" y="92873"/>
                  </a:lnTo>
                  <a:lnTo>
                    <a:pt x="74322" y="135386"/>
                  </a:lnTo>
                  <a:lnTo>
                    <a:pt x="73946" y="178674"/>
                  </a:lnTo>
                  <a:lnTo>
                    <a:pt x="71012" y="218311"/>
                  </a:lnTo>
                  <a:lnTo>
                    <a:pt x="65595" y="254462"/>
                  </a:lnTo>
                  <a:lnTo>
                    <a:pt x="63034" y="259561"/>
                  </a:lnTo>
                  <a:lnTo>
                    <a:pt x="54544" y="268049"/>
                  </a:lnTo>
                  <a:lnTo>
                    <a:pt x="43715" y="272527"/>
                  </a:lnTo>
                  <a:lnTo>
                    <a:pt x="37864" y="273720"/>
                  </a:lnTo>
                  <a:lnTo>
                    <a:pt x="31847" y="272401"/>
                  </a:lnTo>
                  <a:lnTo>
                    <a:pt x="19516" y="265289"/>
                  </a:lnTo>
                  <a:lnTo>
                    <a:pt x="9803" y="252250"/>
                  </a:lnTo>
                  <a:lnTo>
                    <a:pt x="3017" y="235872"/>
                  </a:lnTo>
                  <a:lnTo>
                    <a:pt x="0" y="218010"/>
                  </a:lnTo>
                  <a:lnTo>
                    <a:pt x="6000" y="171838"/>
                  </a:lnTo>
                  <a:lnTo>
                    <a:pt x="12262" y="160622"/>
                  </a:lnTo>
                  <a:lnTo>
                    <a:pt x="24218" y="148582"/>
                  </a:lnTo>
                  <a:lnTo>
                    <a:pt x="53691" y="132020"/>
                  </a:lnTo>
                  <a:lnTo>
                    <a:pt x="92630" y="122528"/>
                  </a:lnTo>
                  <a:lnTo>
                    <a:pt x="136785" y="114917"/>
                  </a:lnTo>
                  <a:lnTo>
                    <a:pt x="152436" y="114329"/>
                  </a:lnTo>
                  <a:lnTo>
                    <a:pt x="154794" y="112164"/>
                  </a:lnTo>
                  <a:lnTo>
                    <a:pt x="159512" y="95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95">
              <a:extLst>
                <a:ext uri="{FF2B5EF4-FFF2-40B4-BE49-F238E27FC236}">
                  <a16:creationId xmlns:a16="http://schemas.microsoft.com/office/drawing/2014/main" id="{E6116D9F-7A27-DB6A-AF1D-724A3DB2B42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95550" y="5526217"/>
              <a:ext cx="28576" cy="17334"/>
            </a:xfrm>
            <a:custGeom>
              <a:avLst/>
              <a:gdLst/>
              <a:ahLst/>
              <a:cxnLst/>
              <a:rect l="0" t="0" r="0" b="0"/>
              <a:pathLst>
                <a:path w="28576" h="17334">
                  <a:moveTo>
                    <a:pt x="28575" y="17333"/>
                  </a:moveTo>
                  <a:lnTo>
                    <a:pt x="28575" y="17333"/>
                  </a:lnTo>
                  <a:lnTo>
                    <a:pt x="12329" y="2145"/>
                  </a:lnTo>
                  <a:lnTo>
                    <a:pt x="6185" y="0"/>
                  </a:lnTo>
                  <a:lnTo>
                    <a:pt x="4123" y="486"/>
                  </a:lnTo>
                  <a:lnTo>
                    <a:pt x="0" y="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696">
              <a:extLst>
                <a:ext uri="{FF2B5EF4-FFF2-40B4-BE49-F238E27FC236}">
                  <a16:creationId xmlns:a16="http://schemas.microsoft.com/office/drawing/2014/main" id="{A4E12C8D-FF81-FC4D-82B9-B0C5539335C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634343" y="5734050"/>
              <a:ext cx="32658" cy="9526"/>
            </a:xfrm>
            <a:custGeom>
              <a:avLst/>
              <a:gdLst/>
              <a:ahLst/>
              <a:cxnLst/>
              <a:rect l="0" t="0" r="0" b="0"/>
              <a:pathLst>
                <a:path w="32658" h="9526">
                  <a:moveTo>
                    <a:pt x="32657" y="9525"/>
                  </a:moveTo>
                  <a:lnTo>
                    <a:pt x="32657" y="9525"/>
                  </a:lnTo>
                  <a:lnTo>
                    <a:pt x="22544" y="9525"/>
                  </a:lnTo>
                  <a:lnTo>
                    <a:pt x="14757" y="6703"/>
                  </a:lnTo>
                  <a:lnTo>
                    <a:pt x="7768" y="2980"/>
                  </a:lnTo>
                  <a:lnTo>
                    <a:pt x="0" y="883"/>
                  </a:lnTo>
                  <a:lnTo>
                    <a:pt x="40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278">
            <a:extLst>
              <a:ext uri="{FF2B5EF4-FFF2-40B4-BE49-F238E27FC236}">
                <a16:creationId xmlns:a16="http://schemas.microsoft.com/office/drawing/2014/main" id="{BAE35539-63D8-BC7A-8961-3C6A34510182}"/>
              </a:ext>
            </a:extLst>
          </p:cNvPr>
          <p:cNvGrpSpPr/>
          <p:nvPr/>
        </p:nvGrpSpPr>
        <p:grpSpPr>
          <a:xfrm>
            <a:off x="2943225" y="5463889"/>
            <a:ext cx="393942" cy="311206"/>
            <a:chOff x="2943225" y="5463889"/>
            <a:chExt cx="393942" cy="311206"/>
          </a:xfrm>
        </p:grpSpPr>
        <p:sp>
          <p:nvSpPr>
            <p:cNvPr id="79" name="SMARTInkShape-1697">
              <a:extLst>
                <a:ext uri="{FF2B5EF4-FFF2-40B4-BE49-F238E27FC236}">
                  <a16:creationId xmlns:a16="http://schemas.microsoft.com/office/drawing/2014/main" id="{8D31EAA3-C6DF-B2C5-0420-66730406FE0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09925" y="5648752"/>
              <a:ext cx="127242" cy="126343"/>
            </a:xfrm>
            <a:custGeom>
              <a:avLst/>
              <a:gdLst/>
              <a:ahLst/>
              <a:cxnLst/>
              <a:rect l="0" t="0" r="0" b="0"/>
              <a:pathLst>
                <a:path w="127242" h="126343">
                  <a:moveTo>
                    <a:pt x="85725" y="18623"/>
                  </a:moveTo>
                  <a:lnTo>
                    <a:pt x="85725" y="18623"/>
                  </a:lnTo>
                  <a:lnTo>
                    <a:pt x="85725" y="4434"/>
                  </a:lnTo>
                  <a:lnTo>
                    <a:pt x="84667" y="2813"/>
                  </a:lnTo>
                  <a:lnTo>
                    <a:pt x="82903" y="1733"/>
                  </a:lnTo>
                  <a:lnTo>
                    <a:pt x="77524" y="0"/>
                  </a:lnTo>
                  <a:lnTo>
                    <a:pt x="66479" y="4756"/>
                  </a:lnTo>
                  <a:lnTo>
                    <a:pt x="49801" y="17924"/>
                  </a:lnTo>
                  <a:lnTo>
                    <a:pt x="36510" y="35232"/>
                  </a:lnTo>
                  <a:lnTo>
                    <a:pt x="30926" y="63878"/>
                  </a:lnTo>
                  <a:lnTo>
                    <a:pt x="34328" y="89064"/>
                  </a:lnTo>
                  <a:lnTo>
                    <a:pt x="47095" y="109933"/>
                  </a:lnTo>
                  <a:lnTo>
                    <a:pt x="61148" y="120235"/>
                  </a:lnTo>
                  <a:lnTo>
                    <a:pt x="69340" y="124465"/>
                  </a:lnTo>
                  <a:lnTo>
                    <a:pt x="86909" y="126342"/>
                  </a:lnTo>
                  <a:lnTo>
                    <a:pt x="96039" y="125360"/>
                  </a:lnTo>
                  <a:lnTo>
                    <a:pt x="103185" y="122589"/>
                  </a:lnTo>
                  <a:lnTo>
                    <a:pt x="113946" y="113867"/>
                  </a:lnTo>
                  <a:lnTo>
                    <a:pt x="125955" y="91999"/>
                  </a:lnTo>
                  <a:lnTo>
                    <a:pt x="127241" y="71695"/>
                  </a:lnTo>
                  <a:lnTo>
                    <a:pt x="126102" y="60355"/>
                  </a:lnTo>
                  <a:lnTo>
                    <a:pt x="122168" y="51736"/>
                  </a:lnTo>
                  <a:lnTo>
                    <a:pt x="109331" y="39337"/>
                  </a:lnTo>
                  <a:lnTo>
                    <a:pt x="90219" y="33121"/>
                  </a:lnTo>
                  <a:lnTo>
                    <a:pt x="53569" y="29130"/>
                  </a:lnTo>
                  <a:lnTo>
                    <a:pt x="9799" y="36435"/>
                  </a:lnTo>
                  <a:lnTo>
                    <a:pt x="6532" y="37906"/>
                  </a:lnTo>
                  <a:lnTo>
                    <a:pt x="0" y="47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698">
              <a:extLst>
                <a:ext uri="{FF2B5EF4-FFF2-40B4-BE49-F238E27FC236}">
                  <a16:creationId xmlns:a16="http://schemas.microsoft.com/office/drawing/2014/main" id="{4C48F159-2964-7976-2909-E892C991767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73125" y="5611549"/>
              <a:ext cx="132026" cy="8202"/>
            </a:xfrm>
            <a:custGeom>
              <a:avLst/>
              <a:gdLst/>
              <a:ahLst/>
              <a:cxnLst/>
              <a:rect l="0" t="0" r="0" b="0"/>
              <a:pathLst>
                <a:path w="132026" h="8202">
                  <a:moveTo>
                    <a:pt x="8200" y="8201"/>
                  </a:moveTo>
                  <a:lnTo>
                    <a:pt x="8200" y="8201"/>
                  </a:lnTo>
                  <a:lnTo>
                    <a:pt x="0" y="8201"/>
                  </a:lnTo>
                  <a:lnTo>
                    <a:pt x="37792" y="7143"/>
                  </a:lnTo>
                  <a:lnTo>
                    <a:pt x="71416" y="0"/>
                  </a:lnTo>
                  <a:lnTo>
                    <a:pt x="13202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699">
              <a:extLst>
                <a:ext uri="{FF2B5EF4-FFF2-40B4-BE49-F238E27FC236}">
                  <a16:creationId xmlns:a16="http://schemas.microsoft.com/office/drawing/2014/main" id="{20BE0F17-E9FB-4BF0-B4EC-85C141407C46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114675" y="5463889"/>
              <a:ext cx="19051" cy="279687"/>
            </a:xfrm>
            <a:custGeom>
              <a:avLst/>
              <a:gdLst/>
              <a:ahLst/>
              <a:cxnLst/>
              <a:rect l="0" t="0" r="0" b="0"/>
              <a:pathLst>
                <a:path w="19051" h="279687">
                  <a:moveTo>
                    <a:pt x="0" y="32036"/>
                  </a:moveTo>
                  <a:lnTo>
                    <a:pt x="0" y="32036"/>
                  </a:lnTo>
                  <a:lnTo>
                    <a:pt x="0" y="26980"/>
                  </a:lnTo>
                  <a:lnTo>
                    <a:pt x="8200" y="1444"/>
                  </a:lnTo>
                  <a:lnTo>
                    <a:pt x="9701" y="0"/>
                  </a:lnTo>
                  <a:lnTo>
                    <a:pt x="11758" y="95"/>
                  </a:lnTo>
                  <a:lnTo>
                    <a:pt x="14189" y="1217"/>
                  </a:lnTo>
                  <a:lnTo>
                    <a:pt x="17610" y="28078"/>
                  </a:lnTo>
                  <a:lnTo>
                    <a:pt x="12220" y="69354"/>
                  </a:lnTo>
                  <a:lnTo>
                    <a:pt x="7235" y="113726"/>
                  </a:lnTo>
                  <a:lnTo>
                    <a:pt x="2143" y="157488"/>
                  </a:lnTo>
                  <a:lnTo>
                    <a:pt x="3457" y="201145"/>
                  </a:lnTo>
                  <a:lnTo>
                    <a:pt x="8726" y="245981"/>
                  </a:lnTo>
                  <a:lnTo>
                    <a:pt x="10346" y="268288"/>
                  </a:lnTo>
                  <a:lnTo>
                    <a:pt x="19050" y="2796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00">
              <a:extLst>
                <a:ext uri="{FF2B5EF4-FFF2-40B4-BE49-F238E27FC236}">
                  <a16:creationId xmlns:a16="http://schemas.microsoft.com/office/drawing/2014/main" id="{B3FF1B86-1A4E-2CD4-7E2C-A8B2FA3518B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43225" y="5477267"/>
              <a:ext cx="52245" cy="266309"/>
            </a:xfrm>
            <a:custGeom>
              <a:avLst/>
              <a:gdLst/>
              <a:ahLst/>
              <a:cxnLst/>
              <a:rect l="0" t="0" r="0" b="0"/>
              <a:pathLst>
                <a:path w="52245" h="266309">
                  <a:moveTo>
                    <a:pt x="19050" y="9133"/>
                  </a:moveTo>
                  <a:lnTo>
                    <a:pt x="19050" y="9133"/>
                  </a:lnTo>
                  <a:lnTo>
                    <a:pt x="24106" y="9133"/>
                  </a:lnTo>
                  <a:lnTo>
                    <a:pt x="29411" y="6311"/>
                  </a:lnTo>
                  <a:lnTo>
                    <a:pt x="36384" y="932"/>
                  </a:lnTo>
                  <a:lnTo>
                    <a:pt x="42648" y="0"/>
                  </a:lnTo>
                  <a:lnTo>
                    <a:pt x="44307" y="928"/>
                  </a:lnTo>
                  <a:lnTo>
                    <a:pt x="45413" y="2605"/>
                  </a:lnTo>
                  <a:lnTo>
                    <a:pt x="46150" y="4781"/>
                  </a:lnTo>
                  <a:lnTo>
                    <a:pt x="52244" y="12900"/>
                  </a:lnTo>
                  <a:lnTo>
                    <a:pt x="52147" y="27388"/>
                  </a:lnTo>
                  <a:lnTo>
                    <a:pt x="40616" y="72333"/>
                  </a:lnTo>
                  <a:lnTo>
                    <a:pt x="31555" y="115348"/>
                  </a:lnTo>
                  <a:lnTo>
                    <a:pt x="21834" y="157114"/>
                  </a:lnTo>
                  <a:lnTo>
                    <a:pt x="12871" y="201364"/>
                  </a:lnTo>
                  <a:lnTo>
                    <a:pt x="0" y="266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279">
            <a:extLst>
              <a:ext uri="{FF2B5EF4-FFF2-40B4-BE49-F238E27FC236}">
                <a16:creationId xmlns:a16="http://schemas.microsoft.com/office/drawing/2014/main" id="{38910423-CE02-7D73-CF67-351EAB639CB8}"/>
              </a:ext>
            </a:extLst>
          </p:cNvPr>
          <p:cNvGrpSpPr/>
          <p:nvPr/>
        </p:nvGrpSpPr>
        <p:grpSpPr>
          <a:xfrm>
            <a:off x="3848100" y="5476875"/>
            <a:ext cx="228601" cy="180976"/>
            <a:chOff x="3848100" y="5476875"/>
            <a:chExt cx="228601" cy="180976"/>
          </a:xfrm>
        </p:grpSpPr>
        <p:sp>
          <p:nvSpPr>
            <p:cNvPr id="84" name="SMARTInkShape-1701">
              <a:extLst>
                <a:ext uri="{FF2B5EF4-FFF2-40B4-BE49-F238E27FC236}">
                  <a16:creationId xmlns:a16="http://schemas.microsoft.com/office/drawing/2014/main" id="{8FFD47FB-CFF2-AE3D-DAC6-81116E04DC6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72318" y="5657850"/>
              <a:ext cx="9133" cy="1"/>
            </a:xfrm>
            <a:custGeom>
              <a:avLst/>
              <a:gdLst/>
              <a:ahLst/>
              <a:cxnLst/>
              <a:rect l="0" t="0" r="0" b="0"/>
              <a:pathLst>
                <a:path w="91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02">
              <a:extLst>
                <a:ext uri="{FF2B5EF4-FFF2-40B4-BE49-F238E27FC236}">
                  <a16:creationId xmlns:a16="http://schemas.microsoft.com/office/drawing/2014/main" id="{96670014-6BB8-D325-3A08-102340B783A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57650" y="54959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03">
              <a:extLst>
                <a:ext uri="{FF2B5EF4-FFF2-40B4-BE49-F238E27FC236}">
                  <a16:creationId xmlns:a16="http://schemas.microsoft.com/office/drawing/2014/main" id="{A60A2936-B1B9-91A5-C5E0-1C8EC8699CE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48100" y="5476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4037"/>
                  </a:lnTo>
                  <a:lnTo>
                    <a:pt x="393" y="92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280">
            <a:extLst>
              <a:ext uri="{FF2B5EF4-FFF2-40B4-BE49-F238E27FC236}">
                <a16:creationId xmlns:a16="http://schemas.microsoft.com/office/drawing/2014/main" id="{1CDEFEDC-080D-3BDA-55AE-7A96D7318D1C}"/>
              </a:ext>
            </a:extLst>
          </p:cNvPr>
          <p:cNvGrpSpPr/>
          <p:nvPr/>
        </p:nvGrpSpPr>
        <p:grpSpPr>
          <a:xfrm>
            <a:off x="4581525" y="5373424"/>
            <a:ext cx="1247776" cy="493977"/>
            <a:chOff x="4581525" y="5373424"/>
            <a:chExt cx="1247776" cy="493977"/>
          </a:xfrm>
        </p:grpSpPr>
        <p:sp>
          <p:nvSpPr>
            <p:cNvPr id="88" name="SMARTInkShape-1704">
              <a:extLst>
                <a:ext uri="{FF2B5EF4-FFF2-40B4-BE49-F238E27FC236}">
                  <a16:creationId xmlns:a16="http://schemas.microsoft.com/office/drawing/2014/main" id="{B580EFDF-5484-A23C-18CF-654AFCD1D0A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688905" y="5543858"/>
              <a:ext cx="140396" cy="138264"/>
            </a:xfrm>
            <a:custGeom>
              <a:avLst/>
              <a:gdLst/>
              <a:ahLst/>
              <a:cxnLst/>
              <a:rect l="0" t="0" r="0" b="0"/>
              <a:pathLst>
                <a:path w="140396" h="138264">
                  <a:moveTo>
                    <a:pt x="7045" y="75892"/>
                  </a:moveTo>
                  <a:lnTo>
                    <a:pt x="7045" y="75892"/>
                  </a:lnTo>
                  <a:lnTo>
                    <a:pt x="30896" y="74834"/>
                  </a:lnTo>
                  <a:lnTo>
                    <a:pt x="47744" y="68288"/>
                  </a:lnTo>
                  <a:lnTo>
                    <a:pt x="63454" y="59417"/>
                  </a:lnTo>
                  <a:lnTo>
                    <a:pt x="66876" y="58559"/>
                  </a:lnTo>
                  <a:lnTo>
                    <a:pt x="92720" y="37541"/>
                  </a:lnTo>
                  <a:lnTo>
                    <a:pt x="110242" y="17438"/>
                  </a:lnTo>
                  <a:lnTo>
                    <a:pt x="119152" y="3198"/>
                  </a:lnTo>
                  <a:lnTo>
                    <a:pt x="117766" y="2029"/>
                  </a:lnTo>
                  <a:lnTo>
                    <a:pt x="97512" y="154"/>
                  </a:lnTo>
                  <a:lnTo>
                    <a:pt x="89581" y="0"/>
                  </a:lnTo>
                  <a:lnTo>
                    <a:pt x="63250" y="9896"/>
                  </a:lnTo>
                  <a:lnTo>
                    <a:pt x="40396" y="26234"/>
                  </a:lnTo>
                  <a:lnTo>
                    <a:pt x="14770" y="58322"/>
                  </a:lnTo>
                  <a:lnTo>
                    <a:pt x="3101" y="85855"/>
                  </a:lnTo>
                  <a:lnTo>
                    <a:pt x="0" y="104662"/>
                  </a:lnTo>
                  <a:lnTo>
                    <a:pt x="4267" y="120781"/>
                  </a:lnTo>
                  <a:lnTo>
                    <a:pt x="8368" y="128043"/>
                  </a:lnTo>
                  <a:lnTo>
                    <a:pt x="13218" y="132884"/>
                  </a:lnTo>
                  <a:lnTo>
                    <a:pt x="24253" y="138263"/>
                  </a:lnTo>
                  <a:lnTo>
                    <a:pt x="36212" y="137832"/>
                  </a:lnTo>
                  <a:lnTo>
                    <a:pt x="80540" y="126068"/>
                  </a:lnTo>
                  <a:lnTo>
                    <a:pt x="140395" y="104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05">
              <a:extLst>
                <a:ext uri="{FF2B5EF4-FFF2-40B4-BE49-F238E27FC236}">
                  <a16:creationId xmlns:a16="http://schemas.microsoft.com/office/drawing/2014/main" id="{D6B60450-0BB7-A94B-E32E-70131544ED9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86510" y="5553144"/>
              <a:ext cx="71341" cy="128530"/>
            </a:xfrm>
            <a:custGeom>
              <a:avLst/>
              <a:gdLst/>
              <a:ahLst/>
              <a:cxnLst/>
              <a:rect l="0" t="0" r="0" b="0"/>
              <a:pathLst>
                <a:path w="71341" h="128530">
                  <a:moveTo>
                    <a:pt x="4665" y="18981"/>
                  </a:moveTo>
                  <a:lnTo>
                    <a:pt x="4665" y="18981"/>
                  </a:lnTo>
                  <a:lnTo>
                    <a:pt x="14156" y="0"/>
                  </a:lnTo>
                  <a:lnTo>
                    <a:pt x="9122" y="10065"/>
                  </a:lnTo>
                  <a:lnTo>
                    <a:pt x="2429" y="53607"/>
                  </a:lnTo>
                  <a:lnTo>
                    <a:pt x="0" y="61115"/>
                  </a:lnTo>
                  <a:lnTo>
                    <a:pt x="121" y="77924"/>
                  </a:lnTo>
                  <a:lnTo>
                    <a:pt x="4763" y="95978"/>
                  </a:lnTo>
                  <a:lnTo>
                    <a:pt x="18217" y="120817"/>
                  </a:lnTo>
                  <a:lnTo>
                    <a:pt x="25858" y="127742"/>
                  </a:lnTo>
                  <a:lnTo>
                    <a:pt x="28319" y="128529"/>
                  </a:lnTo>
                  <a:lnTo>
                    <a:pt x="29958" y="127996"/>
                  </a:lnTo>
                  <a:lnTo>
                    <a:pt x="37649" y="114481"/>
                  </a:lnTo>
                  <a:lnTo>
                    <a:pt x="52452" y="67370"/>
                  </a:lnTo>
                  <a:lnTo>
                    <a:pt x="71340" y="18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706">
              <a:extLst>
                <a:ext uri="{FF2B5EF4-FFF2-40B4-BE49-F238E27FC236}">
                  <a16:creationId xmlns:a16="http://schemas.microsoft.com/office/drawing/2014/main" id="{7B53F2A2-EB7C-A433-662E-BDF6545302D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467350" y="5373424"/>
              <a:ext cx="9526" cy="332052"/>
            </a:xfrm>
            <a:custGeom>
              <a:avLst/>
              <a:gdLst/>
              <a:ahLst/>
              <a:cxnLst/>
              <a:rect l="0" t="0" r="0" b="0"/>
              <a:pathLst>
                <a:path w="9526" h="3320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35578"/>
                  </a:lnTo>
                  <a:lnTo>
                    <a:pt x="0" y="80166"/>
                  </a:lnTo>
                  <a:lnTo>
                    <a:pt x="0" y="125126"/>
                  </a:lnTo>
                  <a:lnTo>
                    <a:pt x="0" y="167023"/>
                  </a:lnTo>
                  <a:lnTo>
                    <a:pt x="0" y="201555"/>
                  </a:lnTo>
                  <a:lnTo>
                    <a:pt x="0" y="238070"/>
                  </a:lnTo>
                  <a:lnTo>
                    <a:pt x="0" y="284214"/>
                  </a:lnTo>
                  <a:lnTo>
                    <a:pt x="9525" y="332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707">
              <a:extLst>
                <a:ext uri="{FF2B5EF4-FFF2-40B4-BE49-F238E27FC236}">
                  <a16:creationId xmlns:a16="http://schemas.microsoft.com/office/drawing/2014/main" id="{F354D9C7-966C-C246-1CC7-72481D88783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205492" y="5516729"/>
              <a:ext cx="214234" cy="155546"/>
            </a:xfrm>
            <a:custGeom>
              <a:avLst/>
              <a:gdLst/>
              <a:ahLst/>
              <a:cxnLst/>
              <a:rect l="0" t="0" r="0" b="0"/>
              <a:pathLst>
                <a:path w="214234" h="155546">
                  <a:moveTo>
                    <a:pt x="138033" y="45871"/>
                  </a:moveTo>
                  <a:lnTo>
                    <a:pt x="138033" y="45871"/>
                  </a:lnTo>
                  <a:lnTo>
                    <a:pt x="138033" y="31406"/>
                  </a:lnTo>
                  <a:lnTo>
                    <a:pt x="136975" y="29877"/>
                  </a:lnTo>
                  <a:lnTo>
                    <a:pt x="135211" y="28858"/>
                  </a:lnTo>
                  <a:lnTo>
                    <a:pt x="132977" y="28179"/>
                  </a:lnTo>
                  <a:lnTo>
                    <a:pt x="131488" y="26669"/>
                  </a:lnTo>
                  <a:lnTo>
                    <a:pt x="128901" y="18739"/>
                  </a:lnTo>
                  <a:lnTo>
                    <a:pt x="128624" y="12668"/>
                  </a:lnTo>
                  <a:lnTo>
                    <a:pt x="122916" y="7125"/>
                  </a:lnTo>
                  <a:lnTo>
                    <a:pt x="113322" y="2192"/>
                  </a:lnTo>
                  <a:lnTo>
                    <a:pt x="102003" y="0"/>
                  </a:lnTo>
                  <a:lnTo>
                    <a:pt x="87095" y="4670"/>
                  </a:lnTo>
                  <a:lnTo>
                    <a:pt x="51653" y="24915"/>
                  </a:lnTo>
                  <a:lnTo>
                    <a:pt x="11503" y="66914"/>
                  </a:lnTo>
                  <a:lnTo>
                    <a:pt x="2422" y="84857"/>
                  </a:lnTo>
                  <a:lnTo>
                    <a:pt x="0" y="94087"/>
                  </a:lnTo>
                  <a:lnTo>
                    <a:pt x="2954" y="112808"/>
                  </a:lnTo>
                  <a:lnTo>
                    <a:pt x="17041" y="140585"/>
                  </a:lnTo>
                  <a:lnTo>
                    <a:pt x="23581" y="146174"/>
                  </a:lnTo>
                  <a:lnTo>
                    <a:pt x="33213" y="152144"/>
                  </a:lnTo>
                  <a:lnTo>
                    <a:pt x="36402" y="154819"/>
                  </a:lnTo>
                  <a:lnTo>
                    <a:pt x="39588" y="155545"/>
                  </a:lnTo>
                  <a:lnTo>
                    <a:pt x="42769" y="154970"/>
                  </a:lnTo>
                  <a:lnTo>
                    <a:pt x="69371" y="140664"/>
                  </a:lnTo>
                  <a:lnTo>
                    <a:pt x="75767" y="134568"/>
                  </a:lnTo>
                  <a:lnTo>
                    <a:pt x="85517" y="119208"/>
                  </a:lnTo>
                  <a:lnTo>
                    <a:pt x="105639" y="98607"/>
                  </a:lnTo>
                  <a:lnTo>
                    <a:pt x="114559" y="93952"/>
                  </a:lnTo>
                  <a:lnTo>
                    <a:pt x="117672" y="88456"/>
                  </a:lnTo>
                  <a:lnTo>
                    <a:pt x="118109" y="89078"/>
                  </a:lnTo>
                  <a:lnTo>
                    <a:pt x="120031" y="136240"/>
                  </a:lnTo>
                  <a:lnTo>
                    <a:pt x="124035" y="143538"/>
                  </a:lnTo>
                  <a:lnTo>
                    <a:pt x="137296" y="153596"/>
                  </a:lnTo>
                  <a:lnTo>
                    <a:pt x="151464" y="154427"/>
                  </a:lnTo>
                  <a:lnTo>
                    <a:pt x="181374" y="146336"/>
                  </a:lnTo>
                  <a:lnTo>
                    <a:pt x="214233" y="122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08">
              <a:extLst>
                <a:ext uri="{FF2B5EF4-FFF2-40B4-BE49-F238E27FC236}">
                  <a16:creationId xmlns:a16="http://schemas.microsoft.com/office/drawing/2014/main" id="{4AEF1A34-24EB-64F0-D0E1-B1BF22DEC97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38725" y="5524500"/>
              <a:ext cx="152401" cy="137022"/>
            </a:xfrm>
            <a:custGeom>
              <a:avLst/>
              <a:gdLst/>
              <a:ahLst/>
              <a:cxnLst/>
              <a:rect l="0" t="0" r="0" b="0"/>
              <a:pathLst>
                <a:path w="152401" h="137022">
                  <a:moveTo>
                    <a:pt x="0" y="28575"/>
                  </a:moveTo>
                  <a:lnTo>
                    <a:pt x="0" y="28575"/>
                  </a:lnTo>
                  <a:lnTo>
                    <a:pt x="0" y="11242"/>
                  </a:lnTo>
                  <a:lnTo>
                    <a:pt x="17305" y="57307"/>
                  </a:lnTo>
                  <a:lnTo>
                    <a:pt x="33365" y="82307"/>
                  </a:lnTo>
                  <a:lnTo>
                    <a:pt x="47278" y="107863"/>
                  </a:lnTo>
                  <a:lnTo>
                    <a:pt x="59282" y="124152"/>
                  </a:lnTo>
                  <a:lnTo>
                    <a:pt x="74597" y="135680"/>
                  </a:lnTo>
                  <a:lnTo>
                    <a:pt x="79365" y="137021"/>
                  </a:lnTo>
                  <a:lnTo>
                    <a:pt x="83602" y="136856"/>
                  </a:lnTo>
                  <a:lnTo>
                    <a:pt x="91131" y="133850"/>
                  </a:lnTo>
                  <a:lnTo>
                    <a:pt x="98006" y="128986"/>
                  </a:lnTo>
                  <a:lnTo>
                    <a:pt x="116529" y="104148"/>
                  </a:lnTo>
                  <a:lnTo>
                    <a:pt x="137335" y="570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09">
              <a:extLst>
                <a:ext uri="{FF2B5EF4-FFF2-40B4-BE49-F238E27FC236}">
                  <a16:creationId xmlns:a16="http://schemas.microsoft.com/office/drawing/2014/main" id="{D04B7FAA-BDD0-7C44-018C-8C774D5EEBC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810125" y="55721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28301" y="17992"/>
                  </a:lnTo>
                  <a:lnTo>
                    <a:pt x="73159" y="10849"/>
                  </a:lnTo>
                  <a:lnTo>
                    <a:pt x="113987" y="991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10">
              <a:extLst>
                <a:ext uri="{FF2B5EF4-FFF2-40B4-BE49-F238E27FC236}">
                  <a16:creationId xmlns:a16="http://schemas.microsoft.com/office/drawing/2014/main" id="{F9590EEA-E71A-4508-786A-F6EF0A35626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00575" y="5525393"/>
              <a:ext cx="140327" cy="112789"/>
            </a:xfrm>
            <a:custGeom>
              <a:avLst/>
              <a:gdLst/>
              <a:ahLst/>
              <a:cxnLst/>
              <a:rect l="0" t="0" r="0" b="0"/>
              <a:pathLst>
                <a:path w="140327" h="112789">
                  <a:moveTo>
                    <a:pt x="0" y="94357"/>
                  </a:moveTo>
                  <a:lnTo>
                    <a:pt x="0" y="94357"/>
                  </a:lnTo>
                  <a:lnTo>
                    <a:pt x="18314" y="54584"/>
                  </a:lnTo>
                  <a:lnTo>
                    <a:pt x="56686" y="9281"/>
                  </a:lnTo>
                  <a:lnTo>
                    <a:pt x="67880" y="3629"/>
                  </a:lnTo>
                  <a:lnTo>
                    <a:pt x="97370" y="0"/>
                  </a:lnTo>
                  <a:lnTo>
                    <a:pt x="112419" y="5148"/>
                  </a:lnTo>
                  <a:lnTo>
                    <a:pt x="119396" y="9485"/>
                  </a:lnTo>
                  <a:lnTo>
                    <a:pt x="129970" y="22770"/>
                  </a:lnTo>
                  <a:lnTo>
                    <a:pt x="137140" y="39257"/>
                  </a:lnTo>
                  <a:lnTo>
                    <a:pt x="140326" y="57168"/>
                  </a:lnTo>
                  <a:lnTo>
                    <a:pt x="138000" y="65331"/>
                  </a:lnTo>
                  <a:lnTo>
                    <a:pt x="126950" y="80046"/>
                  </a:lnTo>
                  <a:lnTo>
                    <a:pt x="80695" y="106358"/>
                  </a:lnTo>
                  <a:lnTo>
                    <a:pt x="43081" y="112478"/>
                  </a:lnTo>
                  <a:lnTo>
                    <a:pt x="38246" y="112788"/>
                  </a:lnTo>
                  <a:lnTo>
                    <a:pt x="30051" y="110310"/>
                  </a:lnTo>
                  <a:lnTo>
                    <a:pt x="19050" y="103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711">
              <a:extLst>
                <a:ext uri="{FF2B5EF4-FFF2-40B4-BE49-F238E27FC236}">
                  <a16:creationId xmlns:a16="http://schemas.microsoft.com/office/drawing/2014/main" id="{FCBB95DE-5601-7521-7D33-51F8983BD9F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581525" y="5526217"/>
              <a:ext cx="47038" cy="341184"/>
            </a:xfrm>
            <a:custGeom>
              <a:avLst/>
              <a:gdLst/>
              <a:ahLst/>
              <a:cxnLst/>
              <a:rect l="0" t="0" r="0" b="0"/>
              <a:pathLst>
                <a:path w="47038" h="341184">
                  <a:moveTo>
                    <a:pt x="38100" y="17333"/>
                  </a:moveTo>
                  <a:lnTo>
                    <a:pt x="38100" y="17333"/>
                  </a:lnTo>
                  <a:lnTo>
                    <a:pt x="38100" y="12277"/>
                  </a:lnTo>
                  <a:lnTo>
                    <a:pt x="40922" y="6972"/>
                  </a:lnTo>
                  <a:lnTo>
                    <a:pt x="46301" y="0"/>
                  </a:lnTo>
                  <a:lnTo>
                    <a:pt x="47037" y="4690"/>
                  </a:lnTo>
                  <a:lnTo>
                    <a:pt x="42452" y="40118"/>
                  </a:lnTo>
                  <a:lnTo>
                    <a:pt x="40034" y="70851"/>
                  </a:lnTo>
                  <a:lnTo>
                    <a:pt x="35851" y="118209"/>
                  </a:lnTo>
                  <a:lnTo>
                    <a:pt x="27909" y="156230"/>
                  </a:lnTo>
                  <a:lnTo>
                    <a:pt x="20800" y="197522"/>
                  </a:lnTo>
                  <a:lnTo>
                    <a:pt x="12850" y="236253"/>
                  </a:lnTo>
                  <a:lnTo>
                    <a:pt x="7359" y="280122"/>
                  </a:lnTo>
                  <a:lnTo>
                    <a:pt x="0" y="3411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SMARTInkShape-1712">
            <a:extLst>
              <a:ext uri="{FF2B5EF4-FFF2-40B4-BE49-F238E27FC236}">
                <a16:creationId xmlns:a16="http://schemas.microsoft.com/office/drawing/2014/main" id="{F06B4038-9D95-EC92-A5EC-84603F5D294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15243" y="5419759"/>
            <a:ext cx="180783" cy="190467"/>
          </a:xfrm>
          <a:custGeom>
            <a:avLst/>
            <a:gdLst/>
            <a:ahLst/>
            <a:cxnLst/>
            <a:rect l="0" t="0" r="0" b="0"/>
            <a:pathLst>
              <a:path w="180783" h="190467">
                <a:moveTo>
                  <a:pt x="133157" y="19016"/>
                </a:moveTo>
                <a:lnTo>
                  <a:pt x="133157" y="19016"/>
                </a:lnTo>
                <a:lnTo>
                  <a:pt x="142566" y="9607"/>
                </a:lnTo>
                <a:lnTo>
                  <a:pt x="147705" y="9525"/>
                </a:lnTo>
                <a:lnTo>
                  <a:pt x="149204" y="8455"/>
                </a:lnTo>
                <a:lnTo>
                  <a:pt x="150206" y="6684"/>
                </a:lnTo>
                <a:lnTo>
                  <a:pt x="151812" y="1293"/>
                </a:lnTo>
                <a:lnTo>
                  <a:pt x="154853" y="555"/>
                </a:lnTo>
                <a:lnTo>
                  <a:pt x="161330" y="0"/>
                </a:lnTo>
                <a:lnTo>
                  <a:pt x="140957" y="13154"/>
                </a:lnTo>
                <a:lnTo>
                  <a:pt x="96891" y="45090"/>
                </a:lnTo>
                <a:lnTo>
                  <a:pt x="55945" y="70742"/>
                </a:lnTo>
                <a:lnTo>
                  <a:pt x="24302" y="89754"/>
                </a:lnTo>
                <a:lnTo>
                  <a:pt x="10945" y="96420"/>
                </a:lnTo>
                <a:lnTo>
                  <a:pt x="2007" y="103097"/>
                </a:lnTo>
                <a:lnTo>
                  <a:pt x="785" y="106832"/>
                </a:lnTo>
                <a:lnTo>
                  <a:pt x="0" y="112797"/>
                </a:lnTo>
                <a:lnTo>
                  <a:pt x="4921" y="118887"/>
                </a:lnTo>
                <a:lnTo>
                  <a:pt x="48718" y="141674"/>
                </a:lnTo>
                <a:lnTo>
                  <a:pt x="87688" y="153780"/>
                </a:lnTo>
                <a:lnTo>
                  <a:pt x="132383" y="168427"/>
                </a:lnTo>
                <a:lnTo>
                  <a:pt x="158130" y="180978"/>
                </a:lnTo>
                <a:lnTo>
                  <a:pt x="166481" y="186249"/>
                </a:lnTo>
                <a:lnTo>
                  <a:pt x="180782" y="1904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SMARTInkShape-Group282">
            <a:extLst>
              <a:ext uri="{FF2B5EF4-FFF2-40B4-BE49-F238E27FC236}">
                <a16:creationId xmlns:a16="http://schemas.microsoft.com/office/drawing/2014/main" id="{78D8F77A-1773-6A16-22C3-06C418642A66}"/>
              </a:ext>
            </a:extLst>
          </p:cNvPr>
          <p:cNvGrpSpPr/>
          <p:nvPr/>
        </p:nvGrpSpPr>
        <p:grpSpPr>
          <a:xfrm>
            <a:off x="6515600" y="5404791"/>
            <a:ext cx="456701" cy="281635"/>
            <a:chOff x="6515600" y="5404791"/>
            <a:chExt cx="456701" cy="281635"/>
          </a:xfrm>
        </p:grpSpPr>
        <p:sp>
          <p:nvSpPr>
            <p:cNvPr id="98" name="SMARTInkShape-1713">
              <a:extLst>
                <a:ext uri="{FF2B5EF4-FFF2-40B4-BE49-F238E27FC236}">
                  <a16:creationId xmlns:a16="http://schemas.microsoft.com/office/drawing/2014/main" id="{8D638560-E9C8-06DC-48F7-F9A778F5A5C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962775" y="5648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714">
              <a:extLst>
                <a:ext uri="{FF2B5EF4-FFF2-40B4-BE49-F238E27FC236}">
                  <a16:creationId xmlns:a16="http://schemas.microsoft.com/office/drawing/2014/main" id="{BFE9E720-1519-9FD4-644B-B3F7BB986BD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515600" y="5404791"/>
              <a:ext cx="304301" cy="281635"/>
            </a:xfrm>
            <a:custGeom>
              <a:avLst/>
              <a:gdLst/>
              <a:ahLst/>
              <a:cxnLst/>
              <a:rect l="0" t="0" r="0" b="0"/>
              <a:pathLst>
                <a:path w="304301" h="281635">
                  <a:moveTo>
                    <a:pt x="190000" y="24459"/>
                  </a:moveTo>
                  <a:lnTo>
                    <a:pt x="190000" y="24459"/>
                  </a:lnTo>
                  <a:lnTo>
                    <a:pt x="190000" y="19403"/>
                  </a:lnTo>
                  <a:lnTo>
                    <a:pt x="191058" y="17914"/>
                  </a:lnTo>
                  <a:lnTo>
                    <a:pt x="192822" y="16920"/>
                  </a:lnTo>
                  <a:lnTo>
                    <a:pt x="198200" y="15326"/>
                  </a:lnTo>
                  <a:lnTo>
                    <a:pt x="198937" y="12286"/>
                  </a:lnTo>
                  <a:lnTo>
                    <a:pt x="199132" y="9994"/>
                  </a:lnTo>
                  <a:lnTo>
                    <a:pt x="200321" y="8465"/>
                  </a:lnTo>
                  <a:lnTo>
                    <a:pt x="204465" y="6767"/>
                  </a:lnTo>
                  <a:lnTo>
                    <a:pt x="212748" y="5812"/>
                  </a:lnTo>
                  <a:lnTo>
                    <a:pt x="214691" y="4619"/>
                  </a:lnTo>
                  <a:lnTo>
                    <a:pt x="215985" y="2766"/>
                  </a:lnTo>
                  <a:lnTo>
                    <a:pt x="216849" y="472"/>
                  </a:lnTo>
                  <a:lnTo>
                    <a:pt x="217424" y="0"/>
                  </a:lnTo>
                  <a:lnTo>
                    <a:pt x="217808" y="745"/>
                  </a:lnTo>
                  <a:lnTo>
                    <a:pt x="218423" y="4488"/>
                  </a:lnTo>
                  <a:lnTo>
                    <a:pt x="181371" y="48216"/>
                  </a:lnTo>
                  <a:lnTo>
                    <a:pt x="148843" y="92420"/>
                  </a:lnTo>
                  <a:lnTo>
                    <a:pt x="116990" y="135923"/>
                  </a:lnTo>
                  <a:lnTo>
                    <a:pt x="82404" y="178472"/>
                  </a:lnTo>
                  <a:lnTo>
                    <a:pt x="51624" y="205165"/>
                  </a:lnTo>
                  <a:lnTo>
                    <a:pt x="31643" y="217113"/>
                  </a:lnTo>
                  <a:lnTo>
                    <a:pt x="25162" y="218512"/>
                  </a:lnTo>
                  <a:lnTo>
                    <a:pt x="12317" y="217243"/>
                  </a:lnTo>
                  <a:lnTo>
                    <a:pt x="8044" y="213308"/>
                  </a:lnTo>
                  <a:lnTo>
                    <a:pt x="3297" y="200466"/>
                  </a:lnTo>
                  <a:lnTo>
                    <a:pt x="0" y="154332"/>
                  </a:lnTo>
                  <a:lnTo>
                    <a:pt x="625" y="115607"/>
                  </a:lnTo>
                  <a:lnTo>
                    <a:pt x="7124" y="98268"/>
                  </a:lnTo>
                  <a:lnTo>
                    <a:pt x="12767" y="89719"/>
                  </a:lnTo>
                  <a:lnTo>
                    <a:pt x="32006" y="78955"/>
                  </a:lnTo>
                  <a:lnTo>
                    <a:pt x="40220" y="78781"/>
                  </a:lnTo>
                  <a:lnTo>
                    <a:pt x="66951" y="88650"/>
                  </a:lnTo>
                  <a:lnTo>
                    <a:pt x="108846" y="117044"/>
                  </a:lnTo>
                  <a:lnTo>
                    <a:pt x="149680" y="148351"/>
                  </a:lnTo>
                  <a:lnTo>
                    <a:pt x="189903" y="180042"/>
                  </a:lnTo>
                  <a:lnTo>
                    <a:pt x="237434" y="221662"/>
                  </a:lnTo>
                  <a:lnTo>
                    <a:pt x="250241" y="231697"/>
                  </a:lnTo>
                  <a:lnTo>
                    <a:pt x="270408" y="253079"/>
                  </a:lnTo>
                  <a:lnTo>
                    <a:pt x="304300" y="281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106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Section 11.4</vt:lpstr>
      <vt:lpstr>Testing a Hypothesis about a Population Proportion</vt:lpstr>
      <vt:lpstr>Hypotheses for a Test about a Single Proportion</vt:lpstr>
      <vt:lpstr>Example 11.4.1</vt:lpstr>
      <vt:lpstr>Example 11.4.1 (cont.)</vt:lpstr>
      <vt:lpstr>Calculating P-Values for a Hypothesis Test for a Proportion </vt:lpstr>
      <vt:lpstr>Example 11.4.1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319</cp:revision>
  <dcterms:created xsi:type="dcterms:W3CDTF">2013-04-26T14:43:13Z</dcterms:created>
  <dcterms:modified xsi:type="dcterms:W3CDTF">2023-10-11T14:10:53Z</dcterms:modified>
</cp:coreProperties>
</file>